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FEFC-FA44-4F07-8FBF-B603E209DB19}" type="datetimeFigureOut">
              <a:rPr lang="de-DE" smtClean="0"/>
              <a:pPr/>
              <a:t>26.07.2012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B983-471F-49EE-8595-96A14AA1E3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uppieren 53"/>
          <p:cNvGrpSpPr/>
          <p:nvPr/>
        </p:nvGrpSpPr>
        <p:grpSpPr>
          <a:xfrm>
            <a:off x="179512" y="457200"/>
            <a:ext cx="10440144" cy="5420072"/>
            <a:chOff x="179512" y="457200"/>
            <a:chExt cx="10440144" cy="5420072"/>
          </a:xfrm>
        </p:grpSpPr>
        <p:sp>
          <p:nvSpPr>
            <p:cNvPr id="7212" name="AutoShape 44"/>
            <p:cNvSpPr>
              <a:spLocks noChangeShapeType="1"/>
            </p:cNvSpPr>
            <p:nvPr/>
          </p:nvSpPr>
          <p:spPr bwMode="auto">
            <a:xfrm>
              <a:off x="3059832" y="2780928"/>
              <a:ext cx="70802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69" name="AutoShape 1"/>
            <p:cNvSpPr>
              <a:spLocks noChangeShapeType="1"/>
            </p:cNvSpPr>
            <p:nvPr/>
          </p:nvSpPr>
          <p:spPr bwMode="auto">
            <a:xfrm>
              <a:off x="5220072" y="5373216"/>
              <a:ext cx="70802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7668344" y="3717032"/>
              <a:ext cx="1176338" cy="11350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6084168" y="3717032"/>
              <a:ext cx="1176337" cy="11350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3707904" y="3717032"/>
              <a:ext cx="1176338" cy="11350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2051720" y="3717032"/>
              <a:ext cx="1176338" cy="11350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467544" y="3717032"/>
              <a:ext cx="1176338" cy="11350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683568" y="4509120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>
              <a:off x="2267744" y="3933056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9" name="Oval 41"/>
            <p:cNvSpPr>
              <a:spLocks noChangeArrowheads="1"/>
            </p:cNvSpPr>
            <p:nvPr/>
          </p:nvSpPr>
          <p:spPr bwMode="auto">
            <a:xfrm>
              <a:off x="2411760" y="3933056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115616" y="4221088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1259632" y="4221088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827584" y="4509120"/>
              <a:ext cx="157162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683568" y="3933056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827584" y="3933056"/>
              <a:ext cx="157162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2699792" y="4221088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2843808" y="4221088"/>
              <a:ext cx="157162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267744" y="4509120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2411760" y="4509120"/>
              <a:ext cx="157162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6156176" y="3933056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6660232" y="4149080"/>
              <a:ext cx="157162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6444208" y="4365104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6228184" y="4509120"/>
              <a:ext cx="157162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6876256" y="4005064"/>
              <a:ext cx="157162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6372200" y="3789040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8244408" y="4149080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7956376" y="3789040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7884368" y="4509120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7740352" y="3933056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8100392" y="4365104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8460432" y="4005064"/>
              <a:ext cx="157163" cy="152400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3851920" y="4509120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4067944" y="4509120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4355976" y="4221088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4572000" y="4221088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3923928" y="3861048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1" name="Oval 3"/>
            <p:cNvSpPr>
              <a:spLocks noChangeArrowheads="1"/>
            </p:cNvSpPr>
            <p:nvPr/>
          </p:nvSpPr>
          <p:spPr bwMode="auto">
            <a:xfrm>
              <a:off x="4139952" y="3861048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8388424" y="4149080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8028384" y="4509120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6804248" y="4149080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7884368" y="3933056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6300192" y="3933056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6372200" y="4509120"/>
              <a:ext cx="269875" cy="27622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70" name="AutoShape 2"/>
            <p:cNvSpPr>
              <a:spLocks noChangeShapeType="1"/>
            </p:cNvSpPr>
            <p:nvPr/>
          </p:nvSpPr>
          <p:spPr bwMode="auto">
            <a:xfrm>
              <a:off x="5220072" y="4293096"/>
              <a:ext cx="70802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1187624" y="3140968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079625" algn="l"/>
                </a:tabLst>
              </a:pPr>
              <a:r>
                <a:rPr kumimoji="0" lang="it-IT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 H</a:t>
              </a:r>
              <a:r>
                <a:rPr kumimoji="0" lang="it-IT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</a:t>
              </a:r>
              <a:r>
                <a:rPr kumimoji="0" lang="it-IT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+ O</a:t>
              </a:r>
              <a:r>
                <a:rPr kumimoji="0" lang="it-IT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</a:t>
              </a:r>
              <a:r>
                <a:rPr kumimoji="0" lang="it-IT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            2 H</a:t>
              </a:r>
              <a:r>
                <a:rPr kumimoji="0" lang="it-IT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</a:t>
              </a:r>
              <a:r>
                <a:rPr kumimoji="0" lang="it-IT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O                </a:t>
              </a:r>
              <a:r>
                <a:rPr kumimoji="0" lang="de-DE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Δ</a:t>
              </a:r>
              <a:r>
                <a:rPr kumimoji="0" lang="it-IT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H &lt; 0</a:t>
              </a:r>
              <a:endParaRPr kumimoji="0" 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079625" algn="l"/>
                </a:tabLst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                                                                                                                                                                        </a:t>
              </a:r>
              <a:endParaRPr kumimoji="0" 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079625" algn="l"/>
                </a:tabLst>
              </a:pPr>
              <a:r>
                <a: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	</a:t>
              </a:r>
              <a:endParaRPr kumimoji="0" 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079625" algn="l"/>
                </a:tabLst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319088" y="45720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488" algn="l"/>
                  <a:tab pos="1803400" algn="l"/>
                </a:tabLst>
              </a:pPr>
              <a:r>
                <a: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/>
              </a:r>
              <a:br>
                <a: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488" algn="l"/>
                  <a:tab pos="1803400" algn="l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319088" y="45720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488" algn="l"/>
                  <a:tab pos="1803400" algn="l"/>
                  <a:tab pos="3095625" algn="l"/>
                  <a:tab pos="4875213" algn="ctr"/>
                </a:tabLst>
              </a:pPr>
              <a:r>
                <a: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			</a:t>
              </a:r>
              <a:endParaRPr kumimoji="0" lang="de-DE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488" algn="l"/>
                  <a:tab pos="1803400" algn="l"/>
                  <a:tab pos="3095625" algn="l"/>
                  <a:tab pos="4875213" algn="ctr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1475656" y="4293096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488" algn="l"/>
                  <a:tab pos="1803400" algn="l"/>
                </a:tabLst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488" algn="l"/>
                  <a:tab pos="1803400" algn="l"/>
                </a:tabLst>
              </a:pPr>
              <a:r>
                <a: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		</a:t>
              </a:r>
              <a:r>
                <a:rPr kumimoji="0" lang="it-IT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+  </a:t>
              </a:r>
              <a:r>
                <a:rPr kumimoji="0" lang="it-IT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	</a:t>
              </a:r>
              <a:endParaRPr kumimoji="0" 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488" algn="l"/>
                  <a:tab pos="1803400" algn="l"/>
                </a:tabLst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179512" y="52292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 Volumenteile H</a:t>
              </a:r>
              <a:r>
                <a:rPr kumimoji="0" lang="it-IT" sz="2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</a:t>
              </a:r>
              <a:r>
                <a:rPr kumimoji="0" lang="it-IT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   +    1 Volumenteil O</a:t>
              </a:r>
              <a:r>
                <a:rPr kumimoji="0" lang="it-IT" sz="2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</a:t>
              </a:r>
              <a:r>
                <a:rPr kumimoji="0" lang="it-IT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                    2 Volumenteile H</a:t>
              </a:r>
              <a:r>
                <a:rPr kumimoji="0" lang="it-IT" sz="2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</a:t>
              </a:r>
              <a:r>
                <a:rPr kumimoji="0" lang="it-IT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O</a:t>
              </a:r>
              <a:endParaRPr kumimoji="0" 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echteck 51"/>
            <p:cNvSpPr/>
            <p:nvPr/>
          </p:nvSpPr>
          <p:spPr>
            <a:xfrm>
              <a:off x="179512" y="2132856"/>
              <a:ext cx="8856984" cy="3744416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 noChangeShapeType="1"/>
          </p:cNvSpPr>
          <p:nvPr/>
        </p:nvSpPr>
        <p:spPr bwMode="auto">
          <a:xfrm>
            <a:off x="2555776" y="2780928"/>
            <a:ext cx="7080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52" name="AutoShape 20"/>
          <p:cNvSpPr>
            <a:spLocks noChangeShapeType="1"/>
          </p:cNvSpPr>
          <p:nvPr/>
        </p:nvSpPr>
        <p:spPr bwMode="auto">
          <a:xfrm>
            <a:off x="3059832" y="5301208"/>
            <a:ext cx="7080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67544" y="3717032"/>
            <a:ext cx="1176338" cy="1135063"/>
          </a:xfrm>
          <a:prstGeom prst="rect">
            <a:avLst/>
          </a:prstGeom>
          <a:solidFill>
            <a:srgbClr val="FFFFFF"/>
          </a:solidFill>
          <a:ln w="19050">
            <a:solidFill>
              <a:srgbClr val="17365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051720" y="3717032"/>
            <a:ext cx="1176338" cy="1135063"/>
          </a:xfrm>
          <a:prstGeom prst="rect">
            <a:avLst/>
          </a:prstGeom>
          <a:solidFill>
            <a:srgbClr val="FFFFFF"/>
          </a:solidFill>
          <a:ln w="19050">
            <a:solidFill>
              <a:srgbClr val="17365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668344" y="3717032"/>
            <a:ext cx="1176338" cy="1135063"/>
          </a:xfrm>
          <a:prstGeom prst="rect">
            <a:avLst/>
          </a:prstGeom>
          <a:solidFill>
            <a:srgbClr val="FFFFFF"/>
          </a:solidFill>
          <a:ln w="19050">
            <a:solidFill>
              <a:srgbClr val="17365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084168" y="3717032"/>
            <a:ext cx="1176338" cy="1135063"/>
          </a:xfrm>
          <a:prstGeom prst="rect">
            <a:avLst/>
          </a:prstGeom>
          <a:solidFill>
            <a:srgbClr val="FFFFFF"/>
          </a:solidFill>
          <a:ln w="19050">
            <a:solidFill>
              <a:srgbClr val="17365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72000" y="3717032"/>
            <a:ext cx="1176338" cy="1135063"/>
          </a:xfrm>
          <a:prstGeom prst="rect">
            <a:avLst/>
          </a:prstGeom>
          <a:solidFill>
            <a:srgbClr val="FFFFFF"/>
          </a:solidFill>
          <a:ln w="19050">
            <a:solidFill>
              <a:srgbClr val="17365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34" name="AutoShape 2"/>
          <p:cNvSpPr>
            <a:spLocks noChangeShapeType="1"/>
          </p:cNvSpPr>
          <p:nvPr/>
        </p:nvSpPr>
        <p:spPr bwMode="auto">
          <a:xfrm>
            <a:off x="3556000" y="4314825"/>
            <a:ext cx="7080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971600" y="4149080"/>
            <a:ext cx="381000" cy="381000"/>
          </a:xfrm>
          <a:prstGeom prst="ellipse">
            <a:avLst/>
          </a:prstGeom>
          <a:solidFill>
            <a:srgbClr val="5A5A5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6372200" y="4077072"/>
            <a:ext cx="381000" cy="381000"/>
          </a:xfrm>
          <a:prstGeom prst="ellipse">
            <a:avLst/>
          </a:prstGeom>
          <a:solidFill>
            <a:srgbClr val="5A5A5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4860032" y="4077072"/>
            <a:ext cx="381000" cy="381000"/>
          </a:xfrm>
          <a:prstGeom prst="ellipse">
            <a:avLst/>
          </a:prstGeom>
          <a:solidFill>
            <a:srgbClr val="5A5A5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555776" y="4149080"/>
            <a:ext cx="381000" cy="381000"/>
          </a:xfrm>
          <a:prstGeom prst="ellipse">
            <a:avLst/>
          </a:prstGeom>
          <a:solidFill>
            <a:srgbClr val="5A5A5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755576" y="4149080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2339752" y="4149080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627784" y="3933056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043608" y="3933056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5220072" y="4149080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732240" y="4149080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8244408" y="4149080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8028384" y="4149080"/>
            <a:ext cx="247650" cy="2381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1187624" y="29249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CO</a:t>
            </a:r>
            <a:r>
              <a:rPr kumimoji="0" lang="it-IT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2 CO + O</a:t>
            </a:r>
            <a:r>
              <a:rPr kumimoji="0" lang="it-IT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Δ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 &gt; 0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319088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5436096" y="44371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</a:t>
            </a: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-180528" y="49411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2 Volumenteile CO</a:t>
            </a:r>
            <a:r>
              <a:rPr kumimoji="0" lang="it-IT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2 Volumenteile CO   +   1 Volumenteil O</a:t>
            </a:r>
            <a:r>
              <a:rPr kumimoji="0" lang="it-IT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79512" y="2132856"/>
            <a:ext cx="8856984" cy="3744416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s2juwank</dc:creator>
  <cp:lastModifiedBy>s2juwank</cp:lastModifiedBy>
  <cp:revision>5</cp:revision>
  <dcterms:created xsi:type="dcterms:W3CDTF">2012-07-26T08:33:02Z</dcterms:created>
  <dcterms:modified xsi:type="dcterms:W3CDTF">2012-07-26T09:31:03Z</dcterms:modified>
</cp:coreProperties>
</file>