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FEFC-FA44-4F07-8FBF-B603E209DB19}" type="datetimeFigureOut">
              <a:rPr lang="de-DE" smtClean="0"/>
              <a:pPr/>
              <a:t>26.07.2012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EB983-471F-49EE-8595-96A14AA1E33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FEFC-FA44-4F07-8FBF-B603E209DB19}" type="datetimeFigureOut">
              <a:rPr lang="de-DE" smtClean="0"/>
              <a:pPr/>
              <a:t>26.07.2012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EB983-471F-49EE-8595-96A14AA1E33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FEFC-FA44-4F07-8FBF-B603E209DB19}" type="datetimeFigureOut">
              <a:rPr lang="de-DE" smtClean="0"/>
              <a:pPr/>
              <a:t>26.07.2012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EB983-471F-49EE-8595-96A14AA1E33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FEFC-FA44-4F07-8FBF-B603E209DB19}" type="datetimeFigureOut">
              <a:rPr lang="de-DE" smtClean="0"/>
              <a:pPr/>
              <a:t>26.07.2012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EB983-471F-49EE-8595-96A14AA1E33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FEFC-FA44-4F07-8FBF-B603E209DB19}" type="datetimeFigureOut">
              <a:rPr lang="de-DE" smtClean="0"/>
              <a:pPr/>
              <a:t>26.07.2012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EB983-471F-49EE-8595-96A14AA1E33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FEFC-FA44-4F07-8FBF-B603E209DB19}" type="datetimeFigureOut">
              <a:rPr lang="de-DE" smtClean="0"/>
              <a:pPr/>
              <a:t>26.07.2012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EB983-471F-49EE-8595-96A14AA1E33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FEFC-FA44-4F07-8FBF-B603E209DB19}" type="datetimeFigureOut">
              <a:rPr lang="de-DE" smtClean="0"/>
              <a:pPr/>
              <a:t>26.07.2012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EB983-471F-49EE-8595-96A14AA1E33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FEFC-FA44-4F07-8FBF-B603E209DB19}" type="datetimeFigureOut">
              <a:rPr lang="de-DE" smtClean="0"/>
              <a:pPr/>
              <a:t>26.07.2012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EB983-471F-49EE-8595-96A14AA1E33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FEFC-FA44-4F07-8FBF-B603E209DB19}" type="datetimeFigureOut">
              <a:rPr lang="de-DE" smtClean="0"/>
              <a:pPr/>
              <a:t>26.07.2012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EB983-471F-49EE-8595-96A14AA1E33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FEFC-FA44-4F07-8FBF-B603E209DB19}" type="datetimeFigureOut">
              <a:rPr lang="de-DE" smtClean="0"/>
              <a:pPr/>
              <a:t>26.07.2012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EB983-471F-49EE-8595-96A14AA1E33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FEFC-FA44-4F07-8FBF-B603E209DB19}" type="datetimeFigureOut">
              <a:rPr lang="de-DE" smtClean="0"/>
              <a:pPr/>
              <a:t>26.07.2012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EB983-471F-49EE-8595-96A14AA1E33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0FEFC-FA44-4F07-8FBF-B603E209DB19}" type="datetimeFigureOut">
              <a:rPr lang="de-DE" smtClean="0"/>
              <a:pPr/>
              <a:t>26.07.2012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EB983-471F-49EE-8595-96A14AA1E33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uppieren 53"/>
          <p:cNvGrpSpPr/>
          <p:nvPr/>
        </p:nvGrpSpPr>
        <p:grpSpPr>
          <a:xfrm>
            <a:off x="179512" y="457200"/>
            <a:ext cx="10440144" cy="5420072"/>
            <a:chOff x="179512" y="457200"/>
            <a:chExt cx="10440144" cy="5420072"/>
          </a:xfrm>
        </p:grpSpPr>
        <p:sp>
          <p:nvSpPr>
            <p:cNvPr id="7212" name="AutoShape 44"/>
            <p:cNvSpPr>
              <a:spLocks noChangeShapeType="1"/>
            </p:cNvSpPr>
            <p:nvPr/>
          </p:nvSpPr>
          <p:spPr bwMode="auto">
            <a:xfrm>
              <a:off x="3059832" y="2780928"/>
              <a:ext cx="708025" cy="0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169" name="AutoShape 1"/>
            <p:cNvSpPr>
              <a:spLocks noChangeShapeType="1"/>
            </p:cNvSpPr>
            <p:nvPr/>
          </p:nvSpPr>
          <p:spPr bwMode="auto">
            <a:xfrm>
              <a:off x="5220072" y="5373216"/>
              <a:ext cx="708025" cy="0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203" name="Rectangle 35"/>
            <p:cNvSpPr>
              <a:spLocks noChangeArrowheads="1"/>
            </p:cNvSpPr>
            <p:nvPr/>
          </p:nvSpPr>
          <p:spPr bwMode="auto">
            <a:xfrm>
              <a:off x="7668344" y="3717032"/>
              <a:ext cx="1176338" cy="1135063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17365D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208" name="Rectangle 40"/>
            <p:cNvSpPr>
              <a:spLocks noChangeArrowheads="1"/>
            </p:cNvSpPr>
            <p:nvPr/>
          </p:nvSpPr>
          <p:spPr bwMode="auto">
            <a:xfrm>
              <a:off x="6084168" y="3717032"/>
              <a:ext cx="1176337" cy="1135063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17365D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206" name="Rectangle 38"/>
            <p:cNvSpPr>
              <a:spLocks noChangeArrowheads="1"/>
            </p:cNvSpPr>
            <p:nvPr/>
          </p:nvSpPr>
          <p:spPr bwMode="auto">
            <a:xfrm>
              <a:off x="3707904" y="3717032"/>
              <a:ext cx="1176338" cy="1135063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17365D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211" name="Rectangle 43"/>
            <p:cNvSpPr>
              <a:spLocks noChangeArrowheads="1"/>
            </p:cNvSpPr>
            <p:nvPr/>
          </p:nvSpPr>
          <p:spPr bwMode="auto">
            <a:xfrm>
              <a:off x="2051720" y="3717032"/>
              <a:ext cx="1176338" cy="1135063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17365D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201" name="Rectangle 33"/>
            <p:cNvSpPr>
              <a:spLocks noChangeArrowheads="1"/>
            </p:cNvSpPr>
            <p:nvPr/>
          </p:nvSpPr>
          <p:spPr bwMode="auto">
            <a:xfrm>
              <a:off x="467544" y="3717032"/>
              <a:ext cx="1176338" cy="1135063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17365D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200" name="Oval 32"/>
            <p:cNvSpPr>
              <a:spLocks noChangeArrowheads="1"/>
            </p:cNvSpPr>
            <p:nvPr/>
          </p:nvSpPr>
          <p:spPr bwMode="auto">
            <a:xfrm>
              <a:off x="683568" y="4509120"/>
              <a:ext cx="157163" cy="152400"/>
            </a:xfrm>
            <a:prstGeom prst="ellipse">
              <a:avLst/>
            </a:prstGeom>
            <a:solidFill>
              <a:srgbClr val="0070C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210" name="Oval 42"/>
            <p:cNvSpPr>
              <a:spLocks noChangeArrowheads="1"/>
            </p:cNvSpPr>
            <p:nvPr/>
          </p:nvSpPr>
          <p:spPr bwMode="auto">
            <a:xfrm>
              <a:off x="2267744" y="3933056"/>
              <a:ext cx="157163" cy="152400"/>
            </a:xfrm>
            <a:prstGeom prst="ellipse">
              <a:avLst/>
            </a:prstGeom>
            <a:solidFill>
              <a:srgbClr val="0070C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209" name="Oval 41"/>
            <p:cNvSpPr>
              <a:spLocks noChangeArrowheads="1"/>
            </p:cNvSpPr>
            <p:nvPr/>
          </p:nvSpPr>
          <p:spPr bwMode="auto">
            <a:xfrm>
              <a:off x="2411760" y="3933056"/>
              <a:ext cx="157163" cy="152400"/>
            </a:xfrm>
            <a:prstGeom prst="ellipse">
              <a:avLst/>
            </a:prstGeom>
            <a:solidFill>
              <a:srgbClr val="0070C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186" name="Oval 18"/>
            <p:cNvSpPr>
              <a:spLocks noChangeArrowheads="1"/>
            </p:cNvSpPr>
            <p:nvPr/>
          </p:nvSpPr>
          <p:spPr bwMode="auto">
            <a:xfrm>
              <a:off x="1115616" y="4221088"/>
              <a:ext cx="157163" cy="152400"/>
            </a:xfrm>
            <a:prstGeom prst="ellipse">
              <a:avLst/>
            </a:prstGeom>
            <a:solidFill>
              <a:srgbClr val="0070C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187" name="Oval 19"/>
            <p:cNvSpPr>
              <a:spLocks noChangeArrowheads="1"/>
            </p:cNvSpPr>
            <p:nvPr/>
          </p:nvSpPr>
          <p:spPr bwMode="auto">
            <a:xfrm>
              <a:off x="1259632" y="4221088"/>
              <a:ext cx="157163" cy="152400"/>
            </a:xfrm>
            <a:prstGeom prst="ellipse">
              <a:avLst/>
            </a:prstGeom>
            <a:solidFill>
              <a:srgbClr val="0070C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199" name="Oval 31"/>
            <p:cNvSpPr>
              <a:spLocks noChangeArrowheads="1"/>
            </p:cNvSpPr>
            <p:nvPr/>
          </p:nvSpPr>
          <p:spPr bwMode="auto">
            <a:xfrm>
              <a:off x="827584" y="4509120"/>
              <a:ext cx="157162" cy="152400"/>
            </a:xfrm>
            <a:prstGeom prst="ellipse">
              <a:avLst/>
            </a:prstGeom>
            <a:solidFill>
              <a:srgbClr val="0070C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175" name="Oval 7"/>
            <p:cNvSpPr>
              <a:spLocks noChangeArrowheads="1"/>
            </p:cNvSpPr>
            <p:nvPr/>
          </p:nvSpPr>
          <p:spPr bwMode="auto">
            <a:xfrm>
              <a:off x="683568" y="3933056"/>
              <a:ext cx="157163" cy="152400"/>
            </a:xfrm>
            <a:prstGeom prst="ellipse">
              <a:avLst/>
            </a:prstGeom>
            <a:solidFill>
              <a:srgbClr val="0070C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176" name="Oval 8"/>
            <p:cNvSpPr>
              <a:spLocks noChangeArrowheads="1"/>
            </p:cNvSpPr>
            <p:nvPr/>
          </p:nvSpPr>
          <p:spPr bwMode="auto">
            <a:xfrm>
              <a:off x="827584" y="3933056"/>
              <a:ext cx="157162" cy="152400"/>
            </a:xfrm>
            <a:prstGeom prst="ellipse">
              <a:avLst/>
            </a:prstGeom>
            <a:solidFill>
              <a:srgbClr val="0070C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174" name="Oval 6"/>
            <p:cNvSpPr>
              <a:spLocks noChangeArrowheads="1"/>
            </p:cNvSpPr>
            <p:nvPr/>
          </p:nvSpPr>
          <p:spPr bwMode="auto">
            <a:xfrm>
              <a:off x="2699792" y="4221088"/>
              <a:ext cx="157163" cy="152400"/>
            </a:xfrm>
            <a:prstGeom prst="ellipse">
              <a:avLst/>
            </a:prstGeom>
            <a:solidFill>
              <a:srgbClr val="0070C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173" name="Oval 5"/>
            <p:cNvSpPr>
              <a:spLocks noChangeArrowheads="1"/>
            </p:cNvSpPr>
            <p:nvPr/>
          </p:nvSpPr>
          <p:spPr bwMode="auto">
            <a:xfrm>
              <a:off x="2843808" y="4221088"/>
              <a:ext cx="157162" cy="152400"/>
            </a:xfrm>
            <a:prstGeom prst="ellipse">
              <a:avLst/>
            </a:prstGeom>
            <a:solidFill>
              <a:srgbClr val="0070C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184" name="Oval 16"/>
            <p:cNvSpPr>
              <a:spLocks noChangeArrowheads="1"/>
            </p:cNvSpPr>
            <p:nvPr/>
          </p:nvSpPr>
          <p:spPr bwMode="auto">
            <a:xfrm>
              <a:off x="2267744" y="4509120"/>
              <a:ext cx="157163" cy="152400"/>
            </a:xfrm>
            <a:prstGeom prst="ellipse">
              <a:avLst/>
            </a:prstGeom>
            <a:solidFill>
              <a:srgbClr val="0070C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185" name="Oval 17"/>
            <p:cNvSpPr>
              <a:spLocks noChangeArrowheads="1"/>
            </p:cNvSpPr>
            <p:nvPr/>
          </p:nvSpPr>
          <p:spPr bwMode="auto">
            <a:xfrm>
              <a:off x="2411760" y="4509120"/>
              <a:ext cx="157162" cy="152400"/>
            </a:xfrm>
            <a:prstGeom prst="ellipse">
              <a:avLst/>
            </a:prstGeom>
            <a:solidFill>
              <a:srgbClr val="0070C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207" name="Oval 39"/>
            <p:cNvSpPr>
              <a:spLocks noChangeArrowheads="1"/>
            </p:cNvSpPr>
            <p:nvPr/>
          </p:nvSpPr>
          <p:spPr bwMode="auto">
            <a:xfrm>
              <a:off x="6156176" y="3933056"/>
              <a:ext cx="157163" cy="152400"/>
            </a:xfrm>
            <a:prstGeom prst="ellipse">
              <a:avLst/>
            </a:prstGeom>
            <a:solidFill>
              <a:srgbClr val="0070C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192" name="Oval 24"/>
            <p:cNvSpPr>
              <a:spLocks noChangeArrowheads="1"/>
            </p:cNvSpPr>
            <p:nvPr/>
          </p:nvSpPr>
          <p:spPr bwMode="auto">
            <a:xfrm>
              <a:off x="6660232" y="4149080"/>
              <a:ext cx="157162" cy="152400"/>
            </a:xfrm>
            <a:prstGeom prst="ellipse">
              <a:avLst/>
            </a:prstGeom>
            <a:solidFill>
              <a:srgbClr val="0070C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190" name="Oval 22"/>
            <p:cNvSpPr>
              <a:spLocks noChangeArrowheads="1"/>
            </p:cNvSpPr>
            <p:nvPr/>
          </p:nvSpPr>
          <p:spPr bwMode="auto">
            <a:xfrm>
              <a:off x="6444208" y="4365104"/>
              <a:ext cx="157163" cy="152400"/>
            </a:xfrm>
            <a:prstGeom prst="ellipse">
              <a:avLst/>
            </a:prstGeom>
            <a:solidFill>
              <a:srgbClr val="0070C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189" name="Oval 21"/>
            <p:cNvSpPr>
              <a:spLocks noChangeArrowheads="1"/>
            </p:cNvSpPr>
            <p:nvPr/>
          </p:nvSpPr>
          <p:spPr bwMode="auto">
            <a:xfrm>
              <a:off x="6228184" y="4509120"/>
              <a:ext cx="157162" cy="152400"/>
            </a:xfrm>
            <a:prstGeom prst="ellipse">
              <a:avLst/>
            </a:prstGeom>
            <a:solidFill>
              <a:srgbClr val="0070C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178" name="Oval 10"/>
            <p:cNvSpPr>
              <a:spLocks noChangeArrowheads="1"/>
            </p:cNvSpPr>
            <p:nvPr/>
          </p:nvSpPr>
          <p:spPr bwMode="auto">
            <a:xfrm>
              <a:off x="6876256" y="4005064"/>
              <a:ext cx="157162" cy="152400"/>
            </a:xfrm>
            <a:prstGeom prst="ellipse">
              <a:avLst/>
            </a:prstGeom>
            <a:solidFill>
              <a:srgbClr val="0070C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193" name="Oval 25"/>
            <p:cNvSpPr>
              <a:spLocks noChangeArrowheads="1"/>
            </p:cNvSpPr>
            <p:nvPr/>
          </p:nvSpPr>
          <p:spPr bwMode="auto">
            <a:xfrm>
              <a:off x="6372200" y="3789040"/>
              <a:ext cx="157163" cy="152400"/>
            </a:xfrm>
            <a:prstGeom prst="ellipse">
              <a:avLst/>
            </a:prstGeom>
            <a:solidFill>
              <a:srgbClr val="0070C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180" name="Oval 12"/>
            <p:cNvSpPr>
              <a:spLocks noChangeArrowheads="1"/>
            </p:cNvSpPr>
            <p:nvPr/>
          </p:nvSpPr>
          <p:spPr bwMode="auto">
            <a:xfrm>
              <a:off x="8244408" y="4149080"/>
              <a:ext cx="157163" cy="152400"/>
            </a:xfrm>
            <a:prstGeom prst="ellipse">
              <a:avLst/>
            </a:prstGeom>
            <a:solidFill>
              <a:srgbClr val="0070C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202" name="Oval 34"/>
            <p:cNvSpPr>
              <a:spLocks noChangeArrowheads="1"/>
            </p:cNvSpPr>
            <p:nvPr/>
          </p:nvSpPr>
          <p:spPr bwMode="auto">
            <a:xfrm>
              <a:off x="7956376" y="3789040"/>
              <a:ext cx="157163" cy="152400"/>
            </a:xfrm>
            <a:prstGeom prst="ellipse">
              <a:avLst/>
            </a:prstGeom>
            <a:solidFill>
              <a:srgbClr val="0070C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181" name="Oval 13"/>
            <p:cNvSpPr>
              <a:spLocks noChangeArrowheads="1"/>
            </p:cNvSpPr>
            <p:nvPr/>
          </p:nvSpPr>
          <p:spPr bwMode="auto">
            <a:xfrm>
              <a:off x="7884368" y="4509120"/>
              <a:ext cx="157163" cy="152400"/>
            </a:xfrm>
            <a:prstGeom prst="ellipse">
              <a:avLst/>
            </a:prstGeom>
            <a:solidFill>
              <a:srgbClr val="0070C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198" name="Oval 30"/>
            <p:cNvSpPr>
              <a:spLocks noChangeArrowheads="1"/>
            </p:cNvSpPr>
            <p:nvPr/>
          </p:nvSpPr>
          <p:spPr bwMode="auto">
            <a:xfrm>
              <a:off x="7740352" y="3933056"/>
              <a:ext cx="157163" cy="152400"/>
            </a:xfrm>
            <a:prstGeom prst="ellipse">
              <a:avLst/>
            </a:prstGeom>
            <a:solidFill>
              <a:srgbClr val="0070C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197" name="Oval 29"/>
            <p:cNvSpPr>
              <a:spLocks noChangeArrowheads="1"/>
            </p:cNvSpPr>
            <p:nvPr/>
          </p:nvSpPr>
          <p:spPr bwMode="auto">
            <a:xfrm>
              <a:off x="8100392" y="4365104"/>
              <a:ext cx="157163" cy="152400"/>
            </a:xfrm>
            <a:prstGeom prst="ellipse">
              <a:avLst/>
            </a:prstGeom>
            <a:solidFill>
              <a:srgbClr val="0070C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195" name="Oval 27"/>
            <p:cNvSpPr>
              <a:spLocks noChangeArrowheads="1"/>
            </p:cNvSpPr>
            <p:nvPr/>
          </p:nvSpPr>
          <p:spPr bwMode="auto">
            <a:xfrm>
              <a:off x="8460432" y="4005064"/>
              <a:ext cx="157163" cy="152400"/>
            </a:xfrm>
            <a:prstGeom prst="ellipse">
              <a:avLst/>
            </a:prstGeom>
            <a:solidFill>
              <a:srgbClr val="0070C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205" name="Oval 37"/>
            <p:cNvSpPr>
              <a:spLocks noChangeArrowheads="1"/>
            </p:cNvSpPr>
            <p:nvPr/>
          </p:nvSpPr>
          <p:spPr bwMode="auto">
            <a:xfrm>
              <a:off x="3851920" y="4509120"/>
              <a:ext cx="269875" cy="276225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204" name="Oval 36"/>
            <p:cNvSpPr>
              <a:spLocks noChangeArrowheads="1"/>
            </p:cNvSpPr>
            <p:nvPr/>
          </p:nvSpPr>
          <p:spPr bwMode="auto">
            <a:xfrm>
              <a:off x="4067944" y="4509120"/>
              <a:ext cx="269875" cy="276225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183" name="Oval 15"/>
            <p:cNvSpPr>
              <a:spLocks noChangeArrowheads="1"/>
            </p:cNvSpPr>
            <p:nvPr/>
          </p:nvSpPr>
          <p:spPr bwMode="auto">
            <a:xfrm>
              <a:off x="4355976" y="4221088"/>
              <a:ext cx="269875" cy="276225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182" name="Oval 14"/>
            <p:cNvSpPr>
              <a:spLocks noChangeArrowheads="1"/>
            </p:cNvSpPr>
            <p:nvPr/>
          </p:nvSpPr>
          <p:spPr bwMode="auto">
            <a:xfrm>
              <a:off x="4572000" y="4221088"/>
              <a:ext cx="269875" cy="276225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172" name="Oval 4"/>
            <p:cNvSpPr>
              <a:spLocks noChangeArrowheads="1"/>
            </p:cNvSpPr>
            <p:nvPr/>
          </p:nvSpPr>
          <p:spPr bwMode="auto">
            <a:xfrm>
              <a:off x="3923928" y="3861048"/>
              <a:ext cx="269875" cy="276225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171" name="Oval 3"/>
            <p:cNvSpPr>
              <a:spLocks noChangeArrowheads="1"/>
            </p:cNvSpPr>
            <p:nvPr/>
          </p:nvSpPr>
          <p:spPr bwMode="auto">
            <a:xfrm>
              <a:off x="4139952" y="3861048"/>
              <a:ext cx="269875" cy="276225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179" name="Oval 11"/>
            <p:cNvSpPr>
              <a:spLocks noChangeArrowheads="1"/>
            </p:cNvSpPr>
            <p:nvPr/>
          </p:nvSpPr>
          <p:spPr bwMode="auto">
            <a:xfrm>
              <a:off x="8388424" y="4149080"/>
              <a:ext cx="269875" cy="276225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196" name="Oval 28"/>
            <p:cNvSpPr>
              <a:spLocks noChangeArrowheads="1"/>
            </p:cNvSpPr>
            <p:nvPr/>
          </p:nvSpPr>
          <p:spPr bwMode="auto">
            <a:xfrm>
              <a:off x="8028384" y="4509120"/>
              <a:ext cx="269875" cy="276225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194" name="Oval 26"/>
            <p:cNvSpPr>
              <a:spLocks noChangeArrowheads="1"/>
            </p:cNvSpPr>
            <p:nvPr/>
          </p:nvSpPr>
          <p:spPr bwMode="auto">
            <a:xfrm>
              <a:off x="6804248" y="4149080"/>
              <a:ext cx="269875" cy="276225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177" name="Oval 9"/>
            <p:cNvSpPr>
              <a:spLocks noChangeArrowheads="1"/>
            </p:cNvSpPr>
            <p:nvPr/>
          </p:nvSpPr>
          <p:spPr bwMode="auto">
            <a:xfrm>
              <a:off x="7884368" y="3933056"/>
              <a:ext cx="269875" cy="276225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191" name="Oval 23"/>
            <p:cNvSpPr>
              <a:spLocks noChangeArrowheads="1"/>
            </p:cNvSpPr>
            <p:nvPr/>
          </p:nvSpPr>
          <p:spPr bwMode="auto">
            <a:xfrm>
              <a:off x="6300192" y="3933056"/>
              <a:ext cx="269875" cy="276225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188" name="Oval 20"/>
            <p:cNvSpPr>
              <a:spLocks noChangeArrowheads="1"/>
            </p:cNvSpPr>
            <p:nvPr/>
          </p:nvSpPr>
          <p:spPr bwMode="auto">
            <a:xfrm>
              <a:off x="6372200" y="4509120"/>
              <a:ext cx="269875" cy="276225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170" name="AutoShape 2"/>
            <p:cNvSpPr>
              <a:spLocks noChangeShapeType="1"/>
            </p:cNvSpPr>
            <p:nvPr/>
          </p:nvSpPr>
          <p:spPr bwMode="auto">
            <a:xfrm>
              <a:off x="5220072" y="4293096"/>
              <a:ext cx="708025" cy="0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214" name="Rectangle 46"/>
            <p:cNvSpPr>
              <a:spLocks noChangeArrowheads="1"/>
            </p:cNvSpPr>
            <p:nvPr/>
          </p:nvSpPr>
          <p:spPr bwMode="auto">
            <a:xfrm>
              <a:off x="1187624" y="3140968"/>
              <a:ext cx="9144000" cy="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079625" algn="l"/>
                </a:tabLst>
              </a:pPr>
              <a:r>
                <a:rPr kumimoji="0" lang="it-IT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2 H</a:t>
              </a:r>
              <a:r>
                <a:rPr kumimoji="0" lang="it-IT" sz="28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2</a:t>
              </a:r>
              <a:r>
                <a:rPr kumimoji="0" lang="it-IT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 + O</a:t>
              </a:r>
              <a:r>
                <a:rPr kumimoji="0" lang="it-IT" sz="28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2</a:t>
              </a:r>
              <a:r>
                <a:rPr kumimoji="0" lang="it-IT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             2 H</a:t>
              </a:r>
              <a:r>
                <a:rPr kumimoji="0" lang="it-IT" sz="28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2</a:t>
              </a:r>
              <a:r>
                <a:rPr kumimoji="0" lang="it-IT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O                </a:t>
              </a:r>
              <a:r>
                <a:rPr kumimoji="0" lang="de-DE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Δ</a:t>
              </a:r>
              <a:r>
                <a:rPr kumimoji="0" lang="it-IT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H &lt; 0</a:t>
              </a:r>
              <a:endParaRPr kumimoji="0" lang="de-DE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079625" algn="l"/>
                </a:tabLst>
              </a:pPr>
              <a:r>
                <a:rPr kumimoji="0" lang="it-IT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                                                                                                                                                                         </a:t>
              </a:r>
              <a:endParaRPr kumimoji="0" lang="de-DE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079625" algn="l"/>
                </a:tabLst>
              </a:pPr>
              <a:r>
                <a:rPr kumimoji="0" lang="it-IT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	</a:t>
              </a:r>
              <a:endParaRPr kumimoji="0" lang="de-DE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079625" algn="l"/>
                </a:tabLst>
              </a:pPr>
              <a:endParaRPr kumimoji="0" lang="de-D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15" name="Rectangle 47"/>
            <p:cNvSpPr>
              <a:spLocks noChangeArrowheads="1"/>
            </p:cNvSpPr>
            <p:nvPr/>
          </p:nvSpPr>
          <p:spPr bwMode="auto">
            <a:xfrm>
              <a:off x="319088" y="457200"/>
              <a:ext cx="9144000" cy="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90488" algn="l"/>
                  <a:tab pos="1803400" algn="l"/>
                </a:tabLst>
              </a:pPr>
              <a:r>
                <a: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/>
              </a:r>
              <a:br>
                <a: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</a:b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90488" algn="l"/>
                  <a:tab pos="1803400" algn="l"/>
                </a:tabLst>
              </a:pP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16" name="Rectangle 48"/>
            <p:cNvSpPr>
              <a:spLocks noChangeArrowheads="1"/>
            </p:cNvSpPr>
            <p:nvPr/>
          </p:nvSpPr>
          <p:spPr bwMode="auto">
            <a:xfrm>
              <a:off x="319088" y="457200"/>
              <a:ext cx="9144000" cy="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90488" algn="l"/>
                  <a:tab pos="1803400" algn="l"/>
                  <a:tab pos="3095625" algn="l"/>
                  <a:tab pos="4875213" algn="ctr"/>
                </a:tabLst>
              </a:pPr>
              <a:r>
                <a:rPr kumimoji="0" lang="it-IT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			</a:t>
              </a:r>
              <a:endParaRPr kumimoji="0" lang="de-DE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90488" algn="l"/>
                  <a:tab pos="1803400" algn="l"/>
                  <a:tab pos="3095625" algn="l"/>
                  <a:tab pos="4875213" algn="ctr"/>
                </a:tabLst>
              </a:pP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17" name="Rectangle 49"/>
            <p:cNvSpPr>
              <a:spLocks noChangeArrowheads="1"/>
            </p:cNvSpPr>
            <p:nvPr/>
          </p:nvSpPr>
          <p:spPr bwMode="auto">
            <a:xfrm>
              <a:off x="1475656" y="4293096"/>
              <a:ext cx="9144000" cy="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90488" algn="l"/>
                  <a:tab pos="1803400" algn="l"/>
                </a:tabLst>
              </a:pP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90488" algn="l"/>
                  <a:tab pos="1803400" algn="l"/>
                </a:tabLst>
              </a:pPr>
              <a:r>
                <a:rPr kumimoji="0" lang="it-IT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		</a:t>
              </a:r>
              <a:r>
                <a:rPr kumimoji="0" lang="it-IT" sz="2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+  </a:t>
              </a:r>
              <a:r>
                <a:rPr kumimoji="0" lang="it-IT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	</a:t>
              </a:r>
              <a:endParaRPr kumimoji="0" lang="de-DE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90488" algn="l"/>
                  <a:tab pos="1803400" algn="l"/>
                </a:tabLst>
              </a:pPr>
              <a:endParaRPr kumimoji="0" lang="de-D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18" name="Rectangle 50"/>
            <p:cNvSpPr>
              <a:spLocks noChangeArrowheads="1"/>
            </p:cNvSpPr>
            <p:nvPr/>
          </p:nvSpPr>
          <p:spPr bwMode="auto">
            <a:xfrm>
              <a:off x="179512" y="5229200"/>
              <a:ext cx="9144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2 Volumenteile H</a:t>
              </a:r>
              <a:r>
                <a:rPr kumimoji="0" lang="it-IT" sz="2000" b="1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2</a:t>
              </a:r>
              <a:r>
                <a:rPr kumimoji="0" lang="it-IT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    +    1 Volumenteil O</a:t>
              </a:r>
              <a:r>
                <a:rPr kumimoji="0" lang="it-IT" sz="2000" b="1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2</a:t>
              </a:r>
              <a:r>
                <a:rPr kumimoji="0" lang="it-IT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                     2 Volumenteile H</a:t>
              </a:r>
              <a:r>
                <a:rPr kumimoji="0" lang="it-IT" sz="2000" b="1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2</a:t>
              </a:r>
              <a:r>
                <a:rPr kumimoji="0" lang="it-IT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O</a:t>
              </a:r>
              <a:endParaRPr kumimoji="0" lang="de-DE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2" name="Rechteck 51"/>
            <p:cNvSpPr/>
            <p:nvPr/>
          </p:nvSpPr>
          <p:spPr>
            <a:xfrm>
              <a:off x="179512" y="2132856"/>
              <a:ext cx="8856984" cy="3744416"/>
            </a:xfrm>
            <a:prstGeom prst="rect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AutoShape 1"/>
          <p:cNvSpPr>
            <a:spLocks noChangeShapeType="1"/>
          </p:cNvSpPr>
          <p:nvPr/>
        </p:nvSpPr>
        <p:spPr bwMode="auto">
          <a:xfrm>
            <a:off x="2555776" y="2780928"/>
            <a:ext cx="708025" cy="0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8452" name="AutoShape 20"/>
          <p:cNvSpPr>
            <a:spLocks noChangeShapeType="1"/>
          </p:cNvSpPr>
          <p:nvPr/>
        </p:nvSpPr>
        <p:spPr bwMode="auto">
          <a:xfrm>
            <a:off x="3059832" y="5301208"/>
            <a:ext cx="708025" cy="0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8451" name="Rectangle 19"/>
          <p:cNvSpPr>
            <a:spLocks noChangeArrowheads="1"/>
          </p:cNvSpPr>
          <p:nvPr/>
        </p:nvSpPr>
        <p:spPr bwMode="auto">
          <a:xfrm>
            <a:off x="467544" y="3717032"/>
            <a:ext cx="1176338" cy="1135063"/>
          </a:xfrm>
          <a:prstGeom prst="rect">
            <a:avLst/>
          </a:prstGeom>
          <a:solidFill>
            <a:srgbClr val="FFFFFF"/>
          </a:solidFill>
          <a:ln w="19050">
            <a:solidFill>
              <a:srgbClr val="17365D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2051720" y="3717032"/>
            <a:ext cx="1176338" cy="1135063"/>
          </a:xfrm>
          <a:prstGeom prst="rect">
            <a:avLst/>
          </a:prstGeom>
          <a:solidFill>
            <a:srgbClr val="FFFFFF"/>
          </a:solidFill>
          <a:ln w="19050">
            <a:solidFill>
              <a:srgbClr val="17365D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7668344" y="3717032"/>
            <a:ext cx="1176338" cy="1135063"/>
          </a:xfrm>
          <a:prstGeom prst="rect">
            <a:avLst/>
          </a:prstGeom>
          <a:solidFill>
            <a:srgbClr val="FFFFFF"/>
          </a:solidFill>
          <a:ln w="19050">
            <a:solidFill>
              <a:srgbClr val="17365D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6084168" y="3717032"/>
            <a:ext cx="1176338" cy="1135063"/>
          </a:xfrm>
          <a:prstGeom prst="rect">
            <a:avLst/>
          </a:prstGeom>
          <a:solidFill>
            <a:srgbClr val="FFFFFF"/>
          </a:solidFill>
          <a:ln w="19050">
            <a:solidFill>
              <a:srgbClr val="17365D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4572000" y="3717032"/>
            <a:ext cx="1176338" cy="1135063"/>
          </a:xfrm>
          <a:prstGeom prst="rect">
            <a:avLst/>
          </a:prstGeom>
          <a:solidFill>
            <a:srgbClr val="FFFFFF"/>
          </a:solidFill>
          <a:ln w="19050">
            <a:solidFill>
              <a:srgbClr val="17365D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8434" name="AutoShape 2"/>
          <p:cNvSpPr>
            <a:spLocks noChangeShapeType="1"/>
          </p:cNvSpPr>
          <p:nvPr/>
        </p:nvSpPr>
        <p:spPr bwMode="auto">
          <a:xfrm>
            <a:off x="3556000" y="4314825"/>
            <a:ext cx="708025" cy="0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8450" name="Oval 18"/>
          <p:cNvSpPr>
            <a:spLocks noChangeArrowheads="1"/>
          </p:cNvSpPr>
          <p:nvPr/>
        </p:nvSpPr>
        <p:spPr bwMode="auto">
          <a:xfrm>
            <a:off x="971600" y="4149080"/>
            <a:ext cx="381000" cy="381000"/>
          </a:xfrm>
          <a:prstGeom prst="ellipse">
            <a:avLst/>
          </a:prstGeom>
          <a:solidFill>
            <a:srgbClr val="5A5A5A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8441" name="Oval 9"/>
          <p:cNvSpPr>
            <a:spLocks noChangeArrowheads="1"/>
          </p:cNvSpPr>
          <p:nvPr/>
        </p:nvSpPr>
        <p:spPr bwMode="auto">
          <a:xfrm>
            <a:off x="6372200" y="4077072"/>
            <a:ext cx="381000" cy="381000"/>
          </a:xfrm>
          <a:prstGeom prst="ellipse">
            <a:avLst/>
          </a:prstGeom>
          <a:solidFill>
            <a:srgbClr val="5A5A5A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8447" name="Oval 15"/>
          <p:cNvSpPr>
            <a:spLocks noChangeArrowheads="1"/>
          </p:cNvSpPr>
          <p:nvPr/>
        </p:nvSpPr>
        <p:spPr bwMode="auto">
          <a:xfrm>
            <a:off x="4860032" y="4077072"/>
            <a:ext cx="381000" cy="381000"/>
          </a:xfrm>
          <a:prstGeom prst="ellipse">
            <a:avLst/>
          </a:prstGeom>
          <a:solidFill>
            <a:srgbClr val="5A5A5A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8438" name="Oval 6"/>
          <p:cNvSpPr>
            <a:spLocks noChangeArrowheads="1"/>
          </p:cNvSpPr>
          <p:nvPr/>
        </p:nvSpPr>
        <p:spPr bwMode="auto">
          <a:xfrm>
            <a:off x="2555776" y="4149080"/>
            <a:ext cx="381000" cy="381000"/>
          </a:xfrm>
          <a:prstGeom prst="ellipse">
            <a:avLst/>
          </a:prstGeom>
          <a:solidFill>
            <a:srgbClr val="5A5A5A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8449" name="Oval 17"/>
          <p:cNvSpPr>
            <a:spLocks noChangeArrowheads="1"/>
          </p:cNvSpPr>
          <p:nvPr/>
        </p:nvSpPr>
        <p:spPr bwMode="auto">
          <a:xfrm>
            <a:off x="755576" y="4149080"/>
            <a:ext cx="247650" cy="238125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8435" name="Oval 3"/>
          <p:cNvSpPr>
            <a:spLocks noChangeArrowheads="1"/>
          </p:cNvSpPr>
          <p:nvPr/>
        </p:nvSpPr>
        <p:spPr bwMode="auto">
          <a:xfrm>
            <a:off x="2339752" y="4149080"/>
            <a:ext cx="247650" cy="238125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8437" name="Oval 5"/>
          <p:cNvSpPr>
            <a:spLocks noChangeArrowheads="1"/>
          </p:cNvSpPr>
          <p:nvPr/>
        </p:nvSpPr>
        <p:spPr bwMode="auto">
          <a:xfrm>
            <a:off x="2627784" y="3933056"/>
            <a:ext cx="247650" cy="238125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8436" name="Oval 4"/>
          <p:cNvSpPr>
            <a:spLocks noChangeArrowheads="1"/>
          </p:cNvSpPr>
          <p:nvPr/>
        </p:nvSpPr>
        <p:spPr bwMode="auto">
          <a:xfrm>
            <a:off x="1043608" y="3933056"/>
            <a:ext cx="247650" cy="238125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8446" name="Oval 14"/>
          <p:cNvSpPr>
            <a:spLocks noChangeArrowheads="1"/>
          </p:cNvSpPr>
          <p:nvPr/>
        </p:nvSpPr>
        <p:spPr bwMode="auto">
          <a:xfrm>
            <a:off x="5220072" y="4149080"/>
            <a:ext cx="247650" cy="238125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8440" name="Oval 8"/>
          <p:cNvSpPr>
            <a:spLocks noChangeArrowheads="1"/>
          </p:cNvSpPr>
          <p:nvPr/>
        </p:nvSpPr>
        <p:spPr bwMode="auto">
          <a:xfrm>
            <a:off x="6732240" y="4149080"/>
            <a:ext cx="247650" cy="238125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8444" name="Oval 12"/>
          <p:cNvSpPr>
            <a:spLocks noChangeArrowheads="1"/>
          </p:cNvSpPr>
          <p:nvPr/>
        </p:nvSpPr>
        <p:spPr bwMode="auto">
          <a:xfrm>
            <a:off x="8244408" y="4149080"/>
            <a:ext cx="247650" cy="238125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8443" name="Oval 11"/>
          <p:cNvSpPr>
            <a:spLocks noChangeArrowheads="1"/>
          </p:cNvSpPr>
          <p:nvPr/>
        </p:nvSpPr>
        <p:spPr bwMode="auto">
          <a:xfrm>
            <a:off x="8028384" y="4149080"/>
            <a:ext cx="247650" cy="238125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8453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1187624" y="2924944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08025" algn="l"/>
              </a:tabLst>
            </a:pP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 CO</a:t>
            </a:r>
            <a:r>
              <a:rPr kumimoji="0" lang="it-IT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    2 CO + O</a:t>
            </a:r>
            <a:r>
              <a:rPr kumimoji="0" lang="it-IT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      </a:t>
            </a:r>
            <a:r>
              <a:rPr kumimoji="0" lang="de-DE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Δ</a:t>
            </a:r>
            <a:r>
              <a:rPr kumimoji="0" lang="it-I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 &gt; 0</a:t>
            </a:r>
            <a:endParaRPr kumimoji="0" lang="de-DE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08025" algn="l"/>
              </a:tabLst>
            </a:pPr>
            <a:endParaRPr kumimoji="0" 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55" name="Rectangle 23"/>
          <p:cNvSpPr>
            <a:spLocks noChangeArrowheads="1"/>
          </p:cNvSpPr>
          <p:nvPr/>
        </p:nvSpPr>
        <p:spPr bwMode="auto">
          <a:xfrm>
            <a:off x="319088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08025" algn="l"/>
              </a:tabLst>
            </a:pPr>
            <a:r>
              <a: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08025" algn="l"/>
              </a:tabLst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56" name="Rectangle 24"/>
          <p:cNvSpPr>
            <a:spLocks noChangeArrowheads="1"/>
          </p:cNvSpPr>
          <p:nvPr/>
        </p:nvSpPr>
        <p:spPr bwMode="auto">
          <a:xfrm>
            <a:off x="5436096" y="4437112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08025" algn="l"/>
              </a:tabLst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			</a:t>
            </a:r>
            <a:r>
              <a:rPr kumimoji="0" lang="it-IT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+</a:t>
            </a:r>
            <a:endParaRPr kumimoji="0" lang="de-DE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08025" algn="l"/>
              </a:tabLst>
            </a:pPr>
            <a:endParaRPr kumimoji="0" 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57" name="Rectangle 25"/>
          <p:cNvSpPr>
            <a:spLocks noChangeArrowheads="1"/>
          </p:cNvSpPr>
          <p:nvPr/>
        </p:nvSpPr>
        <p:spPr bwMode="auto">
          <a:xfrm>
            <a:off x="-180528" y="494116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08025" algn="l"/>
              </a:tabLst>
            </a:pPr>
            <a:endParaRPr kumimoji="0" lang="it-IT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08025" algn="l"/>
              </a:tabLst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2 Volumenteile CO</a:t>
            </a:r>
            <a:r>
              <a:rPr kumimoji="0" lang="it-IT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            2 Volumenteile CO   +   1 Volumenteil O</a:t>
            </a:r>
            <a:r>
              <a:rPr kumimoji="0" lang="it-IT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       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179512" y="2132856"/>
            <a:ext cx="8856984" cy="3744416"/>
          </a:xfrm>
          <a:prstGeom prst="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Microsoft Office PowerPoint</Application>
  <PresentationFormat>Bildschirmpräsentation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Larissa-Design</vt:lpstr>
      <vt:lpstr>Folie 1</vt:lpstr>
      <vt:lpstr>Folie 2</vt:lpstr>
    </vt:vector>
  </TitlesOfParts>
  <Company>Universität Bayreuth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s2juwank</dc:creator>
  <cp:lastModifiedBy>s2juwank</cp:lastModifiedBy>
  <cp:revision>5</cp:revision>
  <dcterms:created xsi:type="dcterms:W3CDTF">2012-07-26T08:33:02Z</dcterms:created>
  <dcterms:modified xsi:type="dcterms:W3CDTF">2012-07-26T09:31:03Z</dcterms:modified>
</cp:coreProperties>
</file>