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350" y="-90"/>
      </p:cViewPr>
      <p:guideLst>
        <p:guide orient="horz" pos="2160"/>
        <p:guide pos="2744"/>
        <p:guide pos="16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D274-70ED-4130-8A31-D674E7E6601B}" type="datetimeFigureOut">
              <a:rPr lang="de-DE" smtClean="0"/>
              <a:pPr/>
              <a:t>26.10.2012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3A63-A2F0-4855-9E52-E2FB92F0F2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D274-70ED-4130-8A31-D674E7E6601B}" type="datetimeFigureOut">
              <a:rPr lang="de-DE" smtClean="0"/>
              <a:pPr/>
              <a:t>26.10.2012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3A63-A2F0-4855-9E52-E2FB92F0F2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D274-70ED-4130-8A31-D674E7E6601B}" type="datetimeFigureOut">
              <a:rPr lang="de-DE" smtClean="0"/>
              <a:pPr/>
              <a:t>26.10.2012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3A63-A2F0-4855-9E52-E2FB92F0F2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D274-70ED-4130-8A31-D674E7E6601B}" type="datetimeFigureOut">
              <a:rPr lang="de-DE" smtClean="0"/>
              <a:pPr/>
              <a:t>26.10.2012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3A63-A2F0-4855-9E52-E2FB92F0F2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D274-70ED-4130-8A31-D674E7E6601B}" type="datetimeFigureOut">
              <a:rPr lang="de-DE" smtClean="0"/>
              <a:pPr/>
              <a:t>26.10.2012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3A63-A2F0-4855-9E52-E2FB92F0F2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D274-70ED-4130-8A31-D674E7E6601B}" type="datetimeFigureOut">
              <a:rPr lang="de-DE" smtClean="0"/>
              <a:pPr/>
              <a:t>26.10.2012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3A63-A2F0-4855-9E52-E2FB92F0F2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D274-70ED-4130-8A31-D674E7E6601B}" type="datetimeFigureOut">
              <a:rPr lang="de-DE" smtClean="0"/>
              <a:pPr/>
              <a:t>26.10.2012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3A63-A2F0-4855-9E52-E2FB92F0F2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D274-70ED-4130-8A31-D674E7E6601B}" type="datetimeFigureOut">
              <a:rPr lang="de-DE" smtClean="0"/>
              <a:pPr/>
              <a:t>26.10.2012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3A63-A2F0-4855-9E52-E2FB92F0F2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D274-70ED-4130-8A31-D674E7E6601B}" type="datetimeFigureOut">
              <a:rPr lang="de-DE" smtClean="0"/>
              <a:pPr/>
              <a:t>26.10.2012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3A63-A2F0-4855-9E52-E2FB92F0F2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D274-70ED-4130-8A31-D674E7E6601B}" type="datetimeFigureOut">
              <a:rPr lang="de-DE" smtClean="0"/>
              <a:pPr/>
              <a:t>26.10.2012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3A63-A2F0-4855-9E52-E2FB92F0F2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D274-70ED-4130-8A31-D674E7E6601B}" type="datetimeFigureOut">
              <a:rPr lang="de-DE" smtClean="0"/>
              <a:pPr/>
              <a:t>26.10.2012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3A63-A2F0-4855-9E52-E2FB92F0F2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9D274-70ED-4130-8A31-D674E7E6601B}" type="datetimeFigureOut">
              <a:rPr lang="de-DE" smtClean="0"/>
              <a:pPr/>
              <a:t>26.10.2012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23A63-A2F0-4855-9E52-E2FB92F0F2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hotos1.fotosearch.com/thumb/SUE/SUE105/TOBW0081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seilnacht.com/Lexikon/tnerdoe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seilnacht.com/Lexikon/tnerdoe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technikatlas.de/~tb4/images/raffinerie1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714876" y="71414"/>
            <a:ext cx="1928826" cy="7143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Holz </a:t>
            </a:r>
            <a:r>
              <a:rPr lang="de-D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de-DE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Lignocellulose</a:t>
            </a:r>
            <a:r>
              <a:rPr lang="de-D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de-DE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500430" y="1428736"/>
            <a:ext cx="4286280" cy="7143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Zwischenprodukte</a:t>
            </a:r>
          </a:p>
          <a:p>
            <a:pPr algn="ctr"/>
            <a:r>
              <a:rPr lang="de-D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(Cellulose/</a:t>
            </a:r>
            <a:r>
              <a:rPr lang="de-DE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Hemicellulose</a:t>
            </a:r>
            <a:r>
              <a:rPr lang="de-D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/Lignin)</a:t>
            </a:r>
            <a:endParaRPr lang="de-DE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286248" y="2857496"/>
            <a:ext cx="2714644" cy="7143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Zucker </a:t>
            </a:r>
          </a:p>
          <a:p>
            <a:pPr algn="ctr"/>
            <a:r>
              <a:rPr lang="de-D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(Glucose, </a:t>
            </a:r>
            <a:r>
              <a:rPr lang="de-DE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Xylase</a:t>
            </a:r>
            <a:r>
              <a:rPr lang="de-D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Amylase)</a:t>
            </a:r>
            <a:endParaRPr lang="de-DE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214678" y="4143380"/>
            <a:ext cx="1785950" cy="50006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Bioethanol</a:t>
            </a:r>
            <a:endParaRPr lang="de-DE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286512" y="4143380"/>
            <a:ext cx="1857388" cy="50006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Diesel-geeignete n-Alkane</a:t>
            </a:r>
            <a:endParaRPr lang="de-DE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500298" y="5214950"/>
            <a:ext cx="1571636" cy="50006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Ethen</a:t>
            </a:r>
            <a:endParaRPr lang="de-DE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1857356" y="6286520"/>
            <a:ext cx="1571636" cy="50006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Polyethylen</a:t>
            </a:r>
            <a:endParaRPr lang="de-DE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987824" y="928670"/>
            <a:ext cx="26260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00" dirty="0" smtClean="0">
                <a:latin typeface="Arial" pitchFamily="34" charset="0"/>
                <a:cs typeface="Arial" pitchFamily="34" charset="0"/>
              </a:rPr>
              <a:t>Aufschluss (chemisch/thermisch)</a:t>
            </a:r>
            <a:endParaRPr lang="de-DE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540097" y="2285992"/>
            <a:ext cx="411202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00" dirty="0" smtClean="0">
                <a:latin typeface="Arial" pitchFamily="34" charset="0"/>
                <a:cs typeface="Arial" pitchFamily="34" charset="0"/>
              </a:rPr>
              <a:t>Spaltung in eigene Zucker durch spezifische Enzyme</a:t>
            </a:r>
            <a:endParaRPr lang="de-DE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Gerade Verbindung mit Pfeil 41"/>
          <p:cNvCxnSpPr/>
          <p:nvPr/>
        </p:nvCxnSpPr>
        <p:spPr>
          <a:xfrm rot="5400000">
            <a:off x="4107655" y="3607595"/>
            <a:ext cx="571502" cy="5000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/>
          <p:nvPr/>
        </p:nvCxnSpPr>
        <p:spPr>
          <a:xfrm rot="16200000" flipH="1">
            <a:off x="6679423" y="3607595"/>
            <a:ext cx="571501" cy="5000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3214678" y="3643314"/>
            <a:ext cx="117051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00" dirty="0" smtClean="0">
                <a:latin typeface="Arial" pitchFamily="34" charset="0"/>
                <a:cs typeface="Arial" pitchFamily="34" charset="0"/>
              </a:rPr>
              <a:t>Fermentation</a:t>
            </a:r>
            <a:endParaRPr lang="de-DE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6978077" y="3636678"/>
            <a:ext cx="201369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00" dirty="0" smtClean="0">
                <a:latin typeface="Arial" pitchFamily="34" charset="0"/>
                <a:cs typeface="Arial" pitchFamily="34" charset="0"/>
              </a:rPr>
              <a:t>Chemische Reduzierung</a:t>
            </a:r>
            <a:endParaRPr lang="de-DE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2226948" y="4714884"/>
            <a:ext cx="1447832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00" dirty="0" err="1" smtClean="0">
                <a:latin typeface="Arial" pitchFamily="34" charset="0"/>
                <a:cs typeface="Arial" pitchFamily="34" charset="0"/>
              </a:rPr>
              <a:t>Dehydratisierung</a:t>
            </a:r>
            <a:endParaRPr lang="de-DE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1588350" y="5786454"/>
            <a:ext cx="127951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00" dirty="0" smtClean="0">
                <a:latin typeface="Arial" pitchFamily="34" charset="0"/>
                <a:cs typeface="Arial" pitchFamily="34" charset="0"/>
              </a:rPr>
              <a:t>Polymerisation</a:t>
            </a:r>
            <a:endParaRPr lang="de-DE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Gerade Verbindung mit Pfeil 55"/>
          <p:cNvCxnSpPr>
            <a:stCxn id="9" idx="2"/>
          </p:cNvCxnSpPr>
          <p:nvPr/>
        </p:nvCxnSpPr>
        <p:spPr>
          <a:xfrm rot="5400000">
            <a:off x="5286380" y="2500306"/>
            <a:ext cx="71438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/>
          <p:nvPr/>
        </p:nvCxnSpPr>
        <p:spPr>
          <a:xfrm rot="5400000">
            <a:off x="3393274" y="4679165"/>
            <a:ext cx="571502" cy="5000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/>
          <p:nvPr/>
        </p:nvCxnSpPr>
        <p:spPr>
          <a:xfrm rot="5400000">
            <a:off x="2607455" y="5750735"/>
            <a:ext cx="571502" cy="5000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/>
          <p:nvPr/>
        </p:nvCxnSpPr>
        <p:spPr>
          <a:xfrm rot="5400000">
            <a:off x="5322099" y="1106471"/>
            <a:ext cx="64294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555875" y="116632"/>
            <a:ext cx="4713126" cy="71438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Holz </a:t>
            </a:r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de-DE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Lignocellulose</a:t>
            </a:r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555875" y="1412776"/>
            <a:ext cx="4711640" cy="71438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Zwischenprodukte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(Cellulose/</a:t>
            </a:r>
            <a:r>
              <a:rPr lang="de-DE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Hemicellulose</a:t>
            </a:r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/Lignin)</a:t>
            </a:r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2555875" y="2857496"/>
            <a:ext cx="4703452" cy="71438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Zucker 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(Glucose, </a:t>
            </a:r>
            <a:r>
              <a:rPr lang="de-DE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Xylase</a:t>
            </a:r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Amylase)</a:t>
            </a:r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2555875" y="4143380"/>
            <a:ext cx="1804248" cy="500066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Bioethanol</a:t>
            </a: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5364088" y="4149080"/>
            <a:ext cx="1800324" cy="792088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Diesel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geeignete</a:t>
            </a:r>
            <a:b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n-Alkane</a:t>
            </a: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555875" y="5229200"/>
            <a:ext cx="1800225" cy="500066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Ethen</a:t>
            </a: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55875" y="6237312"/>
            <a:ext cx="1800225" cy="500066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Polyethylen</a:t>
            </a: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347319" y="928670"/>
            <a:ext cx="26260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00" dirty="0" smtClean="0">
                <a:latin typeface="Arial" pitchFamily="34" charset="0"/>
                <a:cs typeface="Arial" pitchFamily="34" charset="0"/>
              </a:rPr>
              <a:t>Aufschluss (chemisch/thermisch)</a:t>
            </a:r>
            <a:endParaRPr lang="de-DE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899592" y="2285992"/>
            <a:ext cx="411202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00" dirty="0" smtClean="0">
                <a:latin typeface="Arial" pitchFamily="34" charset="0"/>
                <a:cs typeface="Arial" pitchFamily="34" charset="0"/>
              </a:rPr>
              <a:t>Spaltung in eigene Zucker durch spezifische Enzyme</a:t>
            </a:r>
            <a:endParaRPr lang="de-DE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Gerade Verbindung mit Pfeil 41"/>
          <p:cNvCxnSpPr>
            <a:stCxn id="10" idx="2"/>
            <a:endCxn id="11" idx="0"/>
          </p:cNvCxnSpPr>
          <p:nvPr/>
        </p:nvCxnSpPr>
        <p:spPr>
          <a:xfrm flipH="1">
            <a:off x="3457999" y="3571876"/>
            <a:ext cx="1449602" cy="5715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10" idx="2"/>
            <a:endCxn id="12" idx="0"/>
          </p:cNvCxnSpPr>
          <p:nvPr/>
        </p:nvCxnSpPr>
        <p:spPr>
          <a:xfrm>
            <a:off x="4907601" y="3571876"/>
            <a:ext cx="1356649" cy="5772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753415" y="3643314"/>
            <a:ext cx="117051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00" dirty="0" smtClean="0">
                <a:latin typeface="Arial" pitchFamily="34" charset="0"/>
                <a:cs typeface="Arial" pitchFamily="34" charset="0"/>
              </a:rPr>
              <a:t>Fermentation</a:t>
            </a:r>
            <a:endParaRPr lang="de-DE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5582643" y="3636678"/>
            <a:ext cx="201369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00" dirty="0" smtClean="0">
                <a:latin typeface="Arial" pitchFamily="34" charset="0"/>
                <a:cs typeface="Arial" pitchFamily="34" charset="0"/>
              </a:rPr>
              <a:t>Chemische Reduzierung</a:t>
            </a:r>
            <a:endParaRPr lang="de-DE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2116056" y="4725144"/>
            <a:ext cx="1447832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00" dirty="0" err="1" smtClean="0">
                <a:latin typeface="Arial" pitchFamily="34" charset="0"/>
                <a:cs typeface="Arial" pitchFamily="34" charset="0"/>
              </a:rPr>
              <a:t>Dehydratisierung</a:t>
            </a:r>
            <a:endParaRPr lang="de-DE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2212363" y="5805264"/>
            <a:ext cx="127951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00" dirty="0" smtClean="0">
                <a:latin typeface="Arial" pitchFamily="34" charset="0"/>
                <a:cs typeface="Arial" pitchFamily="34" charset="0"/>
              </a:rPr>
              <a:t>Polymerisation</a:t>
            </a:r>
            <a:endParaRPr lang="de-DE" sz="13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Gerade Verbindung mit Pfeil 55"/>
          <p:cNvCxnSpPr>
            <a:stCxn id="9" idx="2"/>
            <a:endCxn id="10" idx="0"/>
          </p:cNvCxnSpPr>
          <p:nvPr/>
        </p:nvCxnSpPr>
        <p:spPr>
          <a:xfrm flipH="1">
            <a:off x="4907601" y="2127156"/>
            <a:ext cx="4094" cy="7303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>
            <a:stCxn id="11" idx="2"/>
            <a:endCxn id="13" idx="0"/>
          </p:cNvCxnSpPr>
          <p:nvPr/>
        </p:nvCxnSpPr>
        <p:spPr>
          <a:xfrm flipH="1">
            <a:off x="3455988" y="4643446"/>
            <a:ext cx="2011" cy="58575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>
            <a:stCxn id="13" idx="2"/>
            <a:endCxn id="15" idx="0"/>
          </p:cNvCxnSpPr>
          <p:nvPr/>
        </p:nvCxnSpPr>
        <p:spPr>
          <a:xfrm>
            <a:off x="3455988" y="5729266"/>
            <a:ext cx="0" cy="508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" idx="2"/>
            <a:endCxn id="9" idx="0"/>
          </p:cNvCxnSpPr>
          <p:nvPr/>
        </p:nvCxnSpPr>
        <p:spPr>
          <a:xfrm flipH="1">
            <a:off x="4911695" y="831012"/>
            <a:ext cx="743" cy="5817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4" idx="2"/>
            <a:endCxn id="4" idx="2"/>
          </p:cNvCxnSpPr>
          <p:nvPr/>
        </p:nvCxnSpPr>
        <p:spPr>
          <a:xfrm>
            <a:off x="4912438" y="831012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6"/>
          <p:cNvCxnSpPr/>
          <p:nvPr/>
        </p:nvCxnSpPr>
        <p:spPr>
          <a:xfrm>
            <a:off x="785786" y="5786454"/>
            <a:ext cx="642942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rot="5400000" flipH="1" flipV="1">
            <a:off x="-929520" y="4071942"/>
            <a:ext cx="3429818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rot="5400000">
            <a:off x="750067" y="5822173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rot="10800000">
            <a:off x="714348" y="5786454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 rot="5400000">
            <a:off x="1463653" y="5821379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rot="5400000">
            <a:off x="2178033" y="5821379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 rot="5400000">
            <a:off x="2892413" y="5821379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rot="5400000">
            <a:off x="3606793" y="5821379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5400000">
            <a:off x="4321173" y="5821379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5400000">
            <a:off x="5035553" y="5821379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5400000">
            <a:off x="5749933" y="5821379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5400000">
            <a:off x="6464313" y="5821379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5400000">
            <a:off x="7178693" y="5821379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rot="10800000">
            <a:off x="714348" y="5214950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rot="10800000">
            <a:off x="714348" y="4643446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rot="10800000">
            <a:off x="714349" y="4071942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rot="10800000">
            <a:off x="714348" y="3500438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rot="10800000">
            <a:off x="714348" y="2928934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rot="10800000">
            <a:off x="714348" y="2357430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rot="5400000">
            <a:off x="5535619" y="5749941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rot="5400000">
            <a:off x="5537207" y="5535627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rot="5400000">
            <a:off x="5537207" y="5321313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rot="5400000">
            <a:off x="5535619" y="5106999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rot="5400000">
            <a:off x="5537207" y="4892685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rot="5400000">
            <a:off x="5537207" y="4678371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 rot="5400000">
            <a:off x="5537207" y="4464057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rot="5400000">
            <a:off x="5537207" y="4249743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 rot="5400000">
            <a:off x="5537207" y="4035429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rot="5400000">
            <a:off x="5537207" y="3821115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rot="5400000">
            <a:off x="5537207" y="3606801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5400000">
            <a:off x="5537207" y="3392487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rot="5400000">
            <a:off x="5537207" y="3178173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rot="5400000">
            <a:off x="5537207" y="2963859"/>
            <a:ext cx="7143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/>
          <p:nvPr/>
        </p:nvCxnSpPr>
        <p:spPr>
          <a:xfrm rot="5400000">
            <a:off x="5392743" y="2678107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5072066" y="214311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Peak </a:t>
            </a:r>
            <a:r>
              <a:rPr lang="de-DE" b="1" dirty="0" err="1" smtClean="0"/>
              <a:t>Oil</a:t>
            </a:r>
            <a:endParaRPr lang="de-DE" b="1" dirty="0"/>
          </a:p>
        </p:txBody>
      </p:sp>
      <p:cxnSp>
        <p:nvCxnSpPr>
          <p:cNvPr id="55" name="Gerade Verbindung mit Pfeil 54"/>
          <p:cNvCxnSpPr/>
          <p:nvPr/>
        </p:nvCxnSpPr>
        <p:spPr>
          <a:xfrm flipV="1">
            <a:off x="5572132" y="2000240"/>
            <a:ext cx="1500198" cy="85725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/>
          <p:nvPr/>
        </p:nvCxnSpPr>
        <p:spPr>
          <a:xfrm>
            <a:off x="5572132" y="2857496"/>
            <a:ext cx="1500198" cy="5000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feld 57"/>
          <p:cNvSpPr txBox="1"/>
          <p:nvPr/>
        </p:nvSpPr>
        <p:spPr>
          <a:xfrm rot="19707569">
            <a:off x="6012971" y="2273639"/>
            <a:ext cx="1033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00B050"/>
                </a:solidFill>
              </a:rPr>
              <a:t>Nachfrage</a:t>
            </a:r>
            <a:endParaRPr lang="de-DE" sz="1600" dirty="0">
              <a:solidFill>
                <a:srgbClr val="00B050"/>
              </a:solidFill>
            </a:endParaRPr>
          </a:p>
        </p:txBody>
      </p:sp>
      <p:sp>
        <p:nvSpPr>
          <p:cNvPr id="59" name="Textfeld 58"/>
          <p:cNvSpPr txBox="1"/>
          <p:nvPr/>
        </p:nvSpPr>
        <p:spPr>
          <a:xfrm rot="1186919">
            <a:off x="5719697" y="2998632"/>
            <a:ext cx="8930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</a:rPr>
              <a:t>Angebot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61" name="Freihandform 60"/>
          <p:cNvSpPr/>
          <p:nvPr/>
        </p:nvSpPr>
        <p:spPr>
          <a:xfrm>
            <a:off x="785611" y="4584879"/>
            <a:ext cx="2279561" cy="1069564"/>
          </a:xfrm>
          <a:custGeom>
            <a:avLst/>
            <a:gdLst>
              <a:gd name="connsiteX0" fmla="*/ 0 w 2279561"/>
              <a:gd name="connsiteY0" fmla="*/ 1068946 h 1069564"/>
              <a:gd name="connsiteX1" fmla="*/ 206062 w 2279561"/>
              <a:gd name="connsiteY1" fmla="*/ 1056067 h 1069564"/>
              <a:gd name="connsiteX2" fmla="*/ 257578 w 2279561"/>
              <a:gd name="connsiteY2" fmla="*/ 1017431 h 1069564"/>
              <a:gd name="connsiteX3" fmla="*/ 321972 w 2279561"/>
              <a:gd name="connsiteY3" fmla="*/ 991673 h 1069564"/>
              <a:gd name="connsiteX4" fmla="*/ 373488 w 2279561"/>
              <a:gd name="connsiteY4" fmla="*/ 965915 h 1069564"/>
              <a:gd name="connsiteX5" fmla="*/ 463640 w 2279561"/>
              <a:gd name="connsiteY5" fmla="*/ 940158 h 1069564"/>
              <a:gd name="connsiteX6" fmla="*/ 515155 w 2279561"/>
              <a:gd name="connsiteY6" fmla="*/ 901521 h 1069564"/>
              <a:gd name="connsiteX7" fmla="*/ 618186 w 2279561"/>
              <a:gd name="connsiteY7" fmla="*/ 875763 h 1069564"/>
              <a:gd name="connsiteX8" fmla="*/ 669702 w 2279561"/>
              <a:gd name="connsiteY8" fmla="*/ 862884 h 1069564"/>
              <a:gd name="connsiteX9" fmla="*/ 708338 w 2279561"/>
              <a:gd name="connsiteY9" fmla="*/ 850006 h 1069564"/>
              <a:gd name="connsiteX10" fmla="*/ 772733 w 2279561"/>
              <a:gd name="connsiteY10" fmla="*/ 837127 h 1069564"/>
              <a:gd name="connsiteX11" fmla="*/ 850006 w 2279561"/>
              <a:gd name="connsiteY11" fmla="*/ 798490 h 1069564"/>
              <a:gd name="connsiteX12" fmla="*/ 927279 w 2279561"/>
              <a:gd name="connsiteY12" fmla="*/ 772732 h 1069564"/>
              <a:gd name="connsiteX13" fmla="*/ 978795 w 2279561"/>
              <a:gd name="connsiteY13" fmla="*/ 759853 h 1069564"/>
              <a:gd name="connsiteX14" fmla="*/ 1043189 w 2279561"/>
              <a:gd name="connsiteY14" fmla="*/ 746975 h 1069564"/>
              <a:gd name="connsiteX15" fmla="*/ 1081826 w 2279561"/>
              <a:gd name="connsiteY15" fmla="*/ 734096 h 1069564"/>
              <a:gd name="connsiteX16" fmla="*/ 1197735 w 2279561"/>
              <a:gd name="connsiteY16" fmla="*/ 721217 h 1069564"/>
              <a:gd name="connsiteX17" fmla="*/ 1236372 w 2279561"/>
              <a:gd name="connsiteY17" fmla="*/ 695459 h 1069564"/>
              <a:gd name="connsiteX18" fmla="*/ 1275009 w 2279561"/>
              <a:gd name="connsiteY18" fmla="*/ 682580 h 1069564"/>
              <a:gd name="connsiteX19" fmla="*/ 1352282 w 2279561"/>
              <a:gd name="connsiteY19" fmla="*/ 605307 h 1069564"/>
              <a:gd name="connsiteX20" fmla="*/ 1442434 w 2279561"/>
              <a:gd name="connsiteY20" fmla="*/ 540913 h 1069564"/>
              <a:gd name="connsiteX21" fmla="*/ 1532586 w 2279561"/>
              <a:gd name="connsiteY21" fmla="*/ 476518 h 1069564"/>
              <a:gd name="connsiteX22" fmla="*/ 1584102 w 2279561"/>
              <a:gd name="connsiteY22" fmla="*/ 463639 h 1069564"/>
              <a:gd name="connsiteX23" fmla="*/ 1661375 w 2279561"/>
              <a:gd name="connsiteY23" fmla="*/ 412124 h 1069564"/>
              <a:gd name="connsiteX24" fmla="*/ 1700012 w 2279561"/>
              <a:gd name="connsiteY24" fmla="*/ 386366 h 1069564"/>
              <a:gd name="connsiteX25" fmla="*/ 1790164 w 2279561"/>
              <a:gd name="connsiteY25" fmla="*/ 334851 h 1069564"/>
              <a:gd name="connsiteX26" fmla="*/ 1893195 w 2279561"/>
              <a:gd name="connsiteY26" fmla="*/ 244698 h 1069564"/>
              <a:gd name="connsiteX27" fmla="*/ 1957589 w 2279561"/>
              <a:gd name="connsiteY27" fmla="*/ 206062 h 1069564"/>
              <a:gd name="connsiteX28" fmla="*/ 2034862 w 2279561"/>
              <a:gd name="connsiteY28" fmla="*/ 154546 h 1069564"/>
              <a:gd name="connsiteX29" fmla="*/ 2112135 w 2279561"/>
              <a:gd name="connsiteY29" fmla="*/ 115910 h 1069564"/>
              <a:gd name="connsiteX30" fmla="*/ 2240924 w 2279561"/>
              <a:gd name="connsiteY30" fmla="*/ 25758 h 1069564"/>
              <a:gd name="connsiteX31" fmla="*/ 2279561 w 2279561"/>
              <a:gd name="connsiteY31" fmla="*/ 0 h 106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279561" h="1069564">
                <a:moveTo>
                  <a:pt x="0" y="1068946"/>
                </a:moveTo>
                <a:cubicBezTo>
                  <a:pt x="68687" y="1064653"/>
                  <a:pt x="138577" y="1069564"/>
                  <a:pt x="206062" y="1056067"/>
                </a:cubicBezTo>
                <a:cubicBezTo>
                  <a:pt x="227110" y="1051857"/>
                  <a:pt x="238814" y="1027855"/>
                  <a:pt x="257578" y="1017431"/>
                </a:cubicBezTo>
                <a:cubicBezTo>
                  <a:pt x="277787" y="1006204"/>
                  <a:pt x="300846" y="1001062"/>
                  <a:pt x="321972" y="991673"/>
                </a:cubicBezTo>
                <a:cubicBezTo>
                  <a:pt x="339516" y="983876"/>
                  <a:pt x="355841" y="973478"/>
                  <a:pt x="373488" y="965915"/>
                </a:cubicBezTo>
                <a:cubicBezTo>
                  <a:pt x="399360" y="954827"/>
                  <a:pt x="437492" y="946695"/>
                  <a:pt x="463640" y="940158"/>
                </a:cubicBezTo>
                <a:cubicBezTo>
                  <a:pt x="480812" y="927279"/>
                  <a:pt x="495341" y="909777"/>
                  <a:pt x="515155" y="901521"/>
                </a:cubicBezTo>
                <a:cubicBezTo>
                  <a:pt x="547832" y="887905"/>
                  <a:pt x="583842" y="884349"/>
                  <a:pt x="618186" y="875763"/>
                </a:cubicBezTo>
                <a:cubicBezTo>
                  <a:pt x="635358" y="871470"/>
                  <a:pt x="652910" y="868481"/>
                  <a:pt x="669702" y="862884"/>
                </a:cubicBezTo>
                <a:cubicBezTo>
                  <a:pt x="682581" y="858591"/>
                  <a:pt x="695168" y="853298"/>
                  <a:pt x="708338" y="850006"/>
                </a:cubicBezTo>
                <a:cubicBezTo>
                  <a:pt x="729575" y="844697"/>
                  <a:pt x="751497" y="842436"/>
                  <a:pt x="772733" y="837127"/>
                </a:cubicBezTo>
                <a:cubicBezTo>
                  <a:pt x="853248" y="816998"/>
                  <a:pt x="769067" y="834463"/>
                  <a:pt x="850006" y="798490"/>
                </a:cubicBezTo>
                <a:cubicBezTo>
                  <a:pt x="874817" y="787463"/>
                  <a:pt x="900939" y="779317"/>
                  <a:pt x="927279" y="772732"/>
                </a:cubicBezTo>
                <a:cubicBezTo>
                  <a:pt x="944451" y="768439"/>
                  <a:pt x="961516" y="763693"/>
                  <a:pt x="978795" y="759853"/>
                </a:cubicBezTo>
                <a:cubicBezTo>
                  <a:pt x="1000163" y="755105"/>
                  <a:pt x="1021953" y="752284"/>
                  <a:pt x="1043189" y="746975"/>
                </a:cubicBezTo>
                <a:cubicBezTo>
                  <a:pt x="1056359" y="743683"/>
                  <a:pt x="1068435" y="736328"/>
                  <a:pt x="1081826" y="734096"/>
                </a:cubicBezTo>
                <a:cubicBezTo>
                  <a:pt x="1120171" y="727705"/>
                  <a:pt x="1159099" y="725510"/>
                  <a:pt x="1197735" y="721217"/>
                </a:cubicBezTo>
                <a:cubicBezTo>
                  <a:pt x="1210614" y="712631"/>
                  <a:pt x="1222527" y="702381"/>
                  <a:pt x="1236372" y="695459"/>
                </a:cubicBezTo>
                <a:cubicBezTo>
                  <a:pt x="1248514" y="689388"/>
                  <a:pt x="1264293" y="690915"/>
                  <a:pt x="1275009" y="682580"/>
                </a:cubicBezTo>
                <a:cubicBezTo>
                  <a:pt x="1303763" y="660216"/>
                  <a:pt x="1323141" y="627163"/>
                  <a:pt x="1352282" y="605307"/>
                </a:cubicBezTo>
                <a:cubicBezTo>
                  <a:pt x="1520600" y="479066"/>
                  <a:pt x="1310638" y="635051"/>
                  <a:pt x="1442434" y="540913"/>
                </a:cubicBezTo>
                <a:cubicBezTo>
                  <a:pt x="1449027" y="536204"/>
                  <a:pt x="1517413" y="483021"/>
                  <a:pt x="1532586" y="476518"/>
                </a:cubicBezTo>
                <a:cubicBezTo>
                  <a:pt x="1548855" y="469545"/>
                  <a:pt x="1566930" y="467932"/>
                  <a:pt x="1584102" y="463639"/>
                </a:cubicBezTo>
                <a:lnTo>
                  <a:pt x="1661375" y="412124"/>
                </a:lnTo>
                <a:cubicBezTo>
                  <a:pt x="1674254" y="403538"/>
                  <a:pt x="1687629" y="395653"/>
                  <a:pt x="1700012" y="386366"/>
                </a:cubicBezTo>
                <a:cubicBezTo>
                  <a:pt x="1762387" y="339584"/>
                  <a:pt x="1731164" y="354516"/>
                  <a:pt x="1790164" y="334851"/>
                </a:cubicBezTo>
                <a:cubicBezTo>
                  <a:pt x="1830875" y="294139"/>
                  <a:pt x="1840782" y="281387"/>
                  <a:pt x="1893195" y="244698"/>
                </a:cubicBezTo>
                <a:cubicBezTo>
                  <a:pt x="1913702" y="230343"/>
                  <a:pt x="1936471" y="219501"/>
                  <a:pt x="1957589" y="206062"/>
                </a:cubicBezTo>
                <a:cubicBezTo>
                  <a:pt x="1983706" y="189442"/>
                  <a:pt x="2005494" y="164335"/>
                  <a:pt x="2034862" y="154546"/>
                </a:cubicBezTo>
                <a:cubicBezTo>
                  <a:pt x="2070665" y="142612"/>
                  <a:pt x="2082177" y="142540"/>
                  <a:pt x="2112135" y="115910"/>
                </a:cubicBezTo>
                <a:cubicBezTo>
                  <a:pt x="2217540" y="22217"/>
                  <a:pt x="2146482" y="49367"/>
                  <a:pt x="2240924" y="25758"/>
                </a:cubicBezTo>
                <a:lnTo>
                  <a:pt x="2279561" y="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Freihandform 68"/>
          <p:cNvSpPr/>
          <p:nvPr/>
        </p:nvSpPr>
        <p:spPr>
          <a:xfrm>
            <a:off x="3052293" y="2833352"/>
            <a:ext cx="2537138" cy="1764406"/>
          </a:xfrm>
          <a:custGeom>
            <a:avLst/>
            <a:gdLst>
              <a:gd name="connsiteX0" fmla="*/ 0 w 2537138"/>
              <a:gd name="connsiteY0" fmla="*/ 1764406 h 1764406"/>
              <a:gd name="connsiteX1" fmla="*/ 25758 w 2537138"/>
              <a:gd name="connsiteY1" fmla="*/ 1725769 h 1764406"/>
              <a:gd name="connsiteX2" fmla="*/ 115910 w 2537138"/>
              <a:gd name="connsiteY2" fmla="*/ 1648496 h 1764406"/>
              <a:gd name="connsiteX3" fmla="*/ 154546 w 2537138"/>
              <a:gd name="connsiteY3" fmla="*/ 1558344 h 1764406"/>
              <a:gd name="connsiteX4" fmla="*/ 180304 w 2537138"/>
              <a:gd name="connsiteY4" fmla="*/ 1519707 h 1764406"/>
              <a:gd name="connsiteX5" fmla="*/ 193183 w 2537138"/>
              <a:gd name="connsiteY5" fmla="*/ 1481071 h 1764406"/>
              <a:gd name="connsiteX6" fmla="*/ 206062 w 2537138"/>
              <a:gd name="connsiteY6" fmla="*/ 1429555 h 1764406"/>
              <a:gd name="connsiteX7" fmla="*/ 244699 w 2537138"/>
              <a:gd name="connsiteY7" fmla="*/ 1390918 h 1764406"/>
              <a:gd name="connsiteX8" fmla="*/ 296214 w 2537138"/>
              <a:gd name="connsiteY8" fmla="*/ 1403797 h 1764406"/>
              <a:gd name="connsiteX9" fmla="*/ 334851 w 2537138"/>
              <a:gd name="connsiteY9" fmla="*/ 1429555 h 1764406"/>
              <a:gd name="connsiteX10" fmla="*/ 373487 w 2537138"/>
              <a:gd name="connsiteY10" fmla="*/ 1416676 h 1764406"/>
              <a:gd name="connsiteX11" fmla="*/ 386366 w 2537138"/>
              <a:gd name="connsiteY11" fmla="*/ 1262130 h 1764406"/>
              <a:gd name="connsiteX12" fmla="*/ 502276 w 2537138"/>
              <a:gd name="connsiteY12" fmla="*/ 1249251 h 1764406"/>
              <a:gd name="connsiteX13" fmla="*/ 540913 w 2537138"/>
              <a:gd name="connsiteY13" fmla="*/ 1171978 h 1764406"/>
              <a:gd name="connsiteX14" fmla="*/ 618186 w 2537138"/>
              <a:gd name="connsiteY14" fmla="*/ 1133341 h 1764406"/>
              <a:gd name="connsiteX15" fmla="*/ 695459 w 2537138"/>
              <a:gd name="connsiteY15" fmla="*/ 1146220 h 1764406"/>
              <a:gd name="connsiteX16" fmla="*/ 746975 w 2537138"/>
              <a:gd name="connsiteY16" fmla="*/ 1223493 h 1764406"/>
              <a:gd name="connsiteX17" fmla="*/ 785611 w 2537138"/>
              <a:gd name="connsiteY17" fmla="*/ 1326524 h 1764406"/>
              <a:gd name="connsiteX18" fmla="*/ 875763 w 2537138"/>
              <a:gd name="connsiteY18" fmla="*/ 1300766 h 1764406"/>
              <a:gd name="connsiteX19" fmla="*/ 927279 w 2537138"/>
              <a:gd name="connsiteY19" fmla="*/ 1184856 h 1764406"/>
              <a:gd name="connsiteX20" fmla="*/ 965915 w 2537138"/>
              <a:gd name="connsiteY20" fmla="*/ 1171978 h 1764406"/>
              <a:gd name="connsiteX21" fmla="*/ 1120462 w 2537138"/>
              <a:gd name="connsiteY21" fmla="*/ 1146220 h 1764406"/>
              <a:gd name="connsiteX22" fmla="*/ 1133341 w 2537138"/>
              <a:gd name="connsiteY22" fmla="*/ 1094704 h 1764406"/>
              <a:gd name="connsiteX23" fmla="*/ 1171977 w 2537138"/>
              <a:gd name="connsiteY23" fmla="*/ 1056068 h 1764406"/>
              <a:gd name="connsiteX24" fmla="*/ 1262130 w 2537138"/>
              <a:gd name="connsiteY24" fmla="*/ 1017431 h 1764406"/>
              <a:gd name="connsiteX25" fmla="*/ 1287887 w 2537138"/>
              <a:gd name="connsiteY25" fmla="*/ 978794 h 1764406"/>
              <a:gd name="connsiteX26" fmla="*/ 1300766 w 2537138"/>
              <a:gd name="connsiteY26" fmla="*/ 888642 h 1764406"/>
              <a:gd name="connsiteX27" fmla="*/ 1390918 w 2537138"/>
              <a:gd name="connsiteY27" fmla="*/ 914400 h 1764406"/>
              <a:gd name="connsiteX28" fmla="*/ 1442434 w 2537138"/>
              <a:gd name="connsiteY28" fmla="*/ 837127 h 1764406"/>
              <a:gd name="connsiteX29" fmla="*/ 1506828 w 2537138"/>
              <a:gd name="connsiteY29" fmla="*/ 734096 h 1764406"/>
              <a:gd name="connsiteX30" fmla="*/ 1609859 w 2537138"/>
              <a:gd name="connsiteY30" fmla="*/ 708338 h 1764406"/>
              <a:gd name="connsiteX31" fmla="*/ 1648496 w 2537138"/>
              <a:gd name="connsiteY31" fmla="*/ 682580 h 1764406"/>
              <a:gd name="connsiteX32" fmla="*/ 1661375 w 2537138"/>
              <a:gd name="connsiteY32" fmla="*/ 643944 h 1764406"/>
              <a:gd name="connsiteX33" fmla="*/ 1712890 w 2537138"/>
              <a:gd name="connsiteY33" fmla="*/ 553792 h 1764406"/>
              <a:gd name="connsiteX34" fmla="*/ 1751527 w 2537138"/>
              <a:gd name="connsiteY34" fmla="*/ 540913 h 1764406"/>
              <a:gd name="connsiteX35" fmla="*/ 1815921 w 2537138"/>
              <a:gd name="connsiteY35" fmla="*/ 502276 h 1764406"/>
              <a:gd name="connsiteX36" fmla="*/ 1841679 w 2537138"/>
              <a:gd name="connsiteY36" fmla="*/ 463640 h 1764406"/>
              <a:gd name="connsiteX37" fmla="*/ 1854558 w 2537138"/>
              <a:gd name="connsiteY37" fmla="*/ 412124 h 1764406"/>
              <a:gd name="connsiteX38" fmla="*/ 2060620 w 2537138"/>
              <a:gd name="connsiteY38" fmla="*/ 347730 h 1764406"/>
              <a:gd name="connsiteX39" fmla="*/ 2150772 w 2537138"/>
              <a:gd name="connsiteY39" fmla="*/ 231820 h 1764406"/>
              <a:gd name="connsiteX40" fmla="*/ 2189408 w 2537138"/>
              <a:gd name="connsiteY40" fmla="*/ 206062 h 1764406"/>
              <a:gd name="connsiteX41" fmla="*/ 2266682 w 2537138"/>
              <a:gd name="connsiteY41" fmla="*/ 154547 h 1764406"/>
              <a:gd name="connsiteX42" fmla="*/ 2343955 w 2537138"/>
              <a:gd name="connsiteY42" fmla="*/ 115910 h 1764406"/>
              <a:gd name="connsiteX43" fmla="*/ 2395470 w 2537138"/>
              <a:gd name="connsiteY43" fmla="*/ 90152 h 1764406"/>
              <a:gd name="connsiteX44" fmla="*/ 2434107 w 2537138"/>
              <a:gd name="connsiteY44" fmla="*/ 77273 h 1764406"/>
              <a:gd name="connsiteX45" fmla="*/ 2511380 w 2537138"/>
              <a:gd name="connsiteY45" fmla="*/ 38637 h 1764406"/>
              <a:gd name="connsiteX46" fmla="*/ 2537138 w 2537138"/>
              <a:gd name="connsiteY46" fmla="*/ 0 h 1764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537138" h="1764406">
                <a:moveTo>
                  <a:pt x="0" y="1764406"/>
                </a:moveTo>
                <a:cubicBezTo>
                  <a:pt x="8586" y="1751527"/>
                  <a:pt x="14813" y="1736714"/>
                  <a:pt x="25758" y="1725769"/>
                </a:cubicBezTo>
                <a:cubicBezTo>
                  <a:pt x="69729" y="1681798"/>
                  <a:pt x="80861" y="1697564"/>
                  <a:pt x="115910" y="1648496"/>
                </a:cubicBezTo>
                <a:cubicBezTo>
                  <a:pt x="160580" y="1585958"/>
                  <a:pt x="126518" y="1614401"/>
                  <a:pt x="154546" y="1558344"/>
                </a:cubicBezTo>
                <a:cubicBezTo>
                  <a:pt x="161468" y="1544499"/>
                  <a:pt x="173382" y="1533551"/>
                  <a:pt x="180304" y="1519707"/>
                </a:cubicBezTo>
                <a:cubicBezTo>
                  <a:pt x="186375" y="1507565"/>
                  <a:pt x="189454" y="1494124"/>
                  <a:pt x="193183" y="1481071"/>
                </a:cubicBezTo>
                <a:cubicBezTo>
                  <a:pt x="198046" y="1464052"/>
                  <a:pt x="197280" y="1444923"/>
                  <a:pt x="206062" y="1429555"/>
                </a:cubicBezTo>
                <a:cubicBezTo>
                  <a:pt x="215099" y="1413741"/>
                  <a:pt x="231820" y="1403797"/>
                  <a:pt x="244699" y="1390918"/>
                </a:cubicBezTo>
                <a:cubicBezTo>
                  <a:pt x="261871" y="1395211"/>
                  <a:pt x="279945" y="1396824"/>
                  <a:pt x="296214" y="1403797"/>
                </a:cubicBezTo>
                <a:cubicBezTo>
                  <a:pt x="310441" y="1409894"/>
                  <a:pt x="319583" y="1427010"/>
                  <a:pt x="334851" y="1429555"/>
                </a:cubicBezTo>
                <a:cubicBezTo>
                  <a:pt x="348242" y="1431787"/>
                  <a:pt x="360608" y="1420969"/>
                  <a:pt x="373487" y="1416676"/>
                </a:cubicBezTo>
                <a:cubicBezTo>
                  <a:pt x="377780" y="1365161"/>
                  <a:pt x="354848" y="1303104"/>
                  <a:pt x="386366" y="1262130"/>
                </a:cubicBezTo>
                <a:cubicBezTo>
                  <a:pt x="410068" y="1231317"/>
                  <a:pt x="465742" y="1262536"/>
                  <a:pt x="502276" y="1249251"/>
                </a:cubicBezTo>
                <a:cubicBezTo>
                  <a:pt x="532897" y="1238116"/>
                  <a:pt x="525478" y="1191272"/>
                  <a:pt x="540913" y="1171978"/>
                </a:cubicBezTo>
                <a:cubicBezTo>
                  <a:pt x="559071" y="1149281"/>
                  <a:pt x="592733" y="1141825"/>
                  <a:pt x="618186" y="1133341"/>
                </a:cubicBezTo>
                <a:cubicBezTo>
                  <a:pt x="643944" y="1137634"/>
                  <a:pt x="674066" y="1131245"/>
                  <a:pt x="695459" y="1146220"/>
                </a:cubicBezTo>
                <a:cubicBezTo>
                  <a:pt x="720820" y="1163973"/>
                  <a:pt x="746975" y="1223493"/>
                  <a:pt x="746975" y="1223493"/>
                </a:cubicBezTo>
                <a:cubicBezTo>
                  <a:pt x="747663" y="1226932"/>
                  <a:pt x="758477" y="1323509"/>
                  <a:pt x="785611" y="1326524"/>
                </a:cubicBezTo>
                <a:cubicBezTo>
                  <a:pt x="816673" y="1329975"/>
                  <a:pt x="845712" y="1309352"/>
                  <a:pt x="875763" y="1300766"/>
                </a:cubicBezTo>
                <a:cubicBezTo>
                  <a:pt x="995599" y="1180934"/>
                  <a:pt x="821462" y="1370037"/>
                  <a:pt x="927279" y="1184856"/>
                </a:cubicBezTo>
                <a:cubicBezTo>
                  <a:pt x="934014" y="1173069"/>
                  <a:pt x="952603" y="1174640"/>
                  <a:pt x="965915" y="1171978"/>
                </a:cubicBezTo>
                <a:cubicBezTo>
                  <a:pt x="1017127" y="1161736"/>
                  <a:pt x="1068946" y="1154806"/>
                  <a:pt x="1120462" y="1146220"/>
                </a:cubicBezTo>
                <a:cubicBezTo>
                  <a:pt x="1124755" y="1129048"/>
                  <a:pt x="1124559" y="1110072"/>
                  <a:pt x="1133341" y="1094704"/>
                </a:cubicBezTo>
                <a:cubicBezTo>
                  <a:pt x="1142377" y="1078890"/>
                  <a:pt x="1157156" y="1066654"/>
                  <a:pt x="1171977" y="1056068"/>
                </a:cubicBezTo>
                <a:cubicBezTo>
                  <a:pt x="1199828" y="1036175"/>
                  <a:pt x="1230599" y="1027941"/>
                  <a:pt x="1262130" y="1017431"/>
                </a:cubicBezTo>
                <a:cubicBezTo>
                  <a:pt x="1270716" y="1004552"/>
                  <a:pt x="1283439" y="993620"/>
                  <a:pt x="1287887" y="978794"/>
                </a:cubicBezTo>
                <a:cubicBezTo>
                  <a:pt x="1296610" y="949718"/>
                  <a:pt x="1281333" y="911962"/>
                  <a:pt x="1300766" y="888642"/>
                </a:cubicBezTo>
                <a:cubicBezTo>
                  <a:pt x="1304282" y="884423"/>
                  <a:pt x="1382404" y="911562"/>
                  <a:pt x="1390918" y="914400"/>
                </a:cubicBezTo>
                <a:cubicBezTo>
                  <a:pt x="1408090" y="888642"/>
                  <a:pt x="1432644" y="866495"/>
                  <a:pt x="1442434" y="837127"/>
                </a:cubicBezTo>
                <a:cubicBezTo>
                  <a:pt x="1460741" y="782206"/>
                  <a:pt x="1452639" y="753801"/>
                  <a:pt x="1506828" y="734096"/>
                </a:cubicBezTo>
                <a:cubicBezTo>
                  <a:pt x="1540097" y="721998"/>
                  <a:pt x="1575515" y="716924"/>
                  <a:pt x="1609859" y="708338"/>
                </a:cubicBezTo>
                <a:cubicBezTo>
                  <a:pt x="1622738" y="699752"/>
                  <a:pt x="1638826" y="694667"/>
                  <a:pt x="1648496" y="682580"/>
                </a:cubicBezTo>
                <a:cubicBezTo>
                  <a:pt x="1656977" y="671980"/>
                  <a:pt x="1656027" y="656422"/>
                  <a:pt x="1661375" y="643944"/>
                </a:cubicBezTo>
                <a:cubicBezTo>
                  <a:pt x="1666336" y="632367"/>
                  <a:pt x="1698829" y="565041"/>
                  <a:pt x="1712890" y="553792"/>
                </a:cubicBezTo>
                <a:cubicBezTo>
                  <a:pt x="1723491" y="545311"/>
                  <a:pt x="1739385" y="546984"/>
                  <a:pt x="1751527" y="540913"/>
                </a:cubicBezTo>
                <a:cubicBezTo>
                  <a:pt x="1773916" y="529718"/>
                  <a:pt x="1794456" y="515155"/>
                  <a:pt x="1815921" y="502276"/>
                </a:cubicBezTo>
                <a:cubicBezTo>
                  <a:pt x="1824507" y="489397"/>
                  <a:pt x="1835582" y="477867"/>
                  <a:pt x="1841679" y="463640"/>
                </a:cubicBezTo>
                <a:cubicBezTo>
                  <a:pt x="1848652" y="447371"/>
                  <a:pt x="1842902" y="425445"/>
                  <a:pt x="1854558" y="412124"/>
                </a:cubicBezTo>
                <a:cubicBezTo>
                  <a:pt x="1916052" y="341845"/>
                  <a:pt x="1973049" y="356487"/>
                  <a:pt x="2060620" y="347730"/>
                </a:cubicBezTo>
                <a:cubicBezTo>
                  <a:pt x="2096523" y="293874"/>
                  <a:pt x="2105374" y="269652"/>
                  <a:pt x="2150772" y="231820"/>
                </a:cubicBezTo>
                <a:cubicBezTo>
                  <a:pt x="2162663" y="221911"/>
                  <a:pt x="2177517" y="215971"/>
                  <a:pt x="2189408" y="206062"/>
                </a:cubicBezTo>
                <a:cubicBezTo>
                  <a:pt x="2253721" y="152467"/>
                  <a:pt x="2198783" y="177178"/>
                  <a:pt x="2266682" y="154547"/>
                </a:cubicBezTo>
                <a:cubicBezTo>
                  <a:pt x="2340931" y="105046"/>
                  <a:pt x="2269306" y="147903"/>
                  <a:pt x="2343955" y="115910"/>
                </a:cubicBezTo>
                <a:cubicBezTo>
                  <a:pt x="2361601" y="108347"/>
                  <a:pt x="2377824" y="97715"/>
                  <a:pt x="2395470" y="90152"/>
                </a:cubicBezTo>
                <a:cubicBezTo>
                  <a:pt x="2407948" y="84804"/>
                  <a:pt x="2421964" y="83344"/>
                  <a:pt x="2434107" y="77273"/>
                </a:cubicBezTo>
                <a:cubicBezTo>
                  <a:pt x="2533975" y="27340"/>
                  <a:pt x="2414264" y="71010"/>
                  <a:pt x="2511380" y="38637"/>
                </a:cubicBezTo>
                <a:lnTo>
                  <a:pt x="2537138" y="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Textfeld 69"/>
          <p:cNvSpPr txBox="1"/>
          <p:nvPr/>
        </p:nvSpPr>
        <p:spPr>
          <a:xfrm>
            <a:off x="175677" y="2202412"/>
            <a:ext cx="642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120</a:t>
            </a:r>
            <a:endParaRPr lang="de-DE" dirty="0"/>
          </a:p>
        </p:txBody>
      </p:sp>
      <p:sp>
        <p:nvSpPr>
          <p:cNvPr id="71" name="Textfeld 70"/>
          <p:cNvSpPr txBox="1"/>
          <p:nvPr/>
        </p:nvSpPr>
        <p:spPr>
          <a:xfrm>
            <a:off x="181481" y="2773916"/>
            <a:ext cx="642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100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285720" y="3345420"/>
            <a:ext cx="642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80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285720" y="3916924"/>
            <a:ext cx="642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60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85720" y="4488428"/>
            <a:ext cx="642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40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285720" y="5059932"/>
            <a:ext cx="642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20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357158" y="5631436"/>
            <a:ext cx="642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77" name="Textfeld 76"/>
          <p:cNvSpPr txBox="1"/>
          <p:nvPr/>
        </p:nvSpPr>
        <p:spPr>
          <a:xfrm>
            <a:off x="500034" y="598862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1940</a:t>
            </a:r>
            <a:endParaRPr lang="de-DE" dirty="0"/>
          </a:p>
        </p:txBody>
      </p:sp>
      <p:sp>
        <p:nvSpPr>
          <p:cNvPr id="78" name="Textfeld 77"/>
          <p:cNvSpPr txBox="1"/>
          <p:nvPr/>
        </p:nvSpPr>
        <p:spPr>
          <a:xfrm>
            <a:off x="1142976" y="598862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1950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1857356" y="598862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1960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2571736" y="600076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1970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3286116" y="600076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1980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4000496" y="600076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1990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4714876" y="600076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2000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429256" y="600076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2010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6143636" y="600076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2020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6858016" y="600076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2030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0" y="1928802"/>
            <a:ext cx="1785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 smtClean="0"/>
              <a:t>Mio</a:t>
            </a:r>
            <a:r>
              <a:rPr lang="de-DE" sz="1400" dirty="0" smtClean="0"/>
              <a:t> Barrel pro Tag</a:t>
            </a:r>
            <a:endParaRPr lang="de-DE" sz="1400" dirty="0"/>
          </a:p>
        </p:txBody>
      </p:sp>
      <p:sp>
        <p:nvSpPr>
          <p:cNvPr id="88" name="Textfeld 87"/>
          <p:cNvSpPr txBox="1"/>
          <p:nvPr/>
        </p:nvSpPr>
        <p:spPr>
          <a:xfrm>
            <a:off x="714348" y="428604"/>
            <a:ext cx="35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„Das Ende ist in Sicht“</a:t>
            </a:r>
            <a:endParaRPr lang="de-DE" sz="2800" dirty="0"/>
          </a:p>
        </p:txBody>
      </p:sp>
      <p:sp>
        <p:nvSpPr>
          <p:cNvPr id="90" name="Freihandform 89"/>
          <p:cNvSpPr/>
          <p:nvPr/>
        </p:nvSpPr>
        <p:spPr>
          <a:xfrm>
            <a:off x="5576552" y="2859110"/>
            <a:ext cx="1710092" cy="712766"/>
          </a:xfrm>
          <a:custGeom>
            <a:avLst/>
            <a:gdLst>
              <a:gd name="connsiteX0" fmla="*/ 0 w 1738648"/>
              <a:gd name="connsiteY0" fmla="*/ 0 h 737526"/>
              <a:gd name="connsiteX1" fmla="*/ 206062 w 1738648"/>
              <a:gd name="connsiteY1" fmla="*/ 12879 h 737526"/>
              <a:gd name="connsiteX2" fmla="*/ 244699 w 1738648"/>
              <a:gd name="connsiteY2" fmla="*/ 38636 h 737526"/>
              <a:gd name="connsiteX3" fmla="*/ 373487 w 1738648"/>
              <a:gd name="connsiteY3" fmla="*/ 51515 h 737526"/>
              <a:gd name="connsiteX4" fmla="*/ 450761 w 1738648"/>
              <a:gd name="connsiteY4" fmla="*/ 115910 h 737526"/>
              <a:gd name="connsiteX5" fmla="*/ 528034 w 1738648"/>
              <a:gd name="connsiteY5" fmla="*/ 154546 h 737526"/>
              <a:gd name="connsiteX6" fmla="*/ 618186 w 1738648"/>
              <a:gd name="connsiteY6" fmla="*/ 206062 h 737526"/>
              <a:gd name="connsiteX7" fmla="*/ 656823 w 1738648"/>
              <a:gd name="connsiteY7" fmla="*/ 270456 h 737526"/>
              <a:gd name="connsiteX8" fmla="*/ 746975 w 1738648"/>
              <a:gd name="connsiteY8" fmla="*/ 360608 h 737526"/>
              <a:gd name="connsiteX9" fmla="*/ 811369 w 1738648"/>
              <a:gd name="connsiteY9" fmla="*/ 399245 h 737526"/>
              <a:gd name="connsiteX10" fmla="*/ 901521 w 1738648"/>
              <a:gd name="connsiteY10" fmla="*/ 425003 h 737526"/>
              <a:gd name="connsiteX11" fmla="*/ 965916 w 1738648"/>
              <a:gd name="connsiteY11" fmla="*/ 450760 h 737526"/>
              <a:gd name="connsiteX12" fmla="*/ 1094704 w 1738648"/>
              <a:gd name="connsiteY12" fmla="*/ 489397 h 737526"/>
              <a:gd name="connsiteX13" fmla="*/ 1249251 w 1738648"/>
              <a:gd name="connsiteY13" fmla="*/ 553791 h 737526"/>
              <a:gd name="connsiteX14" fmla="*/ 1378040 w 1738648"/>
              <a:gd name="connsiteY14" fmla="*/ 656822 h 737526"/>
              <a:gd name="connsiteX15" fmla="*/ 1416676 w 1738648"/>
              <a:gd name="connsiteY15" fmla="*/ 682580 h 737526"/>
              <a:gd name="connsiteX16" fmla="*/ 1532586 w 1738648"/>
              <a:gd name="connsiteY16" fmla="*/ 734096 h 737526"/>
              <a:gd name="connsiteX17" fmla="*/ 1738648 w 1738648"/>
              <a:gd name="connsiteY17" fmla="*/ 734096 h 737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738648" h="737526">
                <a:moveTo>
                  <a:pt x="0" y="0"/>
                </a:moveTo>
                <a:cubicBezTo>
                  <a:pt x="68687" y="4293"/>
                  <a:pt x="138083" y="2146"/>
                  <a:pt x="206062" y="12879"/>
                </a:cubicBezTo>
                <a:cubicBezTo>
                  <a:pt x="221351" y="15293"/>
                  <a:pt x="229617" y="35156"/>
                  <a:pt x="244699" y="38636"/>
                </a:cubicBezTo>
                <a:cubicBezTo>
                  <a:pt x="286738" y="48337"/>
                  <a:pt x="330558" y="47222"/>
                  <a:pt x="373487" y="51515"/>
                </a:cubicBezTo>
                <a:cubicBezTo>
                  <a:pt x="401971" y="79999"/>
                  <a:pt x="414899" y="97979"/>
                  <a:pt x="450761" y="115910"/>
                </a:cubicBezTo>
                <a:cubicBezTo>
                  <a:pt x="557411" y="169236"/>
                  <a:pt x="417296" y="80723"/>
                  <a:pt x="528034" y="154546"/>
                </a:cubicBezTo>
                <a:cubicBezTo>
                  <a:pt x="559271" y="248256"/>
                  <a:pt x="508094" y="132668"/>
                  <a:pt x="618186" y="206062"/>
                </a:cubicBezTo>
                <a:cubicBezTo>
                  <a:pt x="639014" y="219947"/>
                  <a:pt x="640798" y="251226"/>
                  <a:pt x="656823" y="270456"/>
                </a:cubicBezTo>
                <a:cubicBezTo>
                  <a:pt x="684030" y="303104"/>
                  <a:pt x="710533" y="338743"/>
                  <a:pt x="746975" y="360608"/>
                </a:cubicBezTo>
                <a:cubicBezTo>
                  <a:pt x="768440" y="373487"/>
                  <a:pt x="788980" y="388050"/>
                  <a:pt x="811369" y="399245"/>
                </a:cubicBezTo>
                <a:cubicBezTo>
                  <a:pt x="836172" y="411647"/>
                  <a:pt x="876766" y="416751"/>
                  <a:pt x="901521" y="425003"/>
                </a:cubicBezTo>
                <a:cubicBezTo>
                  <a:pt x="923453" y="432314"/>
                  <a:pt x="943984" y="443449"/>
                  <a:pt x="965916" y="450760"/>
                </a:cubicBezTo>
                <a:cubicBezTo>
                  <a:pt x="1050563" y="478975"/>
                  <a:pt x="990222" y="444618"/>
                  <a:pt x="1094704" y="489397"/>
                </a:cubicBezTo>
                <a:cubicBezTo>
                  <a:pt x="1261105" y="560713"/>
                  <a:pt x="1138569" y="526123"/>
                  <a:pt x="1249251" y="553791"/>
                </a:cubicBezTo>
                <a:cubicBezTo>
                  <a:pt x="1349002" y="653543"/>
                  <a:pt x="1299085" y="630506"/>
                  <a:pt x="1378040" y="656822"/>
                </a:cubicBezTo>
                <a:cubicBezTo>
                  <a:pt x="1390919" y="665408"/>
                  <a:pt x="1403550" y="674376"/>
                  <a:pt x="1416676" y="682580"/>
                </a:cubicBezTo>
                <a:cubicBezTo>
                  <a:pt x="1455501" y="706846"/>
                  <a:pt x="1485599" y="731747"/>
                  <a:pt x="1532586" y="734096"/>
                </a:cubicBezTo>
                <a:cubicBezTo>
                  <a:pt x="1601188" y="737526"/>
                  <a:pt x="1669961" y="734096"/>
                  <a:pt x="1738648" y="734096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Rechteck 90"/>
          <p:cNvSpPr/>
          <p:nvPr/>
        </p:nvSpPr>
        <p:spPr>
          <a:xfrm>
            <a:off x="7000892" y="3429000"/>
            <a:ext cx="571504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300" dirty="0" smtClean="0">
                <a:hlinkClick r:id="rId2"/>
              </a:rPr>
              <a:t>http</a:t>
            </a:r>
            <a:r>
              <a:rPr lang="en-GB" sz="1300" dirty="0">
                <a:hlinkClick r:id="rId2"/>
              </a:rPr>
              <a:t>://photos1.fotosearch.com/thumb/SUE/SUE105/TOBW0081.jpg</a:t>
            </a:r>
            <a:r>
              <a:rPr lang="en-GB" sz="1300" dirty="0"/>
              <a:t> (Stand: 22.10.2011)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2071678"/>
            <a:ext cx="3515135" cy="220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1200" dirty="0" smtClean="0">
                <a:hlinkClick r:id="rId2"/>
              </a:rPr>
              <a:t>http://www.seilnacht.com/Lexikon/tnerdoe.JPG</a:t>
            </a:r>
            <a:r>
              <a:rPr lang="de-DE" sz="1200" dirty="0" smtClean="0"/>
              <a:t> (Stand: 22.10.2011)</a:t>
            </a:r>
            <a:endParaRPr lang="de-DE" sz="1200" dirty="0"/>
          </a:p>
        </p:txBody>
      </p:sp>
      <p:pic>
        <p:nvPicPr>
          <p:cNvPr id="6146" name="Picture 2" descr="http://www.seilnacht.com/Lexikon/tnerdoe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42910" y="2214554"/>
            <a:ext cx="3668580" cy="2705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1200" dirty="0" smtClean="0">
                <a:hlinkClick r:id="rId2"/>
              </a:rPr>
              <a:t>http://www.technikatlas.de/~tb4/images/raffinerie1.jpg</a:t>
            </a:r>
            <a:r>
              <a:rPr lang="de-DE" sz="1200" dirty="0" smtClean="0"/>
              <a:t> (Stand: 22.10.2011)</a:t>
            </a:r>
            <a:endParaRPr lang="de-DE" sz="1200" dirty="0"/>
          </a:p>
        </p:txBody>
      </p:sp>
      <p:pic>
        <p:nvPicPr>
          <p:cNvPr id="7170" name="Picture 2" descr="http://www.technikatlas.de/~tb4/images/raffineri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1857364"/>
            <a:ext cx="4752975" cy="3171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Bildschirmpräsentation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Larissa-Design</vt:lpstr>
      <vt:lpstr>Folie 1</vt:lpstr>
      <vt:lpstr>Folie 2</vt:lpstr>
      <vt:lpstr>Folie 3</vt:lpstr>
      <vt:lpstr>http://photos1.fotosearch.com/thumb/SUE/SUE105/TOBW0081.jpg (Stand: 22.10.2011) </vt:lpstr>
      <vt:lpstr>http://www.seilnacht.com/Lexikon/tnerdoe.JPG (Stand: 22.10.2011)</vt:lpstr>
      <vt:lpstr>http://www.technikatlas.de/~tb4/images/raffinerie1.jpg (Stand: 22.10.2011)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Teresa</dc:creator>
  <cp:lastModifiedBy>Walter Wagner</cp:lastModifiedBy>
  <cp:revision>32</cp:revision>
  <dcterms:created xsi:type="dcterms:W3CDTF">2012-10-17T18:36:50Z</dcterms:created>
  <dcterms:modified xsi:type="dcterms:W3CDTF">2012-10-26T06:58:53Z</dcterms:modified>
</cp:coreProperties>
</file>