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70" r:id="rId3"/>
    <p:sldId id="266" r:id="rId4"/>
    <p:sldId id="267" r:id="rId5"/>
    <p:sldId id="276" r:id="rId6"/>
    <p:sldId id="256" r:id="rId7"/>
    <p:sldId id="277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00FF00"/>
    <a:srgbClr val="FF00FF"/>
    <a:srgbClr val="FF0000"/>
    <a:srgbClr val="000000"/>
    <a:srgbClr val="008000"/>
    <a:srgbClr val="33CC33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6305" autoAdjust="0"/>
  </p:normalViewPr>
  <p:slideViewPr>
    <p:cSldViewPr snapToGrid="0">
      <p:cViewPr varScale="1">
        <p:scale>
          <a:sx n="121" d="100"/>
          <a:sy n="121" d="100"/>
        </p:scale>
        <p:origin x="108" y="25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BB995-4854-43BD-B07C-7280831DB813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ADF38-649E-44E2-8C97-36E29AA72C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0639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ADF38-649E-44E2-8C97-36E29AA72CE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01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ACE-9B37-4435-8CE4-271AC0A11446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F3EE-FDF2-4A8B-B806-7093A7410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40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ACE-9B37-4435-8CE4-271AC0A11446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F3EE-FDF2-4A8B-B806-7093A7410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09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ACE-9B37-4435-8CE4-271AC0A11446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F3EE-FDF2-4A8B-B806-7093A7410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244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ACE-9B37-4435-8CE4-271AC0A11446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F3EE-FDF2-4A8B-B806-7093A7410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13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ACE-9B37-4435-8CE4-271AC0A11446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F3EE-FDF2-4A8B-B806-7093A7410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01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ACE-9B37-4435-8CE4-271AC0A11446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F3EE-FDF2-4A8B-B806-7093A7410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508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ACE-9B37-4435-8CE4-271AC0A11446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F3EE-FDF2-4A8B-B806-7093A7410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79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ACE-9B37-4435-8CE4-271AC0A11446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F3EE-FDF2-4A8B-B806-7093A7410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61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ACE-9B37-4435-8CE4-271AC0A11446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F3EE-FDF2-4A8B-B806-7093A7410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23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ACE-9B37-4435-8CE4-271AC0A11446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F3EE-FDF2-4A8B-B806-7093A7410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43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ACE-9B37-4435-8CE4-271AC0A11446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F3EE-FDF2-4A8B-B806-7093A7410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C4ACE-9B37-4435-8CE4-271AC0A11446}" type="datetimeFigureOut">
              <a:rPr lang="de-DE" smtClean="0"/>
              <a:t>06.02.2017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4F3EE-FDF2-4A8B-B806-7093A7410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5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600699" y="2091689"/>
            <a:ext cx="201940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flipV="1">
            <a:off x="5966459" y="5128982"/>
            <a:ext cx="203464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8972550" y="49491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1716731" y="1613608"/>
            <a:ext cx="23915196" cy="5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5" name="Gerader Verbinder 4"/>
          <p:cNvCxnSpPr>
            <a:cxnSpLocks noChangeAspect="1"/>
          </p:cNvCxnSpPr>
          <p:nvPr/>
        </p:nvCxnSpPr>
        <p:spPr>
          <a:xfrm>
            <a:off x="6099543" y="1981572"/>
            <a:ext cx="0" cy="362675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85" y="2091689"/>
            <a:ext cx="5797730" cy="3035273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4592" y="2103397"/>
            <a:ext cx="5754068" cy="301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60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5637994" y="1570970"/>
            <a:ext cx="935741" cy="338554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Isomere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10399" y="2162022"/>
            <a:ext cx="1835126" cy="30777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Konstitutionsisomere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237689" y="2985352"/>
            <a:ext cx="1703632" cy="276999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Stellungsisomere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328857" y="2985351"/>
            <a:ext cx="1703632" cy="276999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Strukturisomere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7136941" y="2162675"/>
            <a:ext cx="1835126" cy="307777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Stereoisomere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8159938" y="2986603"/>
            <a:ext cx="1725041" cy="276999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Konformationsisomere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251106" y="2985350"/>
            <a:ext cx="1725041" cy="276999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Konfigurationsisomere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215262" y="3471363"/>
            <a:ext cx="1353299" cy="26161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Cis-trans-Isomere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215262" y="3795368"/>
            <a:ext cx="1353299" cy="26161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Diastereomere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215262" y="4141862"/>
            <a:ext cx="1353299" cy="261610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dirty="0" err="1">
                <a:latin typeface="Arial" panose="020B0604020202020204" pitchFamily="34" charset="0"/>
                <a:cs typeface="Arial" panose="020B0604020202020204" pitchFamily="34" charset="0"/>
              </a:rPr>
              <a:t>Enantiomere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Gewinkelte Verbindung 19"/>
          <p:cNvCxnSpPr>
            <a:stCxn id="12" idx="2"/>
            <a:endCxn id="13" idx="1"/>
          </p:cNvCxnSpPr>
          <p:nvPr/>
        </p:nvCxnSpPr>
        <p:spPr>
          <a:xfrm rot="16200000" flipH="1">
            <a:off x="6994535" y="3381440"/>
            <a:ext cx="339819" cy="101635"/>
          </a:xfrm>
          <a:prstGeom prst="bentConnector2">
            <a:avLst/>
          </a:prstGeom>
          <a:ln w="158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winkelte Verbindung 20"/>
          <p:cNvCxnSpPr>
            <a:stCxn id="12" idx="2"/>
            <a:endCxn id="14" idx="1"/>
          </p:cNvCxnSpPr>
          <p:nvPr/>
        </p:nvCxnSpPr>
        <p:spPr>
          <a:xfrm rot="16200000" flipH="1">
            <a:off x="6832532" y="3543443"/>
            <a:ext cx="663824" cy="101635"/>
          </a:xfrm>
          <a:prstGeom prst="bentConnector2">
            <a:avLst/>
          </a:prstGeom>
          <a:ln w="158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winkelte Verbindung 21"/>
          <p:cNvCxnSpPr>
            <a:stCxn id="12" idx="2"/>
            <a:endCxn id="15" idx="1"/>
          </p:cNvCxnSpPr>
          <p:nvPr/>
        </p:nvCxnSpPr>
        <p:spPr>
          <a:xfrm rot="16200000" flipH="1">
            <a:off x="6659285" y="3716690"/>
            <a:ext cx="1010318" cy="101635"/>
          </a:xfrm>
          <a:prstGeom prst="bentConnector2">
            <a:avLst/>
          </a:prstGeom>
          <a:ln w="158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winkelte Verbindung 29"/>
          <p:cNvCxnSpPr>
            <a:stCxn id="7" idx="2"/>
            <a:endCxn id="9" idx="0"/>
          </p:cNvCxnSpPr>
          <p:nvPr/>
        </p:nvCxnSpPr>
        <p:spPr>
          <a:xfrm rot="5400000">
            <a:off x="3398477" y="2251996"/>
            <a:ext cx="511682" cy="947289"/>
          </a:xfrm>
          <a:prstGeom prst="bentConnector3">
            <a:avLst/>
          </a:prstGeom>
          <a:ln w="158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Gewinkelte Verbindung 116"/>
          <p:cNvCxnSpPr>
            <a:stCxn id="7" idx="2"/>
            <a:endCxn id="8" idx="0"/>
          </p:cNvCxnSpPr>
          <p:nvPr/>
        </p:nvCxnSpPr>
        <p:spPr>
          <a:xfrm rot="16200000" flipH="1">
            <a:off x="4350957" y="2246803"/>
            <a:ext cx="515553" cy="961543"/>
          </a:xfrm>
          <a:prstGeom prst="bentConnector3">
            <a:avLst/>
          </a:prstGeom>
          <a:ln w="158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Gewinkelte Verbindung 120"/>
          <p:cNvCxnSpPr>
            <a:stCxn id="10" idx="2"/>
            <a:endCxn id="11" idx="0"/>
          </p:cNvCxnSpPr>
          <p:nvPr/>
        </p:nvCxnSpPr>
        <p:spPr>
          <a:xfrm rot="16200000" flipH="1">
            <a:off x="8280406" y="2244549"/>
            <a:ext cx="516151" cy="967955"/>
          </a:xfrm>
          <a:prstGeom prst="bentConnector3">
            <a:avLst/>
          </a:prstGeom>
          <a:ln w="158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winkelte Verbindung 123"/>
          <p:cNvCxnSpPr>
            <a:stCxn id="10" idx="2"/>
            <a:endCxn id="12" idx="0"/>
          </p:cNvCxnSpPr>
          <p:nvPr/>
        </p:nvCxnSpPr>
        <p:spPr>
          <a:xfrm rot="5400000">
            <a:off x="7326617" y="2257463"/>
            <a:ext cx="514898" cy="940877"/>
          </a:xfrm>
          <a:prstGeom prst="bentConnector3">
            <a:avLst/>
          </a:prstGeom>
          <a:ln w="158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Gewinkelte Verbindung 126"/>
          <p:cNvCxnSpPr>
            <a:stCxn id="6" idx="2"/>
            <a:endCxn id="10" idx="0"/>
          </p:cNvCxnSpPr>
          <p:nvPr/>
        </p:nvCxnSpPr>
        <p:spPr>
          <a:xfrm rot="16200000" flipH="1">
            <a:off x="6953609" y="1061779"/>
            <a:ext cx="253151" cy="1948639"/>
          </a:xfrm>
          <a:prstGeom prst="bentConnector3">
            <a:avLst/>
          </a:prstGeom>
          <a:ln w="158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winkelte Verbindung 129"/>
          <p:cNvCxnSpPr>
            <a:stCxn id="6" idx="2"/>
            <a:endCxn id="7" idx="0"/>
          </p:cNvCxnSpPr>
          <p:nvPr/>
        </p:nvCxnSpPr>
        <p:spPr>
          <a:xfrm rot="5400000">
            <a:off x="4990665" y="1046822"/>
            <a:ext cx="252498" cy="1977903"/>
          </a:xfrm>
          <a:prstGeom prst="bentConnector3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34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600699" y="2091689"/>
            <a:ext cx="201940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flipV="1">
            <a:off x="5966459" y="5128982"/>
            <a:ext cx="203464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8972550" y="49491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1716731" y="1613608"/>
            <a:ext cx="23915196" cy="5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273" y="1772243"/>
            <a:ext cx="5860910" cy="306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21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flipV="1">
            <a:off x="5966459" y="5128982"/>
            <a:ext cx="203464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8972550" y="494919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1716731" y="1613608"/>
            <a:ext cx="23915196" cy="5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cxnSp>
        <p:nvCxnSpPr>
          <p:cNvPr id="5" name="Gerader Verbinder 4"/>
          <p:cNvCxnSpPr/>
          <p:nvPr/>
        </p:nvCxnSpPr>
        <p:spPr>
          <a:xfrm>
            <a:off x="6095999" y="1130968"/>
            <a:ext cx="1" cy="3626756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>
            <a:off x="3461358" y="2320349"/>
            <a:ext cx="438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sz="28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901403" y="2798438"/>
            <a:ext cx="396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28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913874" y="1797129"/>
            <a:ext cx="42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sz="28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047999" y="1568469"/>
            <a:ext cx="669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28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8273379" y="2335449"/>
            <a:ext cx="438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sz="2800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9886267" y="2799023"/>
            <a:ext cx="396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sz="2800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9875767" y="1848252"/>
            <a:ext cx="42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sz="2800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8753585" y="1568469"/>
            <a:ext cx="669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sz="2800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Bogen 27"/>
          <p:cNvSpPr/>
          <p:nvPr/>
        </p:nvSpPr>
        <p:spPr>
          <a:xfrm rot="8811635">
            <a:off x="10915743" y="4252325"/>
            <a:ext cx="891482" cy="908818"/>
          </a:xfrm>
          <a:prstGeom prst="arc">
            <a:avLst>
              <a:gd name="adj1" fmla="val 1369565"/>
              <a:gd name="adj2" fmla="val 871548"/>
            </a:avLst>
          </a:prstGeom>
          <a:ln w="25400">
            <a:solidFill>
              <a:srgbClr val="FF00FF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Bogen 29"/>
          <p:cNvSpPr/>
          <p:nvPr/>
        </p:nvSpPr>
        <p:spPr>
          <a:xfrm rot="21315008">
            <a:off x="4918647" y="4284528"/>
            <a:ext cx="891482" cy="908818"/>
          </a:xfrm>
          <a:prstGeom prst="arc">
            <a:avLst>
              <a:gd name="adj1" fmla="val 1369565"/>
              <a:gd name="adj2" fmla="val 871548"/>
            </a:avLst>
          </a:prstGeom>
          <a:ln w="25400">
            <a:solidFill>
              <a:srgbClr val="008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/>
          <p:cNvSpPr txBox="1"/>
          <p:nvPr/>
        </p:nvSpPr>
        <p:spPr>
          <a:xfrm>
            <a:off x="1885665" y="4429527"/>
            <a:ext cx="2435760" cy="5232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solidFill>
                  <a:srgbClr val="008000"/>
                </a:solidFill>
              </a:rPr>
              <a:t>R</a:t>
            </a:r>
            <a:r>
              <a:rPr lang="de-DE" sz="2800" dirty="0" smtClean="0"/>
              <a:t>-Thalidomid</a:t>
            </a:r>
            <a:endParaRPr lang="de-DE" sz="2800" dirty="0"/>
          </a:p>
        </p:txBody>
      </p:sp>
      <p:sp>
        <p:nvSpPr>
          <p:cNvPr id="31" name="Textfeld 30"/>
          <p:cNvSpPr txBox="1"/>
          <p:nvPr/>
        </p:nvSpPr>
        <p:spPr>
          <a:xfrm>
            <a:off x="7630119" y="4430432"/>
            <a:ext cx="2435760" cy="5232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solidFill>
                  <a:srgbClr val="FF00FF"/>
                </a:solidFill>
              </a:rPr>
              <a:t>S</a:t>
            </a:r>
            <a:r>
              <a:rPr lang="de-DE" sz="2800" dirty="0" smtClean="0"/>
              <a:t>-Thalidomid</a:t>
            </a:r>
            <a:endParaRPr lang="de-DE" sz="2800" dirty="0"/>
          </a:p>
        </p:txBody>
      </p:sp>
      <p:pic>
        <p:nvPicPr>
          <p:cNvPr id="32" name="Grafik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1" y="998496"/>
            <a:ext cx="6016763" cy="3149943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4928" y="1038022"/>
            <a:ext cx="5938263" cy="310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35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7640053" y="5113424"/>
            <a:ext cx="2983831" cy="1588625"/>
          </a:xfrm>
          <a:prstGeom prst="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702" y="88128"/>
            <a:ext cx="9703414" cy="661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24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505497" y="84601"/>
            <a:ext cx="11568142" cy="6649265"/>
            <a:chOff x="505497" y="84601"/>
            <a:chExt cx="11568142" cy="6649265"/>
          </a:xfrm>
        </p:grpSpPr>
        <p:sp>
          <p:nvSpPr>
            <p:cNvPr id="106" name="Ecken des Rechtecks auf der gleichen Seite abrunden 3"/>
            <p:cNvSpPr/>
            <p:nvPr/>
          </p:nvSpPr>
          <p:spPr>
            <a:xfrm flipV="1">
              <a:off x="3870293" y="5486762"/>
              <a:ext cx="1050942" cy="1230395"/>
            </a:xfrm>
            <a:custGeom>
              <a:avLst/>
              <a:gdLst/>
              <a:ahLst/>
              <a:cxnLst/>
              <a:rect l="l" t="t" r="r" b="b"/>
              <a:pathLst>
                <a:path w="1400087" h="1728000">
                  <a:moveTo>
                    <a:pt x="0" y="1728000"/>
                  </a:moveTo>
                  <a:lnTo>
                    <a:pt x="1295377" y="1728000"/>
                  </a:lnTo>
                  <a:lnTo>
                    <a:pt x="1321867" y="1728000"/>
                  </a:lnTo>
                  <a:lnTo>
                    <a:pt x="1321867" y="1726836"/>
                  </a:lnTo>
                  <a:lnTo>
                    <a:pt x="1400087" y="1723399"/>
                  </a:lnTo>
                  <a:cubicBezTo>
                    <a:pt x="1388981" y="1704418"/>
                    <a:pt x="1354673" y="1690182"/>
                    <a:pt x="1330627" y="1637983"/>
                  </a:cubicBezTo>
                  <a:lnTo>
                    <a:pt x="1321867" y="1614549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132" name="Ecken des Rechtecks auf der gleichen Seite abrunden 3"/>
            <p:cNvSpPr/>
            <p:nvPr/>
          </p:nvSpPr>
          <p:spPr>
            <a:xfrm flipV="1">
              <a:off x="11000730" y="5479475"/>
              <a:ext cx="1050942" cy="1230395"/>
            </a:xfrm>
            <a:custGeom>
              <a:avLst/>
              <a:gdLst/>
              <a:ahLst/>
              <a:cxnLst/>
              <a:rect l="l" t="t" r="r" b="b"/>
              <a:pathLst>
                <a:path w="1400087" h="1728000">
                  <a:moveTo>
                    <a:pt x="0" y="1728000"/>
                  </a:moveTo>
                  <a:lnTo>
                    <a:pt x="1295377" y="1728000"/>
                  </a:lnTo>
                  <a:lnTo>
                    <a:pt x="1321867" y="1728000"/>
                  </a:lnTo>
                  <a:lnTo>
                    <a:pt x="1321867" y="1726836"/>
                  </a:lnTo>
                  <a:lnTo>
                    <a:pt x="1400087" y="1723399"/>
                  </a:lnTo>
                  <a:cubicBezTo>
                    <a:pt x="1388981" y="1704418"/>
                    <a:pt x="1354673" y="1690182"/>
                    <a:pt x="1330627" y="1637983"/>
                  </a:cubicBezTo>
                  <a:lnTo>
                    <a:pt x="1321867" y="1614549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113" name="Ecken des Rechtecks auf der gleichen Seite abrunden 3"/>
            <p:cNvSpPr/>
            <p:nvPr/>
          </p:nvSpPr>
          <p:spPr>
            <a:xfrm flipV="1">
              <a:off x="9753260" y="5482470"/>
              <a:ext cx="1050942" cy="1230395"/>
            </a:xfrm>
            <a:custGeom>
              <a:avLst/>
              <a:gdLst/>
              <a:ahLst/>
              <a:cxnLst/>
              <a:rect l="l" t="t" r="r" b="b"/>
              <a:pathLst>
                <a:path w="1400087" h="1728000">
                  <a:moveTo>
                    <a:pt x="0" y="1728000"/>
                  </a:moveTo>
                  <a:lnTo>
                    <a:pt x="1295377" y="1728000"/>
                  </a:lnTo>
                  <a:lnTo>
                    <a:pt x="1321867" y="1728000"/>
                  </a:lnTo>
                  <a:lnTo>
                    <a:pt x="1321867" y="1726836"/>
                  </a:lnTo>
                  <a:lnTo>
                    <a:pt x="1400087" y="1723399"/>
                  </a:lnTo>
                  <a:cubicBezTo>
                    <a:pt x="1388981" y="1704418"/>
                    <a:pt x="1354673" y="1690182"/>
                    <a:pt x="1330627" y="1637983"/>
                  </a:cubicBezTo>
                  <a:lnTo>
                    <a:pt x="1321867" y="1614549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112" name="Ecken des Rechtecks auf der gleichen Seite abrunden 3"/>
            <p:cNvSpPr/>
            <p:nvPr/>
          </p:nvSpPr>
          <p:spPr>
            <a:xfrm flipV="1">
              <a:off x="6837563" y="5503471"/>
              <a:ext cx="1050942" cy="1230395"/>
            </a:xfrm>
            <a:custGeom>
              <a:avLst/>
              <a:gdLst/>
              <a:ahLst/>
              <a:cxnLst/>
              <a:rect l="l" t="t" r="r" b="b"/>
              <a:pathLst>
                <a:path w="1400087" h="1728000">
                  <a:moveTo>
                    <a:pt x="0" y="1728000"/>
                  </a:moveTo>
                  <a:lnTo>
                    <a:pt x="1295377" y="1728000"/>
                  </a:lnTo>
                  <a:lnTo>
                    <a:pt x="1321867" y="1728000"/>
                  </a:lnTo>
                  <a:lnTo>
                    <a:pt x="1321867" y="1726836"/>
                  </a:lnTo>
                  <a:lnTo>
                    <a:pt x="1400087" y="1723399"/>
                  </a:lnTo>
                  <a:cubicBezTo>
                    <a:pt x="1388981" y="1704418"/>
                    <a:pt x="1354673" y="1690182"/>
                    <a:pt x="1330627" y="1637983"/>
                  </a:cubicBezTo>
                  <a:lnTo>
                    <a:pt x="1321867" y="1614549"/>
                  </a:lnTo>
                  <a:lnTo>
                    <a:pt x="1321867" y="156694"/>
                  </a:lnTo>
                  <a:cubicBezTo>
                    <a:pt x="1321867" y="70154"/>
                    <a:pt x="1251713" y="0"/>
                    <a:pt x="1165173" y="0"/>
                  </a:cubicBezTo>
                  <a:lnTo>
                    <a:pt x="156694" y="0"/>
                  </a:lnTo>
                  <a:cubicBezTo>
                    <a:pt x="70154" y="0"/>
                    <a:pt x="0" y="70154"/>
                    <a:pt x="0" y="156694"/>
                  </a:cubicBezTo>
                  <a:close/>
                </a:path>
              </a:pathLst>
            </a:cu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4" name="Rechteck 3"/>
            <p:cNvSpPr/>
            <p:nvPr/>
          </p:nvSpPr>
          <p:spPr>
            <a:xfrm>
              <a:off x="920658" y="1292107"/>
              <a:ext cx="711200" cy="24384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/>
            <p:cNvSpPr/>
            <p:nvPr/>
          </p:nvSpPr>
          <p:spPr>
            <a:xfrm>
              <a:off x="642274" y="1540011"/>
              <a:ext cx="1267968" cy="16256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739810" y="1706880"/>
              <a:ext cx="1072896" cy="268224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640242" y="4401312"/>
              <a:ext cx="1267968" cy="16256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/>
            <p:cNvSpPr/>
            <p:nvPr/>
          </p:nvSpPr>
          <p:spPr>
            <a:xfrm>
              <a:off x="920658" y="4568181"/>
              <a:ext cx="711200" cy="24384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1" name="Gerade Verbindung mit Pfeil 10"/>
            <p:cNvCxnSpPr>
              <a:endCxn id="4" idx="0"/>
            </p:cNvCxnSpPr>
            <p:nvPr/>
          </p:nvCxnSpPr>
          <p:spPr>
            <a:xfrm>
              <a:off x="1274226" y="836939"/>
              <a:ext cx="2032" cy="4551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Bogen 16"/>
            <p:cNvSpPr/>
            <p:nvPr/>
          </p:nvSpPr>
          <p:spPr>
            <a:xfrm rot="10088708">
              <a:off x="793442" y="1834837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Bogen 17"/>
            <p:cNvSpPr/>
            <p:nvPr/>
          </p:nvSpPr>
          <p:spPr>
            <a:xfrm rot="10088708">
              <a:off x="793444" y="2226173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Bogen 18"/>
            <p:cNvSpPr/>
            <p:nvPr/>
          </p:nvSpPr>
          <p:spPr>
            <a:xfrm rot="10088708">
              <a:off x="788737" y="2617510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Bogen 19"/>
            <p:cNvSpPr/>
            <p:nvPr/>
          </p:nvSpPr>
          <p:spPr>
            <a:xfrm rot="10088708">
              <a:off x="788738" y="3048479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Bogen 20"/>
            <p:cNvSpPr/>
            <p:nvPr/>
          </p:nvSpPr>
          <p:spPr>
            <a:xfrm rot="10088708">
              <a:off x="796860" y="3479448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Bogen 21"/>
            <p:cNvSpPr/>
            <p:nvPr/>
          </p:nvSpPr>
          <p:spPr>
            <a:xfrm rot="10088708">
              <a:off x="788736" y="3910920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1217041" y="499046"/>
              <a:ext cx="433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 rot="19537108">
              <a:off x="666725" y="856231"/>
              <a:ext cx="37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5" name="Textfeld 24"/>
            <p:cNvSpPr txBox="1"/>
            <p:nvPr/>
          </p:nvSpPr>
          <p:spPr>
            <a:xfrm rot="920836">
              <a:off x="1396789" y="851356"/>
              <a:ext cx="590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6" name="Textfeld 25"/>
            <p:cNvSpPr txBox="1"/>
            <p:nvPr/>
          </p:nvSpPr>
          <p:spPr>
            <a:xfrm rot="809586">
              <a:off x="941084" y="108524"/>
              <a:ext cx="6339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7" name="Textfeld 26"/>
            <p:cNvSpPr txBox="1"/>
            <p:nvPr/>
          </p:nvSpPr>
          <p:spPr>
            <a:xfrm rot="20592546">
              <a:off x="1014784" y="762575"/>
              <a:ext cx="6339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8" name="Textfeld 27"/>
            <p:cNvSpPr txBox="1"/>
            <p:nvPr/>
          </p:nvSpPr>
          <p:spPr>
            <a:xfrm rot="20917793">
              <a:off x="505497" y="563789"/>
              <a:ext cx="3958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9" name="Textfeld 28"/>
            <p:cNvSpPr txBox="1"/>
            <p:nvPr/>
          </p:nvSpPr>
          <p:spPr>
            <a:xfrm rot="19600361">
              <a:off x="1606581" y="84601"/>
              <a:ext cx="2718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0" name="Textfeld 29"/>
            <p:cNvSpPr txBox="1"/>
            <p:nvPr/>
          </p:nvSpPr>
          <p:spPr>
            <a:xfrm rot="1054684">
              <a:off x="906004" y="388456"/>
              <a:ext cx="37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1587347" y="427961"/>
              <a:ext cx="37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2" name="Textfeld 31"/>
            <p:cNvSpPr txBox="1"/>
            <p:nvPr/>
          </p:nvSpPr>
          <p:spPr>
            <a:xfrm rot="19640807">
              <a:off x="1650526" y="764525"/>
              <a:ext cx="37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3" name="Textfeld 32"/>
            <p:cNvSpPr txBox="1"/>
            <p:nvPr/>
          </p:nvSpPr>
          <p:spPr>
            <a:xfrm rot="1494169" flipV="1">
              <a:off x="538652" y="247634"/>
              <a:ext cx="312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4" name="Textfeld 33"/>
            <p:cNvSpPr txBox="1"/>
            <p:nvPr/>
          </p:nvSpPr>
          <p:spPr>
            <a:xfrm rot="1806106">
              <a:off x="1285456" y="274221"/>
              <a:ext cx="3589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cxnSp>
          <p:nvCxnSpPr>
            <p:cNvPr id="41" name="Gerade Verbindung mit Pfeil 40"/>
            <p:cNvCxnSpPr/>
            <p:nvPr/>
          </p:nvCxnSpPr>
          <p:spPr>
            <a:xfrm flipH="1">
              <a:off x="4354315" y="4849817"/>
              <a:ext cx="116" cy="42208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feld 48"/>
            <p:cNvSpPr txBox="1"/>
            <p:nvPr/>
          </p:nvSpPr>
          <p:spPr>
            <a:xfrm rot="19537108">
              <a:off x="4250827" y="5782237"/>
              <a:ext cx="400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4" name="Textfeld 53"/>
            <p:cNvSpPr txBox="1"/>
            <p:nvPr/>
          </p:nvSpPr>
          <p:spPr>
            <a:xfrm rot="1054684" flipH="1">
              <a:off x="4160765" y="4065325"/>
              <a:ext cx="5791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5" name="Textfeld 54"/>
            <p:cNvSpPr txBox="1"/>
            <p:nvPr/>
          </p:nvSpPr>
          <p:spPr>
            <a:xfrm flipH="1">
              <a:off x="4092197" y="6129846"/>
              <a:ext cx="5791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6" name="Textfeld 55"/>
            <p:cNvSpPr txBox="1"/>
            <p:nvPr/>
          </p:nvSpPr>
          <p:spPr>
            <a:xfrm rot="19640807">
              <a:off x="4414603" y="6101663"/>
              <a:ext cx="400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7" name="Textfeld 56"/>
            <p:cNvSpPr txBox="1"/>
            <p:nvPr/>
          </p:nvSpPr>
          <p:spPr>
            <a:xfrm rot="1494169" flipH="1" flipV="1">
              <a:off x="3714318" y="3946853"/>
              <a:ext cx="4777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8" name="Textfeld 57"/>
            <p:cNvSpPr txBox="1"/>
            <p:nvPr/>
          </p:nvSpPr>
          <p:spPr>
            <a:xfrm rot="1806106" flipH="1">
              <a:off x="4454080" y="4025973"/>
              <a:ext cx="4812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0" name="Rechteck 59"/>
            <p:cNvSpPr/>
            <p:nvPr/>
          </p:nvSpPr>
          <p:spPr>
            <a:xfrm>
              <a:off x="6960563" y="1339802"/>
              <a:ext cx="711200" cy="24384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Rechteck 60"/>
            <p:cNvSpPr/>
            <p:nvPr/>
          </p:nvSpPr>
          <p:spPr>
            <a:xfrm>
              <a:off x="6682179" y="1587706"/>
              <a:ext cx="1267968" cy="16256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Rechteck 61"/>
            <p:cNvSpPr/>
            <p:nvPr/>
          </p:nvSpPr>
          <p:spPr>
            <a:xfrm>
              <a:off x="6779715" y="1750266"/>
              <a:ext cx="1072896" cy="268224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Rechteck 62"/>
            <p:cNvSpPr/>
            <p:nvPr/>
          </p:nvSpPr>
          <p:spPr>
            <a:xfrm>
              <a:off x="6680147" y="4444698"/>
              <a:ext cx="1267968" cy="16256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Rechteck 63"/>
            <p:cNvSpPr/>
            <p:nvPr/>
          </p:nvSpPr>
          <p:spPr>
            <a:xfrm>
              <a:off x="6960563" y="4619450"/>
              <a:ext cx="711200" cy="24384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6" name="Gerade Verbindung mit Pfeil 65"/>
            <p:cNvCxnSpPr/>
            <p:nvPr/>
          </p:nvCxnSpPr>
          <p:spPr>
            <a:xfrm>
              <a:off x="7318195" y="4875482"/>
              <a:ext cx="2032" cy="45516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Bogen 66"/>
            <p:cNvSpPr/>
            <p:nvPr/>
          </p:nvSpPr>
          <p:spPr>
            <a:xfrm rot="10088708">
              <a:off x="6833347" y="1878223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8" name="Bogen 67"/>
            <p:cNvSpPr/>
            <p:nvPr/>
          </p:nvSpPr>
          <p:spPr>
            <a:xfrm rot="10088708">
              <a:off x="6833349" y="2269559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Bogen 68"/>
            <p:cNvSpPr/>
            <p:nvPr/>
          </p:nvSpPr>
          <p:spPr>
            <a:xfrm rot="10088708">
              <a:off x="6828642" y="2660896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0" name="Bogen 69"/>
            <p:cNvSpPr/>
            <p:nvPr/>
          </p:nvSpPr>
          <p:spPr>
            <a:xfrm rot="10088708">
              <a:off x="6828643" y="3091865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1" name="Bogen 70"/>
            <p:cNvSpPr/>
            <p:nvPr/>
          </p:nvSpPr>
          <p:spPr>
            <a:xfrm rot="10088708">
              <a:off x="6836765" y="3522834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Bogen 71"/>
            <p:cNvSpPr/>
            <p:nvPr/>
          </p:nvSpPr>
          <p:spPr>
            <a:xfrm rot="10088708">
              <a:off x="6828641" y="3954306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7455020" y="5861648"/>
              <a:ext cx="433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5" name="Textfeld 74"/>
            <p:cNvSpPr txBox="1"/>
            <p:nvPr/>
          </p:nvSpPr>
          <p:spPr>
            <a:xfrm rot="920836">
              <a:off x="6898019" y="3898134"/>
              <a:ext cx="590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6" name="Textfeld 75"/>
            <p:cNvSpPr txBox="1"/>
            <p:nvPr/>
          </p:nvSpPr>
          <p:spPr>
            <a:xfrm rot="20592546">
              <a:off x="7161777" y="5651663"/>
              <a:ext cx="3104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7" name="Textfeld 76"/>
            <p:cNvSpPr txBox="1"/>
            <p:nvPr/>
          </p:nvSpPr>
          <p:spPr>
            <a:xfrm rot="20917793">
              <a:off x="6978960" y="5966045"/>
              <a:ext cx="3958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7350951" y="6098110"/>
              <a:ext cx="433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95" name="Rechteck 94"/>
            <p:cNvSpPr/>
            <p:nvPr/>
          </p:nvSpPr>
          <p:spPr>
            <a:xfrm>
              <a:off x="3991017" y="1312461"/>
              <a:ext cx="711200" cy="24384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6" name="Rechteck 95"/>
            <p:cNvSpPr/>
            <p:nvPr/>
          </p:nvSpPr>
          <p:spPr>
            <a:xfrm>
              <a:off x="3712633" y="1560365"/>
              <a:ext cx="1267968" cy="16256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7" name="Rechteck 96"/>
            <p:cNvSpPr/>
            <p:nvPr/>
          </p:nvSpPr>
          <p:spPr>
            <a:xfrm>
              <a:off x="3810169" y="1722925"/>
              <a:ext cx="1072896" cy="268224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" name="Rechteck 97"/>
            <p:cNvSpPr/>
            <p:nvPr/>
          </p:nvSpPr>
          <p:spPr>
            <a:xfrm>
              <a:off x="3710601" y="4417357"/>
              <a:ext cx="1267968" cy="16256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Rechteck 98"/>
            <p:cNvSpPr/>
            <p:nvPr/>
          </p:nvSpPr>
          <p:spPr>
            <a:xfrm>
              <a:off x="3991017" y="4592109"/>
              <a:ext cx="711200" cy="24384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Bogen 99"/>
            <p:cNvSpPr/>
            <p:nvPr/>
          </p:nvSpPr>
          <p:spPr>
            <a:xfrm rot="10088708">
              <a:off x="3863801" y="1850882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Bogen 100"/>
            <p:cNvSpPr/>
            <p:nvPr/>
          </p:nvSpPr>
          <p:spPr>
            <a:xfrm rot="10088708">
              <a:off x="3863803" y="2242218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" name="Bogen 101"/>
            <p:cNvSpPr/>
            <p:nvPr/>
          </p:nvSpPr>
          <p:spPr>
            <a:xfrm rot="10088708">
              <a:off x="3859096" y="2633555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Bogen 102"/>
            <p:cNvSpPr/>
            <p:nvPr/>
          </p:nvSpPr>
          <p:spPr>
            <a:xfrm rot="10088708">
              <a:off x="3859097" y="3064524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4" name="Bogen 103"/>
            <p:cNvSpPr/>
            <p:nvPr/>
          </p:nvSpPr>
          <p:spPr>
            <a:xfrm rot="10088708">
              <a:off x="3867219" y="3495493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5" name="Bogen 104"/>
            <p:cNvSpPr/>
            <p:nvPr/>
          </p:nvSpPr>
          <p:spPr>
            <a:xfrm rot="10088708">
              <a:off x="3859095" y="3926965"/>
              <a:ext cx="961569" cy="311669"/>
            </a:xfrm>
            <a:prstGeom prst="arc">
              <a:avLst>
                <a:gd name="adj1" fmla="val 1369565"/>
                <a:gd name="adj2" fmla="val 871548"/>
              </a:avLst>
            </a:prstGeom>
            <a:ln w="19050">
              <a:solidFill>
                <a:srgbClr val="00FF00"/>
              </a:solidFill>
              <a:headEnd type="diamond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" name="Gerade Verbindung mit Pfeil 2"/>
            <p:cNvCxnSpPr/>
            <p:nvPr/>
          </p:nvCxnSpPr>
          <p:spPr>
            <a:xfrm>
              <a:off x="2274943" y="2953033"/>
              <a:ext cx="119773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Gerade Verbindung mit Pfeil 73"/>
            <p:cNvCxnSpPr/>
            <p:nvPr/>
          </p:nvCxnSpPr>
          <p:spPr>
            <a:xfrm>
              <a:off x="5260484" y="2953033"/>
              <a:ext cx="119773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4" name="Textfeld 93"/>
            <p:cNvSpPr txBox="1"/>
            <p:nvPr/>
          </p:nvSpPr>
          <p:spPr>
            <a:xfrm>
              <a:off x="4519857" y="2561502"/>
              <a:ext cx="433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7" name="Textfeld 106"/>
            <p:cNvSpPr txBox="1"/>
            <p:nvPr/>
          </p:nvSpPr>
          <p:spPr>
            <a:xfrm rot="920836">
              <a:off x="4420102" y="2893110"/>
              <a:ext cx="590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8" name="Textfeld 107"/>
            <p:cNvSpPr txBox="1"/>
            <p:nvPr/>
          </p:nvSpPr>
          <p:spPr>
            <a:xfrm rot="20592546">
              <a:off x="4188957" y="3090239"/>
              <a:ext cx="3104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9" name="Textfeld 108"/>
            <p:cNvSpPr txBox="1"/>
            <p:nvPr/>
          </p:nvSpPr>
          <p:spPr>
            <a:xfrm rot="20917793">
              <a:off x="4015060" y="2611769"/>
              <a:ext cx="3958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10" name="Textfeld 109"/>
            <p:cNvSpPr txBox="1"/>
            <p:nvPr/>
          </p:nvSpPr>
          <p:spPr>
            <a:xfrm>
              <a:off x="3974416" y="2971798"/>
              <a:ext cx="433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8" name="Textfeld 77"/>
            <p:cNvSpPr txBox="1"/>
            <p:nvPr/>
          </p:nvSpPr>
          <p:spPr>
            <a:xfrm rot="20592546">
              <a:off x="4241123" y="2410271"/>
              <a:ext cx="6339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9" name="Textfeld 78"/>
            <p:cNvSpPr txBox="1"/>
            <p:nvPr/>
          </p:nvSpPr>
          <p:spPr>
            <a:xfrm rot="20592546">
              <a:off x="7178086" y="3924187"/>
              <a:ext cx="58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14" name="Textfeld 113"/>
            <p:cNvSpPr txBox="1"/>
            <p:nvPr/>
          </p:nvSpPr>
          <p:spPr>
            <a:xfrm rot="19537108">
              <a:off x="10206150" y="5747064"/>
              <a:ext cx="400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15" name="Textfeld 114"/>
            <p:cNvSpPr txBox="1"/>
            <p:nvPr/>
          </p:nvSpPr>
          <p:spPr>
            <a:xfrm flipH="1">
              <a:off x="10047520" y="6094673"/>
              <a:ext cx="5791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16" name="Textfeld 115"/>
            <p:cNvSpPr txBox="1"/>
            <p:nvPr/>
          </p:nvSpPr>
          <p:spPr>
            <a:xfrm rot="19640807">
              <a:off x="10401014" y="5950530"/>
              <a:ext cx="4005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cxnSp>
          <p:nvCxnSpPr>
            <p:cNvPr id="121" name="Gerade Verbindung mit Pfeil 120"/>
            <p:cNvCxnSpPr/>
            <p:nvPr/>
          </p:nvCxnSpPr>
          <p:spPr>
            <a:xfrm>
              <a:off x="8167807" y="6046314"/>
              <a:ext cx="119773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2" name="Textfeld 121"/>
            <p:cNvSpPr txBox="1"/>
            <p:nvPr/>
          </p:nvSpPr>
          <p:spPr>
            <a:xfrm>
              <a:off x="11640154" y="5826480"/>
              <a:ext cx="433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23" name="Textfeld 122"/>
            <p:cNvSpPr txBox="1"/>
            <p:nvPr/>
          </p:nvSpPr>
          <p:spPr>
            <a:xfrm rot="920836">
              <a:off x="11292361" y="5985632"/>
              <a:ext cx="5909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24" name="Textfeld 123"/>
            <p:cNvSpPr txBox="1"/>
            <p:nvPr/>
          </p:nvSpPr>
          <p:spPr>
            <a:xfrm rot="20592546">
              <a:off x="11346911" y="5616495"/>
              <a:ext cx="3104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25" name="Textfeld 124"/>
            <p:cNvSpPr txBox="1"/>
            <p:nvPr/>
          </p:nvSpPr>
          <p:spPr>
            <a:xfrm rot="20917793">
              <a:off x="11323436" y="6196195"/>
              <a:ext cx="3958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26" name="Textfeld 125"/>
            <p:cNvSpPr txBox="1"/>
            <p:nvPr/>
          </p:nvSpPr>
          <p:spPr>
            <a:xfrm>
              <a:off x="11615978" y="6230980"/>
              <a:ext cx="4334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27" name="Textfeld 126"/>
            <p:cNvSpPr txBox="1"/>
            <p:nvPr/>
          </p:nvSpPr>
          <p:spPr>
            <a:xfrm rot="20592546">
              <a:off x="11002951" y="5877658"/>
              <a:ext cx="58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0000FF"/>
                  </a:solidFill>
                  <a:latin typeface="Arial Black" panose="020B0A04020102020204" pitchFamily="34" charset="0"/>
                </a:rPr>
                <a:t>R</a:t>
              </a:r>
              <a:endParaRPr lang="de-DE" b="1" dirty="0">
                <a:solidFill>
                  <a:srgbClr val="0000FF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3" name="Textfeld 142"/>
            <p:cNvSpPr txBox="1"/>
            <p:nvPr/>
          </p:nvSpPr>
          <p:spPr>
            <a:xfrm>
              <a:off x="9940327" y="5684015"/>
              <a:ext cx="37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4" name="Textfeld 143"/>
            <p:cNvSpPr txBox="1"/>
            <p:nvPr/>
          </p:nvSpPr>
          <p:spPr>
            <a:xfrm rot="19640807">
              <a:off x="10306711" y="6287818"/>
              <a:ext cx="37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5" name="Textfeld 144"/>
            <p:cNvSpPr txBox="1"/>
            <p:nvPr/>
          </p:nvSpPr>
          <p:spPr>
            <a:xfrm rot="1494169" flipV="1">
              <a:off x="9853201" y="5913415"/>
              <a:ext cx="312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S</a:t>
              </a:r>
              <a:endParaRPr lang="de-DE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36" name="Rechteck 174"/>
            <p:cNvSpPr/>
            <p:nvPr/>
          </p:nvSpPr>
          <p:spPr>
            <a:xfrm>
              <a:off x="9764983" y="5395879"/>
              <a:ext cx="1003116" cy="150253"/>
            </a:xfrm>
            <a:custGeom>
              <a:avLst/>
              <a:gdLst/>
              <a:ahLst/>
              <a:cxnLst/>
              <a:rect l="l" t="t" r="r" b="b"/>
              <a:pathLst>
                <a:path w="1382807" h="100467">
                  <a:moveTo>
                    <a:pt x="1" y="0"/>
                  </a:moveTo>
                  <a:lnTo>
                    <a:pt x="1382807" y="0"/>
                  </a:lnTo>
                  <a:lnTo>
                    <a:pt x="1382807" y="36000"/>
                  </a:lnTo>
                  <a:lnTo>
                    <a:pt x="1381151" y="36000"/>
                  </a:lnTo>
                  <a:lnTo>
                    <a:pt x="1358214" y="100467"/>
                  </a:lnTo>
                  <a:lnTo>
                    <a:pt x="24592" y="100467"/>
                  </a:lnTo>
                  <a:lnTo>
                    <a:pt x="1656" y="36000"/>
                  </a:lnTo>
                  <a:lnTo>
                    <a:pt x="1" y="36000"/>
                  </a:lnTo>
                  <a:lnTo>
                    <a:pt x="1" y="31350"/>
                  </a:lnTo>
                  <a:lnTo>
                    <a:pt x="0" y="31347"/>
                  </a:lnTo>
                  <a:lnTo>
                    <a:pt x="1" y="31347"/>
                  </a:lnTo>
                  <a:close/>
                </a:path>
              </a:pathLst>
            </a:custGeom>
            <a:solidFill>
              <a:srgbClr val="7F7F7F">
                <a:alpha val="61000"/>
              </a:srgbClr>
            </a:solidFill>
            <a:ln>
              <a:solidFill>
                <a:srgbClr val="0D0D0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  <p:sp>
          <p:nvSpPr>
            <p:cNvPr id="137" name="Rechteck 174"/>
            <p:cNvSpPr/>
            <p:nvPr/>
          </p:nvSpPr>
          <p:spPr>
            <a:xfrm>
              <a:off x="10999263" y="5397551"/>
              <a:ext cx="1003116" cy="150253"/>
            </a:xfrm>
            <a:custGeom>
              <a:avLst/>
              <a:gdLst/>
              <a:ahLst/>
              <a:cxnLst/>
              <a:rect l="l" t="t" r="r" b="b"/>
              <a:pathLst>
                <a:path w="1382807" h="100467">
                  <a:moveTo>
                    <a:pt x="1" y="0"/>
                  </a:moveTo>
                  <a:lnTo>
                    <a:pt x="1382807" y="0"/>
                  </a:lnTo>
                  <a:lnTo>
                    <a:pt x="1382807" y="36000"/>
                  </a:lnTo>
                  <a:lnTo>
                    <a:pt x="1381151" y="36000"/>
                  </a:lnTo>
                  <a:lnTo>
                    <a:pt x="1358214" y="100467"/>
                  </a:lnTo>
                  <a:lnTo>
                    <a:pt x="24592" y="100467"/>
                  </a:lnTo>
                  <a:lnTo>
                    <a:pt x="1656" y="36000"/>
                  </a:lnTo>
                  <a:lnTo>
                    <a:pt x="1" y="36000"/>
                  </a:lnTo>
                  <a:lnTo>
                    <a:pt x="1" y="31350"/>
                  </a:lnTo>
                  <a:lnTo>
                    <a:pt x="0" y="31347"/>
                  </a:lnTo>
                  <a:lnTo>
                    <a:pt x="1" y="31347"/>
                  </a:lnTo>
                  <a:close/>
                </a:path>
              </a:pathLst>
            </a:custGeom>
            <a:solidFill>
              <a:srgbClr val="7F7F7F">
                <a:alpha val="61000"/>
              </a:srgbClr>
            </a:solidFill>
            <a:ln>
              <a:solidFill>
                <a:srgbClr val="0D0D0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23716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/>
        </p:nvGrpSpPr>
        <p:grpSpPr>
          <a:xfrm>
            <a:off x="656922" y="478337"/>
            <a:ext cx="10568989" cy="5544511"/>
            <a:chOff x="656922" y="478337"/>
            <a:chExt cx="10568989" cy="5544511"/>
          </a:xfrm>
        </p:grpSpPr>
        <p:grpSp>
          <p:nvGrpSpPr>
            <p:cNvPr id="15" name="Gruppieren 14"/>
            <p:cNvGrpSpPr/>
            <p:nvPr/>
          </p:nvGrpSpPr>
          <p:grpSpPr>
            <a:xfrm>
              <a:off x="685800" y="478338"/>
              <a:ext cx="168442" cy="2069432"/>
              <a:chOff x="697832" y="490370"/>
              <a:chExt cx="168442" cy="2069432"/>
            </a:xfrm>
          </p:grpSpPr>
          <p:cxnSp>
            <p:nvCxnSpPr>
              <p:cNvPr id="7" name="Gerader Verbinder 6"/>
              <p:cNvCxnSpPr/>
              <p:nvPr/>
            </p:nvCxnSpPr>
            <p:spPr>
              <a:xfrm flipH="1">
                <a:off x="697832" y="490370"/>
                <a:ext cx="2" cy="206943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r Verbinder 10"/>
              <p:cNvCxnSpPr/>
              <p:nvPr/>
            </p:nvCxnSpPr>
            <p:spPr>
              <a:xfrm>
                <a:off x="697832" y="490370"/>
                <a:ext cx="16844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r Verbinder 13"/>
              <p:cNvCxnSpPr/>
              <p:nvPr/>
            </p:nvCxnSpPr>
            <p:spPr>
              <a:xfrm>
                <a:off x="697832" y="2559802"/>
                <a:ext cx="16844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uppieren 19"/>
            <p:cNvGrpSpPr/>
            <p:nvPr/>
          </p:nvGrpSpPr>
          <p:grpSpPr>
            <a:xfrm flipH="1">
              <a:off x="11030225" y="478337"/>
              <a:ext cx="168442" cy="2069432"/>
              <a:chOff x="697832" y="490370"/>
              <a:chExt cx="168442" cy="2069432"/>
            </a:xfrm>
          </p:grpSpPr>
          <p:cxnSp>
            <p:nvCxnSpPr>
              <p:cNvPr id="21" name="Gerader Verbinder 20"/>
              <p:cNvCxnSpPr/>
              <p:nvPr/>
            </p:nvCxnSpPr>
            <p:spPr>
              <a:xfrm flipH="1">
                <a:off x="697832" y="490370"/>
                <a:ext cx="2" cy="206943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Gerader Verbinder 21"/>
              <p:cNvCxnSpPr/>
              <p:nvPr/>
            </p:nvCxnSpPr>
            <p:spPr>
              <a:xfrm>
                <a:off x="697832" y="490370"/>
                <a:ext cx="16844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Gerader Verbinder 22"/>
              <p:cNvCxnSpPr/>
              <p:nvPr/>
            </p:nvCxnSpPr>
            <p:spPr>
              <a:xfrm>
                <a:off x="697832" y="2559802"/>
                <a:ext cx="16844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Grafik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6922" y="478337"/>
              <a:ext cx="10568989" cy="55445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662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Breitbild</PresentationFormat>
  <Paragraphs>63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Bengue</dc:creator>
  <cp:lastModifiedBy>Walter Wagner</cp:lastModifiedBy>
  <cp:revision>57</cp:revision>
  <dcterms:created xsi:type="dcterms:W3CDTF">2017-01-11T20:53:02Z</dcterms:created>
  <dcterms:modified xsi:type="dcterms:W3CDTF">2017-02-06T15:35:01Z</dcterms:modified>
</cp:coreProperties>
</file>