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8" d="100"/>
          <a:sy n="68" d="100"/>
        </p:scale>
        <p:origin x="408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3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02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65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62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45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66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17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78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51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70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817D7-F333-45E9-8BC1-687049825815}" type="datetimeFigureOut">
              <a:rPr lang="de-DE" smtClean="0"/>
              <a:t>12.05.2015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47F0-CC23-4DB3-9B27-456FA78F8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79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-82132"/>
            <a:ext cx="3712971" cy="694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0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584845" y="3855947"/>
            <a:ext cx="1280089" cy="94956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094800" y="3855947"/>
            <a:ext cx="7974320" cy="9495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10339753" y="4571999"/>
            <a:ext cx="1852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hydrophil</a:t>
            </a:r>
          </a:p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(wasser-</a:t>
            </a: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freundlich)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68676" y="4571999"/>
            <a:ext cx="1852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hydrophob</a:t>
            </a:r>
          </a:p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(wasser-</a:t>
            </a: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feindlich)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6" name="Gruppieren 75"/>
          <p:cNvGrpSpPr/>
          <p:nvPr/>
        </p:nvGrpSpPr>
        <p:grpSpPr>
          <a:xfrm>
            <a:off x="372522" y="1695757"/>
            <a:ext cx="11114785" cy="1862768"/>
            <a:chOff x="372522" y="1695757"/>
            <a:chExt cx="11114785" cy="1862768"/>
          </a:xfrm>
        </p:grpSpPr>
        <p:sp>
          <p:nvSpPr>
            <p:cNvPr id="11" name="Textfeld 10"/>
            <p:cNvSpPr txBox="1"/>
            <p:nvPr/>
          </p:nvSpPr>
          <p:spPr>
            <a:xfrm>
              <a:off x="372522" y="1697428"/>
              <a:ext cx="1111478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H    H        </a:t>
              </a:r>
            </a:p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 – C – C – C – C – C – C – C – C – C – C – C – C – C – C – C – C – O          </a:t>
              </a: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72523" y="3086616"/>
              <a:ext cx="15968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H    H</a:t>
              </a:r>
            </a:p>
          </p:txBody>
        </p:sp>
        <p:cxnSp>
          <p:nvCxnSpPr>
            <p:cNvPr id="15" name="Gerader Verbinder 14"/>
            <p:cNvCxnSpPr/>
            <p:nvPr/>
          </p:nvCxnSpPr>
          <p:spPr>
            <a:xfrm>
              <a:off x="1147554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1710344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2234898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2785285" y="2146507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3356228" y="2146506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>
              <a:off x="1147554" y="2810679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1706055" y="2810678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>
              <a:off x="2243060" y="2810678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>
              <a:off x="2809541" y="2810678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3374074" y="2810678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3936098" y="2810677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3918249" y="2146505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4493653" y="2810676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4480278" y="2146505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>
              <a:off x="5605048" y="2810676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6158894" y="2810675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6730580" y="2810674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5064573" y="2802979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5050178" y="2146504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5598523" y="214650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6155178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6712002" y="2146502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7283685" y="2146501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7837522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8391370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8949682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>
              <a:off x="9467835" y="214532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>
              <a:off x="9539945" y="2146500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>
              <a:off x="7837520" y="2810674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/>
            <p:cNvCxnSpPr/>
            <p:nvPr/>
          </p:nvCxnSpPr>
          <p:spPr>
            <a:xfrm>
              <a:off x="8400282" y="281067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8963057" y="281067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7284419" y="2810673"/>
              <a:ext cx="0" cy="316523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feld 47"/>
            <p:cNvSpPr txBox="1"/>
            <p:nvPr/>
          </p:nvSpPr>
          <p:spPr>
            <a:xfrm>
              <a:off x="1428702" y="3085137"/>
              <a:ext cx="7809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H           H    H    H           H    H    H    H    H    H    H    </a:t>
              </a: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2612201" y="3096860"/>
              <a:ext cx="4279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de-DE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4863677" y="3086615"/>
              <a:ext cx="4279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de-DE" sz="24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2031945" y="1705958"/>
              <a:ext cx="22821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    H    H    H    </a:t>
              </a: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4283721" y="1695757"/>
              <a:ext cx="22821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    H    H    H    </a:t>
              </a:r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522043" y="1705958"/>
              <a:ext cx="22821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    H    H    H    </a:t>
              </a:r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8737168" y="1696898"/>
              <a:ext cx="22821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    </a:t>
              </a:r>
              <a:r>
                <a:rPr lang="de-DE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de-DE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</a:p>
          </p:txBody>
        </p:sp>
        <p:cxnSp>
          <p:nvCxnSpPr>
            <p:cNvPr id="55" name="Gerader Verbinder 54"/>
            <p:cNvCxnSpPr/>
            <p:nvPr/>
          </p:nvCxnSpPr>
          <p:spPr>
            <a:xfrm>
              <a:off x="9542753" y="1705958"/>
              <a:ext cx="173746" cy="119756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/>
            <p:cNvCxnSpPr/>
            <p:nvPr/>
          </p:nvCxnSpPr>
          <p:spPr>
            <a:xfrm flipV="1">
              <a:off x="9293530" y="1708621"/>
              <a:ext cx="174407" cy="136190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/>
            <p:cNvCxnSpPr/>
            <p:nvPr/>
          </p:nvCxnSpPr>
          <p:spPr>
            <a:xfrm>
              <a:off x="9999006" y="2495478"/>
              <a:ext cx="161083" cy="1539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r Verbinder 68"/>
            <p:cNvCxnSpPr/>
            <p:nvPr/>
          </p:nvCxnSpPr>
          <p:spPr>
            <a:xfrm>
              <a:off x="9997852" y="2817445"/>
              <a:ext cx="161083" cy="1539"/>
            </a:xfrm>
            <a:prstGeom prst="line">
              <a:avLst/>
            </a:prstGeom>
            <a:ln w="412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r Verbinder 74"/>
            <p:cNvCxnSpPr/>
            <p:nvPr/>
          </p:nvCxnSpPr>
          <p:spPr>
            <a:xfrm>
              <a:off x="10238704" y="2555168"/>
              <a:ext cx="69546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llipse 1"/>
          <p:cNvSpPr/>
          <p:nvPr/>
        </p:nvSpPr>
        <p:spPr>
          <a:xfrm>
            <a:off x="8900903" y="3515489"/>
            <a:ext cx="1953359" cy="1630483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45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ad 1"/>
          <p:cNvSpPr/>
          <p:nvPr/>
        </p:nvSpPr>
        <p:spPr>
          <a:xfrm>
            <a:off x="4812632" y="0"/>
            <a:ext cx="2129589" cy="1925053"/>
          </a:xfrm>
          <a:prstGeom prst="donut">
            <a:avLst>
              <a:gd name="adj" fmla="val 13120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065294" y="252663"/>
            <a:ext cx="1624263" cy="141972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552574" y="700916"/>
            <a:ext cx="1010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Öl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288006" y="1684575"/>
            <a:ext cx="2548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Emulgatorfilm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V="1">
            <a:off x="4247146" y="1371600"/>
            <a:ext cx="589549" cy="31297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5360067" y="1371600"/>
            <a:ext cx="1034716" cy="836195"/>
          </a:xfrm>
          <a:prstGeom prst="rect">
            <a:avLst/>
          </a:prstGeom>
          <a:noFill/>
          <a:ln w="412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3681663" y="2207795"/>
            <a:ext cx="1678404" cy="242436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6394783" y="2207795"/>
            <a:ext cx="1329491" cy="133504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ieren 116"/>
          <p:cNvGrpSpPr/>
          <p:nvPr/>
        </p:nvGrpSpPr>
        <p:grpSpPr>
          <a:xfrm>
            <a:off x="1061545" y="3603070"/>
            <a:ext cx="10556230" cy="4125275"/>
            <a:chOff x="1061545" y="3603070"/>
            <a:chExt cx="10556230" cy="4125275"/>
          </a:xfrm>
        </p:grpSpPr>
        <p:sp>
          <p:nvSpPr>
            <p:cNvPr id="17" name="Ellipse 16"/>
            <p:cNvSpPr/>
            <p:nvPr/>
          </p:nvSpPr>
          <p:spPr>
            <a:xfrm>
              <a:off x="1408613" y="5398626"/>
              <a:ext cx="3972701" cy="2154620"/>
            </a:xfrm>
            <a:prstGeom prst="ellipse">
              <a:avLst/>
            </a:prstGeom>
            <a:solidFill>
              <a:srgbClr val="0000FF">
                <a:alpha val="72000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1061545" y="6211613"/>
              <a:ext cx="4815880" cy="14527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3427413" y="539862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/>
            <p:cNvSpPr/>
            <p:nvPr/>
          </p:nvSpPr>
          <p:spPr>
            <a:xfrm rot="19582197">
              <a:off x="1919711" y="5764334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/>
            <p:cNvSpPr/>
            <p:nvPr/>
          </p:nvSpPr>
          <p:spPr>
            <a:xfrm rot="19970974">
              <a:off x="2245088" y="560645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/>
            <p:cNvSpPr/>
            <p:nvPr/>
          </p:nvSpPr>
          <p:spPr>
            <a:xfrm rot="20597493">
              <a:off x="2511133" y="552079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 rot="20992245">
              <a:off x="2818046" y="544222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/>
            <p:cNvSpPr/>
            <p:nvPr/>
          </p:nvSpPr>
          <p:spPr>
            <a:xfrm>
              <a:off x="3100374" y="540333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 rot="495289">
              <a:off x="3708023" y="541705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Rechteck 37"/>
            <p:cNvSpPr/>
            <p:nvPr/>
          </p:nvSpPr>
          <p:spPr>
            <a:xfrm rot="835849">
              <a:off x="4016625" y="548013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 rot="1463004">
              <a:off x="4372264" y="5596177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1569888" y="6462041"/>
              <a:ext cx="3495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Monomolekularer Film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hteck 41"/>
            <p:cNvSpPr/>
            <p:nvPr/>
          </p:nvSpPr>
          <p:spPr>
            <a:xfrm rot="2238959">
              <a:off x="4708963" y="575333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6901356" y="5477230"/>
              <a:ext cx="3972701" cy="2154620"/>
            </a:xfrm>
            <a:prstGeom prst="ellipse">
              <a:avLst/>
            </a:prstGeom>
            <a:solidFill>
              <a:srgbClr val="0000FF">
                <a:alpha val="72000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563227" y="6275614"/>
              <a:ext cx="4815880" cy="14527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Rechteck 54"/>
            <p:cNvSpPr/>
            <p:nvPr/>
          </p:nvSpPr>
          <p:spPr>
            <a:xfrm>
              <a:off x="8929034" y="547101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hteck 55"/>
            <p:cNvSpPr/>
            <p:nvPr/>
          </p:nvSpPr>
          <p:spPr>
            <a:xfrm rot="18869286">
              <a:off x="7201099" y="605412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Rechteck 56"/>
            <p:cNvSpPr/>
            <p:nvPr/>
          </p:nvSpPr>
          <p:spPr>
            <a:xfrm rot="19582197">
              <a:off x="7421392" y="5845177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hteck 57"/>
            <p:cNvSpPr/>
            <p:nvPr/>
          </p:nvSpPr>
          <p:spPr>
            <a:xfrm rot="19970974">
              <a:off x="7746842" y="5673270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hteck 58"/>
            <p:cNvSpPr/>
            <p:nvPr/>
          </p:nvSpPr>
          <p:spPr>
            <a:xfrm rot="20597493">
              <a:off x="7996773" y="5549787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Rechteck 59"/>
            <p:cNvSpPr/>
            <p:nvPr/>
          </p:nvSpPr>
          <p:spPr>
            <a:xfrm rot="20992245">
              <a:off x="8363649" y="551333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/>
            <p:cNvSpPr/>
            <p:nvPr/>
          </p:nvSpPr>
          <p:spPr>
            <a:xfrm rot="21447883">
              <a:off x="8624874" y="5480137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/>
            <p:cNvSpPr/>
            <p:nvPr/>
          </p:nvSpPr>
          <p:spPr>
            <a:xfrm rot="495289">
              <a:off x="9209262" y="549775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/>
            <p:cNvSpPr/>
            <p:nvPr/>
          </p:nvSpPr>
          <p:spPr>
            <a:xfrm rot="835849">
              <a:off x="9503860" y="554719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/>
            <p:cNvSpPr/>
            <p:nvPr/>
          </p:nvSpPr>
          <p:spPr>
            <a:xfrm rot="1463004">
              <a:off x="9875058" y="5658952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7059528" y="6462220"/>
              <a:ext cx="3495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Flüssigkristalliner Film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hteck 66"/>
            <p:cNvSpPr/>
            <p:nvPr/>
          </p:nvSpPr>
          <p:spPr>
            <a:xfrm rot="2238959">
              <a:off x="10212629" y="5818168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8929034" y="440058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Rechteck 78"/>
            <p:cNvSpPr/>
            <p:nvPr/>
          </p:nvSpPr>
          <p:spPr>
            <a:xfrm rot="19848079">
              <a:off x="7246764" y="469089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Rechteck 79"/>
            <p:cNvSpPr/>
            <p:nvPr/>
          </p:nvSpPr>
          <p:spPr>
            <a:xfrm rot="19582197">
              <a:off x="6777982" y="491886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Rechteck 80"/>
            <p:cNvSpPr/>
            <p:nvPr/>
          </p:nvSpPr>
          <p:spPr>
            <a:xfrm rot="19970974">
              <a:off x="6986804" y="4208149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/>
            <p:cNvSpPr/>
            <p:nvPr/>
          </p:nvSpPr>
          <p:spPr>
            <a:xfrm rot="20471413">
              <a:off x="7675292" y="4539624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hteck 82"/>
            <p:cNvSpPr/>
            <p:nvPr/>
          </p:nvSpPr>
          <p:spPr>
            <a:xfrm rot="20992245">
              <a:off x="8160710" y="4436042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 83"/>
            <p:cNvSpPr/>
            <p:nvPr/>
          </p:nvSpPr>
          <p:spPr>
            <a:xfrm>
              <a:off x="8931981" y="3854954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/>
            <p:cNvSpPr/>
            <p:nvPr/>
          </p:nvSpPr>
          <p:spPr>
            <a:xfrm rot="495289">
              <a:off x="9379753" y="4452190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/>
            <p:cNvSpPr/>
            <p:nvPr/>
          </p:nvSpPr>
          <p:spPr>
            <a:xfrm>
              <a:off x="8517355" y="491941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Ellipse 97"/>
            <p:cNvSpPr/>
            <p:nvPr/>
          </p:nvSpPr>
          <p:spPr>
            <a:xfrm>
              <a:off x="9234391" y="4952221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9603548" y="5024486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Rechteck 101"/>
            <p:cNvSpPr/>
            <p:nvPr/>
          </p:nvSpPr>
          <p:spPr>
            <a:xfrm rot="1463004">
              <a:off x="10331421" y="469949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Rechteck 102"/>
            <p:cNvSpPr/>
            <p:nvPr/>
          </p:nvSpPr>
          <p:spPr>
            <a:xfrm rot="1463004">
              <a:off x="10558211" y="4200765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Rechteck 103"/>
            <p:cNvSpPr/>
            <p:nvPr/>
          </p:nvSpPr>
          <p:spPr>
            <a:xfrm rot="2238959">
              <a:off x="10863341" y="497789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Rechteck 104"/>
            <p:cNvSpPr/>
            <p:nvPr/>
          </p:nvSpPr>
          <p:spPr>
            <a:xfrm rot="2238959">
              <a:off x="11197113" y="4546085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10076750" y="5178097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/>
            <p:cNvSpPr/>
            <p:nvPr/>
          </p:nvSpPr>
          <p:spPr>
            <a:xfrm>
              <a:off x="10540701" y="541322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Ellipse 65"/>
            <p:cNvSpPr/>
            <p:nvPr/>
          </p:nvSpPr>
          <p:spPr>
            <a:xfrm>
              <a:off x="10364525" y="5639977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9952120" y="5436330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Rechteck 105"/>
            <p:cNvSpPr/>
            <p:nvPr/>
          </p:nvSpPr>
          <p:spPr>
            <a:xfrm rot="19582197">
              <a:off x="6476263" y="446413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Rechteck 106"/>
            <p:cNvSpPr/>
            <p:nvPr/>
          </p:nvSpPr>
          <p:spPr>
            <a:xfrm rot="19263552">
              <a:off x="6408414" y="5223305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Rechteck 108"/>
            <p:cNvSpPr/>
            <p:nvPr/>
          </p:nvSpPr>
          <p:spPr>
            <a:xfrm rot="19263552">
              <a:off x="6062479" y="479670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Rechteck 109"/>
            <p:cNvSpPr/>
            <p:nvPr/>
          </p:nvSpPr>
          <p:spPr>
            <a:xfrm rot="20471413">
              <a:off x="7504918" y="402286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Rechteck 110"/>
            <p:cNvSpPr/>
            <p:nvPr/>
          </p:nvSpPr>
          <p:spPr>
            <a:xfrm rot="20992245">
              <a:off x="8061005" y="3892851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>
              <a:off x="7121620" y="5655796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7483352" y="5451628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7818211" y="5334457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8199671" y="5251834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8526102" y="521790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8852203" y="5215222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/>
            <p:cNvSpPr/>
            <p:nvPr/>
          </p:nvSpPr>
          <p:spPr>
            <a:xfrm>
              <a:off x="9183345" y="5231448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9524135" y="5297046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/>
            <p:cNvSpPr/>
            <p:nvPr/>
          </p:nvSpPr>
          <p:spPr>
            <a:xfrm>
              <a:off x="6923170" y="5371178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Ellipse 92"/>
            <p:cNvSpPr/>
            <p:nvPr/>
          </p:nvSpPr>
          <p:spPr>
            <a:xfrm>
              <a:off x="7354808" y="5154260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/>
            <p:cNvSpPr/>
            <p:nvPr/>
          </p:nvSpPr>
          <p:spPr>
            <a:xfrm>
              <a:off x="7724274" y="5031215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/>
            <p:cNvSpPr/>
            <p:nvPr/>
          </p:nvSpPr>
          <p:spPr>
            <a:xfrm>
              <a:off x="8152913" y="4941293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/>
            <p:cNvSpPr/>
            <p:nvPr/>
          </p:nvSpPr>
          <p:spPr>
            <a:xfrm>
              <a:off x="8849381" y="4919028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/>
            <p:cNvSpPr/>
            <p:nvPr/>
          </p:nvSpPr>
          <p:spPr>
            <a:xfrm>
              <a:off x="6169867" y="4261866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5731282" y="462062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6731299" y="3985300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/>
            <p:cNvSpPr/>
            <p:nvPr/>
          </p:nvSpPr>
          <p:spPr>
            <a:xfrm>
              <a:off x="6570695" y="5645538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6842423" y="5910233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617318" y="5578871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986704" y="538987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2313974" y="5273870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2669665" y="5185924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3014812" y="5148534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3352351" y="5148534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3681663" y="5167447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4022453" y="5233045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4450438" y="537232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862843" y="5575976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Rechteck 111"/>
            <p:cNvSpPr/>
            <p:nvPr/>
          </p:nvSpPr>
          <p:spPr>
            <a:xfrm rot="835849">
              <a:off x="9787129" y="4521783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Rechteck 112"/>
            <p:cNvSpPr/>
            <p:nvPr/>
          </p:nvSpPr>
          <p:spPr>
            <a:xfrm rot="835849">
              <a:off x="9919215" y="3992519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Rechteck 113"/>
            <p:cNvSpPr/>
            <p:nvPr/>
          </p:nvSpPr>
          <p:spPr>
            <a:xfrm rot="21447883">
              <a:off x="8588005" y="4402830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Rechteck 114"/>
            <p:cNvSpPr/>
            <p:nvPr/>
          </p:nvSpPr>
          <p:spPr>
            <a:xfrm rot="21447883">
              <a:off x="8562798" y="3858052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Rechteck 115"/>
            <p:cNvSpPr/>
            <p:nvPr/>
          </p:nvSpPr>
          <p:spPr>
            <a:xfrm rot="495289">
              <a:off x="9465851" y="3908926"/>
              <a:ext cx="113160" cy="52065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9447635" y="3656604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8469083" y="3603070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/>
            <p:cNvSpPr/>
            <p:nvPr/>
          </p:nvSpPr>
          <p:spPr>
            <a:xfrm>
              <a:off x="9936200" y="3753503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/>
            <p:cNvSpPr/>
            <p:nvPr/>
          </p:nvSpPr>
          <p:spPr>
            <a:xfrm>
              <a:off x="11345059" y="4364571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/>
            <p:cNvSpPr/>
            <p:nvPr/>
          </p:nvSpPr>
          <p:spPr>
            <a:xfrm>
              <a:off x="10637713" y="3979122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7285870" y="3785272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7907579" y="3640362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8856955" y="3604739"/>
              <a:ext cx="272716" cy="264695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32735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0"/>
          <p:cNvSpPr>
            <a:spLocks noChangeArrowheads="1"/>
          </p:cNvSpPr>
          <p:nvPr/>
        </p:nvSpPr>
        <p:spPr bwMode="auto">
          <a:xfrm>
            <a:off x="787400" y="165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787400" y="622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96"/>
          <p:cNvSpPr>
            <a:spLocks noChangeArrowheads="1"/>
          </p:cNvSpPr>
          <p:nvPr/>
        </p:nvSpPr>
        <p:spPr bwMode="auto">
          <a:xfrm>
            <a:off x="787400" y="1079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180973" y="165100"/>
            <a:ext cx="11870586" cy="6388100"/>
            <a:chOff x="180973" y="165100"/>
            <a:chExt cx="11870586" cy="6388100"/>
          </a:xfrm>
        </p:grpSpPr>
        <p:sp>
          <p:nvSpPr>
            <p:cNvPr id="4" name="Text Box 17"/>
            <p:cNvSpPr txBox="1">
              <a:spLocks noChangeArrowheads="1"/>
            </p:cNvSpPr>
            <p:nvPr/>
          </p:nvSpPr>
          <p:spPr bwMode="auto">
            <a:xfrm>
              <a:off x="363538" y="165100"/>
              <a:ext cx="11688021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Verschiedene Emulsionstypen</a:t>
              </a:r>
              <a:endParaRPr lang="de-DE" alt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feld 2"/>
            <p:cNvSpPr txBox="1">
              <a:spLocks noChangeArrowheads="1"/>
            </p:cNvSpPr>
            <p:nvPr/>
          </p:nvSpPr>
          <p:spPr bwMode="auto">
            <a:xfrm>
              <a:off x="259808" y="973536"/>
              <a:ext cx="375271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e-DE" altLang="de-DE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O/W-Emulsion</a:t>
              </a:r>
              <a:endParaRPr kumimoji="0" lang="de-DE" alt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798153" y="969078"/>
              <a:ext cx="37486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e-DE" altLang="de-DE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W/O-Emulsion</a:t>
              </a:r>
              <a:endParaRPr kumimoji="0" lang="de-DE" alt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259808" y="3862195"/>
              <a:ext cx="3752717" cy="800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e-DE" altLang="de-DE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O/W/O-Emulsion</a:t>
              </a:r>
              <a:endParaRPr kumimoji="0" lang="de-DE" alt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5798153" y="3824253"/>
              <a:ext cx="375271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de-DE" altLang="de-DE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W/O/W-Emulsion</a:t>
              </a:r>
              <a:endParaRPr kumimoji="0" lang="de-DE" altLang="de-D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hteck 222"/>
            <p:cNvSpPr>
              <a:spLocks noChangeArrowheads="1"/>
            </p:cNvSpPr>
            <p:nvPr/>
          </p:nvSpPr>
          <p:spPr bwMode="auto">
            <a:xfrm>
              <a:off x="180974" y="165100"/>
              <a:ext cx="11655425" cy="638810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Gerader Verbinder 224"/>
            <p:cNvSpPr>
              <a:spLocks noChangeShapeType="1"/>
            </p:cNvSpPr>
            <p:nvPr/>
          </p:nvSpPr>
          <p:spPr bwMode="auto">
            <a:xfrm flipV="1">
              <a:off x="180973" y="3413739"/>
              <a:ext cx="1165542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Gerader Verbinder 225"/>
            <p:cNvSpPr>
              <a:spLocks noChangeShapeType="1"/>
            </p:cNvSpPr>
            <p:nvPr/>
          </p:nvSpPr>
          <p:spPr bwMode="auto">
            <a:xfrm flipH="1">
              <a:off x="5688256" y="786038"/>
              <a:ext cx="8399" cy="575000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Gerader Verbinder 223"/>
            <p:cNvSpPr>
              <a:spLocks noChangeShapeType="1"/>
            </p:cNvSpPr>
            <p:nvPr/>
          </p:nvSpPr>
          <p:spPr bwMode="auto">
            <a:xfrm flipV="1">
              <a:off x="180973" y="786039"/>
              <a:ext cx="1165542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" name="Gruppieren 2"/>
            <p:cNvGrpSpPr/>
            <p:nvPr/>
          </p:nvGrpSpPr>
          <p:grpSpPr>
            <a:xfrm>
              <a:off x="10359350" y="1254648"/>
              <a:ext cx="1072800" cy="1555200"/>
              <a:chOff x="10359350" y="1254648"/>
              <a:chExt cx="1072800" cy="1555200"/>
            </a:xfrm>
          </p:grpSpPr>
          <p:sp>
            <p:nvSpPr>
              <p:cNvPr id="64" name="AutoShape 46"/>
              <p:cNvSpPr>
                <a:spLocks noChangeArrowheads="1"/>
              </p:cNvSpPr>
              <p:nvPr/>
            </p:nvSpPr>
            <p:spPr bwMode="auto">
              <a:xfrm>
                <a:off x="10359350" y="1254648"/>
                <a:ext cx="1072800" cy="1555200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6" name="Oval 44"/>
              <p:cNvSpPr>
                <a:spLocks noChangeArrowheads="1"/>
              </p:cNvSpPr>
              <p:nvPr/>
            </p:nvSpPr>
            <p:spPr bwMode="auto">
              <a:xfrm>
                <a:off x="10813762" y="1807265"/>
                <a:ext cx="136500" cy="192804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7" name="Oval 43"/>
              <p:cNvSpPr>
                <a:spLocks noChangeArrowheads="1"/>
              </p:cNvSpPr>
              <p:nvPr/>
            </p:nvSpPr>
            <p:spPr bwMode="auto">
              <a:xfrm>
                <a:off x="10884711" y="2113505"/>
                <a:ext cx="136500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8" name="Oval 42"/>
              <p:cNvSpPr>
                <a:spLocks noChangeArrowheads="1"/>
              </p:cNvSpPr>
              <p:nvPr/>
            </p:nvSpPr>
            <p:spPr bwMode="auto">
              <a:xfrm>
                <a:off x="10978862" y="1535802"/>
                <a:ext cx="136500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9" name="Oval 41"/>
              <p:cNvSpPr>
                <a:spLocks noChangeArrowheads="1"/>
              </p:cNvSpPr>
              <p:nvPr/>
            </p:nvSpPr>
            <p:spPr bwMode="auto">
              <a:xfrm>
                <a:off x="11177299" y="1761227"/>
                <a:ext cx="136499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0" name="Oval 40"/>
              <p:cNvSpPr>
                <a:spLocks noChangeArrowheads="1"/>
              </p:cNvSpPr>
              <p:nvPr/>
            </p:nvSpPr>
            <p:spPr bwMode="auto">
              <a:xfrm>
                <a:off x="11177299" y="2132702"/>
                <a:ext cx="136499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1" name="Oval 39"/>
              <p:cNvSpPr>
                <a:spLocks noChangeArrowheads="1"/>
              </p:cNvSpPr>
              <p:nvPr/>
            </p:nvSpPr>
            <p:spPr bwMode="auto">
              <a:xfrm>
                <a:off x="10599449" y="1496115"/>
                <a:ext cx="136499" cy="192804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2" name="Oval 38"/>
              <p:cNvSpPr>
                <a:spLocks noChangeArrowheads="1"/>
              </p:cNvSpPr>
              <p:nvPr/>
            </p:nvSpPr>
            <p:spPr bwMode="auto">
              <a:xfrm>
                <a:off x="10493087" y="1835840"/>
                <a:ext cx="136500" cy="192804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3" name="Oval 37"/>
              <p:cNvSpPr>
                <a:spLocks noChangeArrowheads="1"/>
              </p:cNvSpPr>
              <p:nvPr/>
            </p:nvSpPr>
            <p:spPr bwMode="auto">
              <a:xfrm>
                <a:off x="10978862" y="2453377"/>
                <a:ext cx="136500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4" name="Oval 36"/>
              <p:cNvSpPr>
                <a:spLocks noChangeArrowheads="1"/>
              </p:cNvSpPr>
              <p:nvPr/>
            </p:nvSpPr>
            <p:spPr bwMode="auto">
              <a:xfrm>
                <a:off x="10554999" y="2320027"/>
                <a:ext cx="136499" cy="192805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2E74B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2" name="Gruppieren 11"/>
            <p:cNvGrpSpPr/>
            <p:nvPr/>
          </p:nvGrpSpPr>
          <p:grpSpPr>
            <a:xfrm>
              <a:off x="9492082" y="4199218"/>
              <a:ext cx="2273633" cy="1817350"/>
              <a:chOff x="9492082" y="4199218"/>
              <a:chExt cx="2273633" cy="1817350"/>
            </a:xfrm>
          </p:grpSpPr>
          <p:sp>
            <p:nvSpPr>
              <p:cNvPr id="75" name="AutoShape 35"/>
              <p:cNvSpPr>
                <a:spLocks noChangeArrowheads="1"/>
              </p:cNvSpPr>
              <p:nvPr/>
            </p:nvSpPr>
            <p:spPr bwMode="auto">
              <a:xfrm>
                <a:off x="10394581" y="4461368"/>
                <a:ext cx="1072800" cy="1555200"/>
              </a:xfrm>
              <a:prstGeom prst="roundRect">
                <a:avLst>
                  <a:gd name="adj" fmla="val 16667"/>
                </a:avLst>
              </a:prstGeom>
              <a:solidFill>
                <a:srgbClr val="0000FF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" name="Rectangle 30"/>
              <p:cNvSpPr>
                <a:spLocks noChangeArrowheads="1"/>
              </p:cNvSpPr>
              <p:nvPr/>
            </p:nvSpPr>
            <p:spPr bwMode="auto">
              <a:xfrm>
                <a:off x="9492082" y="4199218"/>
                <a:ext cx="2273633" cy="3949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6" name="Ellipse 216"/>
              <p:cNvSpPr>
                <a:spLocks noChangeArrowheads="1"/>
              </p:cNvSpPr>
              <p:nvPr/>
            </p:nvSpPr>
            <p:spPr bwMode="auto">
              <a:xfrm>
                <a:off x="10486024" y="5325741"/>
                <a:ext cx="424360" cy="305831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7" name="Ellipse 218"/>
              <p:cNvSpPr>
                <a:spLocks noChangeArrowheads="1"/>
              </p:cNvSpPr>
              <p:nvPr/>
            </p:nvSpPr>
            <p:spPr bwMode="auto">
              <a:xfrm>
                <a:off x="10628899" y="5367017"/>
                <a:ext cx="81676" cy="708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8" name="Ellipse 219"/>
              <p:cNvSpPr>
                <a:spLocks noChangeArrowheads="1"/>
              </p:cNvSpPr>
              <p:nvPr/>
            </p:nvSpPr>
            <p:spPr bwMode="auto">
              <a:xfrm>
                <a:off x="10592386" y="5516242"/>
                <a:ext cx="81676" cy="708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9" name="Ellipse 220"/>
              <p:cNvSpPr>
                <a:spLocks noChangeArrowheads="1"/>
              </p:cNvSpPr>
              <p:nvPr/>
            </p:nvSpPr>
            <p:spPr bwMode="auto">
              <a:xfrm>
                <a:off x="10752724" y="5430517"/>
                <a:ext cx="81676" cy="708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0" name="Oval 59"/>
              <p:cNvSpPr>
                <a:spLocks noChangeArrowheads="1"/>
              </p:cNvSpPr>
              <p:nvPr/>
            </p:nvSpPr>
            <p:spPr bwMode="auto">
              <a:xfrm>
                <a:off x="10465387" y="4828855"/>
                <a:ext cx="424362" cy="305832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1" name="Oval 58"/>
              <p:cNvSpPr>
                <a:spLocks noChangeArrowheads="1"/>
              </p:cNvSpPr>
              <p:nvPr/>
            </p:nvSpPr>
            <p:spPr bwMode="auto">
              <a:xfrm>
                <a:off x="10606674" y="4870129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" name="Oval 57"/>
              <p:cNvSpPr>
                <a:spLocks noChangeArrowheads="1"/>
              </p:cNvSpPr>
              <p:nvPr/>
            </p:nvSpPr>
            <p:spPr bwMode="auto">
              <a:xfrm>
                <a:off x="10571749" y="5019354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" name="Oval 56"/>
              <p:cNvSpPr>
                <a:spLocks noChangeArrowheads="1"/>
              </p:cNvSpPr>
              <p:nvPr/>
            </p:nvSpPr>
            <p:spPr bwMode="auto">
              <a:xfrm>
                <a:off x="10732086" y="4933629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4" name="Oval 55"/>
              <p:cNvSpPr>
                <a:spLocks noChangeArrowheads="1"/>
              </p:cNvSpPr>
              <p:nvPr/>
            </p:nvSpPr>
            <p:spPr bwMode="auto">
              <a:xfrm>
                <a:off x="10987675" y="4870130"/>
                <a:ext cx="424362" cy="305832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5" name="Oval 54"/>
              <p:cNvSpPr>
                <a:spLocks noChangeArrowheads="1"/>
              </p:cNvSpPr>
              <p:nvPr/>
            </p:nvSpPr>
            <p:spPr bwMode="auto">
              <a:xfrm>
                <a:off x="11128960" y="4911404"/>
                <a:ext cx="81677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6" name="Oval 53"/>
              <p:cNvSpPr>
                <a:spLocks noChangeArrowheads="1"/>
              </p:cNvSpPr>
              <p:nvPr/>
            </p:nvSpPr>
            <p:spPr bwMode="auto">
              <a:xfrm>
                <a:off x="11092449" y="5060629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7" name="Oval 52"/>
              <p:cNvSpPr>
                <a:spLocks noChangeArrowheads="1"/>
              </p:cNvSpPr>
              <p:nvPr/>
            </p:nvSpPr>
            <p:spPr bwMode="auto">
              <a:xfrm>
                <a:off x="11254374" y="4974904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8" name="Oval 51"/>
              <p:cNvSpPr>
                <a:spLocks noChangeArrowheads="1"/>
              </p:cNvSpPr>
              <p:nvPr/>
            </p:nvSpPr>
            <p:spPr bwMode="auto">
              <a:xfrm>
                <a:off x="10927350" y="5571805"/>
                <a:ext cx="424362" cy="305832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9" name="Oval 50"/>
              <p:cNvSpPr>
                <a:spLocks noChangeArrowheads="1"/>
              </p:cNvSpPr>
              <p:nvPr/>
            </p:nvSpPr>
            <p:spPr bwMode="auto">
              <a:xfrm>
                <a:off x="11070224" y="5613079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0" name="Oval 49"/>
              <p:cNvSpPr>
                <a:spLocks noChangeArrowheads="1"/>
              </p:cNvSpPr>
              <p:nvPr/>
            </p:nvSpPr>
            <p:spPr bwMode="auto">
              <a:xfrm>
                <a:off x="11033711" y="5763892"/>
                <a:ext cx="81676" cy="708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1" name="Oval 48"/>
              <p:cNvSpPr>
                <a:spLocks noChangeArrowheads="1"/>
              </p:cNvSpPr>
              <p:nvPr/>
            </p:nvSpPr>
            <p:spPr bwMode="auto">
              <a:xfrm>
                <a:off x="11194049" y="5676579"/>
                <a:ext cx="81676" cy="70809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sp>
          <p:nvSpPr>
            <p:cNvPr id="112" name="Rectangle 30"/>
            <p:cNvSpPr>
              <a:spLocks noChangeArrowheads="1"/>
            </p:cNvSpPr>
            <p:nvPr/>
          </p:nvSpPr>
          <p:spPr bwMode="auto">
            <a:xfrm>
              <a:off x="9482471" y="976729"/>
              <a:ext cx="2273633" cy="3949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" name="Gruppieren 10"/>
            <p:cNvGrpSpPr/>
            <p:nvPr/>
          </p:nvGrpSpPr>
          <p:grpSpPr>
            <a:xfrm>
              <a:off x="3331580" y="4218924"/>
              <a:ext cx="2273633" cy="1797208"/>
              <a:chOff x="3331580" y="4218924"/>
              <a:chExt cx="2273633" cy="1797208"/>
            </a:xfrm>
          </p:grpSpPr>
          <p:sp>
            <p:nvSpPr>
              <p:cNvPr id="6" name="Abgerundetes Rechteck 6"/>
              <p:cNvSpPr>
                <a:spLocks noChangeArrowheads="1"/>
              </p:cNvSpPr>
              <p:nvPr/>
            </p:nvSpPr>
            <p:spPr bwMode="auto">
              <a:xfrm>
                <a:off x="3822971" y="4460932"/>
                <a:ext cx="1072800" cy="1555200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6" name="Ellipse 216"/>
              <p:cNvSpPr>
                <a:spLocks noChangeArrowheads="1"/>
              </p:cNvSpPr>
              <p:nvPr/>
            </p:nvSpPr>
            <p:spPr bwMode="auto">
              <a:xfrm>
                <a:off x="3901279" y="5311985"/>
                <a:ext cx="424360" cy="305831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7" name="Ellipse 218"/>
              <p:cNvSpPr>
                <a:spLocks noChangeArrowheads="1"/>
              </p:cNvSpPr>
              <p:nvPr/>
            </p:nvSpPr>
            <p:spPr bwMode="auto">
              <a:xfrm>
                <a:off x="4044154" y="5353261"/>
                <a:ext cx="81676" cy="70808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8" name="Ellipse 219"/>
              <p:cNvSpPr>
                <a:spLocks noChangeArrowheads="1"/>
              </p:cNvSpPr>
              <p:nvPr/>
            </p:nvSpPr>
            <p:spPr bwMode="auto">
              <a:xfrm>
                <a:off x="4007641" y="5502486"/>
                <a:ext cx="81676" cy="70808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9" name="Ellipse 220"/>
              <p:cNvSpPr>
                <a:spLocks noChangeArrowheads="1"/>
              </p:cNvSpPr>
              <p:nvPr/>
            </p:nvSpPr>
            <p:spPr bwMode="auto">
              <a:xfrm>
                <a:off x="4167979" y="5416761"/>
                <a:ext cx="81676" cy="70808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" name="Oval 59"/>
              <p:cNvSpPr>
                <a:spLocks noChangeArrowheads="1"/>
              </p:cNvSpPr>
              <p:nvPr/>
            </p:nvSpPr>
            <p:spPr bwMode="auto">
              <a:xfrm>
                <a:off x="3880642" y="4815099"/>
                <a:ext cx="424362" cy="305832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2" name="Oval 58"/>
              <p:cNvSpPr>
                <a:spLocks noChangeArrowheads="1"/>
              </p:cNvSpPr>
              <p:nvPr/>
            </p:nvSpPr>
            <p:spPr bwMode="auto">
              <a:xfrm>
                <a:off x="4021929" y="4856373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3" name="Oval 57"/>
              <p:cNvSpPr>
                <a:spLocks noChangeArrowheads="1"/>
              </p:cNvSpPr>
              <p:nvPr/>
            </p:nvSpPr>
            <p:spPr bwMode="auto">
              <a:xfrm>
                <a:off x="3987004" y="5005598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4" name="Oval 56"/>
              <p:cNvSpPr>
                <a:spLocks noChangeArrowheads="1"/>
              </p:cNvSpPr>
              <p:nvPr/>
            </p:nvSpPr>
            <p:spPr bwMode="auto">
              <a:xfrm>
                <a:off x="4147341" y="4919873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5" name="Oval 55"/>
              <p:cNvSpPr>
                <a:spLocks noChangeArrowheads="1"/>
              </p:cNvSpPr>
              <p:nvPr/>
            </p:nvSpPr>
            <p:spPr bwMode="auto">
              <a:xfrm>
                <a:off x="4402930" y="4856374"/>
                <a:ext cx="424362" cy="305832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6" name="Oval 54"/>
              <p:cNvSpPr>
                <a:spLocks noChangeArrowheads="1"/>
              </p:cNvSpPr>
              <p:nvPr/>
            </p:nvSpPr>
            <p:spPr bwMode="auto">
              <a:xfrm>
                <a:off x="4544215" y="4897648"/>
                <a:ext cx="81677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7" name="Oval 53"/>
              <p:cNvSpPr>
                <a:spLocks noChangeArrowheads="1"/>
              </p:cNvSpPr>
              <p:nvPr/>
            </p:nvSpPr>
            <p:spPr bwMode="auto">
              <a:xfrm>
                <a:off x="4507704" y="5046873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8" name="Oval 52"/>
              <p:cNvSpPr>
                <a:spLocks noChangeArrowheads="1"/>
              </p:cNvSpPr>
              <p:nvPr/>
            </p:nvSpPr>
            <p:spPr bwMode="auto">
              <a:xfrm>
                <a:off x="4669629" y="4961148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9" name="Oval 51"/>
              <p:cNvSpPr>
                <a:spLocks noChangeArrowheads="1"/>
              </p:cNvSpPr>
              <p:nvPr/>
            </p:nvSpPr>
            <p:spPr bwMode="auto">
              <a:xfrm>
                <a:off x="4342605" y="5558049"/>
                <a:ext cx="424362" cy="305832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0" name="Oval 50"/>
              <p:cNvSpPr>
                <a:spLocks noChangeArrowheads="1"/>
              </p:cNvSpPr>
              <p:nvPr/>
            </p:nvSpPr>
            <p:spPr bwMode="auto">
              <a:xfrm>
                <a:off x="4485479" y="5599323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1" name="Oval 49"/>
              <p:cNvSpPr>
                <a:spLocks noChangeArrowheads="1"/>
              </p:cNvSpPr>
              <p:nvPr/>
            </p:nvSpPr>
            <p:spPr bwMode="auto">
              <a:xfrm>
                <a:off x="4448966" y="5750136"/>
                <a:ext cx="81676" cy="70808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62" name="Oval 48"/>
              <p:cNvSpPr>
                <a:spLocks noChangeArrowheads="1"/>
              </p:cNvSpPr>
              <p:nvPr/>
            </p:nvSpPr>
            <p:spPr bwMode="auto">
              <a:xfrm>
                <a:off x="4609304" y="5662823"/>
                <a:ext cx="81676" cy="70809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3" name="Rectangle 30"/>
              <p:cNvSpPr>
                <a:spLocks noChangeArrowheads="1"/>
              </p:cNvSpPr>
              <p:nvPr/>
            </p:nvSpPr>
            <p:spPr bwMode="auto">
              <a:xfrm>
                <a:off x="3331580" y="4218924"/>
                <a:ext cx="2273633" cy="3949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2" name="Gruppieren 1"/>
            <p:cNvGrpSpPr/>
            <p:nvPr/>
          </p:nvGrpSpPr>
          <p:grpSpPr>
            <a:xfrm>
              <a:off x="2963824" y="966268"/>
              <a:ext cx="2273633" cy="1817245"/>
              <a:chOff x="2963824" y="966268"/>
              <a:chExt cx="2273633" cy="1817245"/>
            </a:xfrm>
          </p:grpSpPr>
          <p:sp>
            <p:nvSpPr>
              <p:cNvPr id="5" name="Abgerundetes Rechteck 1"/>
              <p:cNvSpPr>
                <a:spLocks noChangeArrowheads="1"/>
              </p:cNvSpPr>
              <p:nvPr/>
            </p:nvSpPr>
            <p:spPr bwMode="auto">
              <a:xfrm>
                <a:off x="3838822" y="1227909"/>
                <a:ext cx="1072834" cy="1555604"/>
              </a:xfrm>
              <a:prstGeom prst="roundRect">
                <a:avLst>
                  <a:gd name="adj" fmla="val 16667"/>
                </a:avLst>
              </a:prstGeom>
              <a:solidFill>
                <a:srgbClr val="0000FF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3" name="Ellipse 14"/>
              <p:cNvSpPr>
                <a:spLocks noChangeArrowheads="1"/>
              </p:cNvSpPr>
              <p:nvPr/>
            </p:nvSpPr>
            <p:spPr bwMode="auto">
              <a:xfrm>
                <a:off x="4244239" y="1793443"/>
                <a:ext cx="136499" cy="192804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Ellipse 15"/>
              <p:cNvSpPr>
                <a:spLocks noChangeArrowheads="1"/>
              </p:cNvSpPr>
              <p:nvPr/>
            </p:nvSpPr>
            <p:spPr bwMode="auto">
              <a:xfrm>
                <a:off x="4244239" y="2118880"/>
                <a:ext cx="136499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Ellipse 16"/>
              <p:cNvSpPr>
                <a:spLocks noChangeArrowheads="1"/>
              </p:cNvSpPr>
              <p:nvPr/>
            </p:nvSpPr>
            <p:spPr bwMode="auto">
              <a:xfrm>
                <a:off x="4409339" y="1521980"/>
                <a:ext cx="136499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Ellipse 17"/>
              <p:cNvSpPr>
                <a:spLocks noChangeArrowheads="1"/>
              </p:cNvSpPr>
              <p:nvPr/>
            </p:nvSpPr>
            <p:spPr bwMode="auto">
              <a:xfrm>
                <a:off x="4607777" y="1747405"/>
                <a:ext cx="136499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Ellipse 18"/>
              <p:cNvSpPr>
                <a:spLocks noChangeArrowheads="1"/>
              </p:cNvSpPr>
              <p:nvPr/>
            </p:nvSpPr>
            <p:spPr bwMode="auto">
              <a:xfrm>
                <a:off x="4607777" y="2118880"/>
                <a:ext cx="136499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0" name="Ellipse 202"/>
              <p:cNvSpPr>
                <a:spLocks noChangeArrowheads="1"/>
              </p:cNvSpPr>
              <p:nvPr/>
            </p:nvSpPr>
            <p:spPr bwMode="auto">
              <a:xfrm>
                <a:off x="4028339" y="1482293"/>
                <a:ext cx="136499" cy="192804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1" name="Ellipse 203"/>
              <p:cNvSpPr>
                <a:spLocks noChangeArrowheads="1"/>
              </p:cNvSpPr>
              <p:nvPr/>
            </p:nvSpPr>
            <p:spPr bwMode="auto">
              <a:xfrm>
                <a:off x="3923564" y="1822018"/>
                <a:ext cx="136499" cy="192804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2" name="Ellipse 204"/>
              <p:cNvSpPr>
                <a:spLocks noChangeArrowheads="1"/>
              </p:cNvSpPr>
              <p:nvPr/>
            </p:nvSpPr>
            <p:spPr bwMode="auto">
              <a:xfrm>
                <a:off x="4409339" y="2439555"/>
                <a:ext cx="136499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43" name="Ellipse 205"/>
              <p:cNvSpPr>
                <a:spLocks noChangeArrowheads="1"/>
              </p:cNvSpPr>
              <p:nvPr/>
            </p:nvSpPr>
            <p:spPr bwMode="auto">
              <a:xfrm>
                <a:off x="3985477" y="2306205"/>
                <a:ext cx="136500" cy="19280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D966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4" name="Rectangle 30"/>
              <p:cNvSpPr>
                <a:spLocks noChangeArrowheads="1"/>
              </p:cNvSpPr>
              <p:nvPr/>
            </p:nvSpPr>
            <p:spPr bwMode="auto">
              <a:xfrm>
                <a:off x="2963824" y="966268"/>
                <a:ext cx="2273633" cy="3949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059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771074" y="911767"/>
            <a:ext cx="11134372" cy="4591050"/>
            <a:chOff x="771074" y="911767"/>
            <a:chExt cx="11134372" cy="4591050"/>
          </a:xfrm>
        </p:grpSpPr>
        <p:grpSp>
          <p:nvGrpSpPr>
            <p:cNvPr id="9" name="Gruppieren 8"/>
            <p:cNvGrpSpPr/>
            <p:nvPr/>
          </p:nvGrpSpPr>
          <p:grpSpPr>
            <a:xfrm>
              <a:off x="771074" y="911767"/>
              <a:ext cx="11134372" cy="4591050"/>
              <a:chOff x="771074" y="911767"/>
              <a:chExt cx="11134372" cy="4591050"/>
            </a:xfrm>
          </p:grpSpPr>
          <p:pic>
            <p:nvPicPr>
              <p:cNvPr id="36" name="Grafik 3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76571" y="911767"/>
                <a:ext cx="2428875" cy="4591050"/>
              </a:xfrm>
              <a:prstGeom prst="rect">
                <a:avLst/>
              </a:prstGeom>
            </p:spPr>
          </p:pic>
          <p:grpSp>
            <p:nvGrpSpPr>
              <p:cNvPr id="2" name="Gruppieren 1"/>
              <p:cNvGrpSpPr/>
              <p:nvPr/>
            </p:nvGrpSpPr>
            <p:grpSpPr>
              <a:xfrm>
                <a:off x="771074" y="991576"/>
                <a:ext cx="8520224" cy="4300729"/>
                <a:chOff x="771074" y="991576"/>
                <a:chExt cx="8520224" cy="4300729"/>
              </a:xfrm>
            </p:grpSpPr>
            <p:sp>
              <p:nvSpPr>
                <p:cNvPr id="4" name="Abgerundetes Rechteck 2"/>
                <p:cNvSpPr>
                  <a:spLocks noChangeArrowheads="1"/>
                </p:cNvSpPr>
                <p:nvPr/>
              </p:nvSpPr>
              <p:spPr bwMode="auto">
                <a:xfrm>
                  <a:off x="771074" y="998353"/>
                  <a:ext cx="1850440" cy="429237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00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" name="Abgerundetes Rechteck 3"/>
                <p:cNvSpPr>
                  <a:spLocks noChangeArrowheads="1"/>
                </p:cNvSpPr>
                <p:nvPr/>
              </p:nvSpPr>
              <p:spPr bwMode="auto">
                <a:xfrm>
                  <a:off x="2775465" y="991576"/>
                  <a:ext cx="1850440" cy="42923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" name="Abgerundetes Rechteck 4"/>
                <p:cNvSpPr>
                  <a:spLocks noChangeArrowheads="1"/>
                </p:cNvSpPr>
                <p:nvPr/>
              </p:nvSpPr>
              <p:spPr bwMode="auto">
                <a:xfrm>
                  <a:off x="4778459" y="998353"/>
                  <a:ext cx="1850441" cy="42923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" name="Abgerundetes Rechteck 5"/>
                <p:cNvSpPr>
                  <a:spLocks noChangeArrowheads="1"/>
                </p:cNvSpPr>
                <p:nvPr/>
              </p:nvSpPr>
              <p:spPr bwMode="auto">
                <a:xfrm>
                  <a:off x="6790748" y="999930"/>
                  <a:ext cx="1850440" cy="429237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" name="Halber Rahmen 8"/>
                <p:cNvSpPr>
                  <a:spLocks/>
                </p:cNvSpPr>
                <p:nvPr/>
              </p:nvSpPr>
              <p:spPr bwMode="auto">
                <a:xfrm rot="7920745">
                  <a:off x="8231094" y="2652726"/>
                  <a:ext cx="1090880" cy="1029528"/>
                </a:xfrm>
                <a:custGeom>
                  <a:avLst/>
                  <a:gdLst>
                    <a:gd name="T0" fmla="*/ 0 w 657345"/>
                    <a:gd name="T1" fmla="*/ 0 h 603170"/>
                    <a:gd name="T2" fmla="*/ 657345 w 657345"/>
                    <a:gd name="T3" fmla="*/ 0 h 603170"/>
                    <a:gd name="T4" fmla="*/ 558638 w 657345"/>
                    <a:gd name="T5" fmla="*/ 90572 h 603170"/>
                    <a:gd name="T6" fmla="*/ 90572 w 657345"/>
                    <a:gd name="T7" fmla="*/ 90572 h 603170"/>
                    <a:gd name="T8" fmla="*/ 90572 w 657345"/>
                    <a:gd name="T9" fmla="*/ 520062 h 603170"/>
                    <a:gd name="T10" fmla="*/ 0 w 657345"/>
                    <a:gd name="T11" fmla="*/ 603170 h 603170"/>
                    <a:gd name="T12" fmla="*/ 0 w 657345"/>
                    <a:gd name="T13" fmla="*/ 0 h 603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57345" h="603170">
                      <a:moveTo>
                        <a:pt x="0" y="0"/>
                      </a:moveTo>
                      <a:lnTo>
                        <a:pt x="657345" y="0"/>
                      </a:lnTo>
                      <a:lnTo>
                        <a:pt x="558638" y="90572"/>
                      </a:lnTo>
                      <a:lnTo>
                        <a:pt x="90572" y="90572"/>
                      </a:lnTo>
                      <a:lnTo>
                        <a:pt x="90572" y="520062"/>
                      </a:lnTo>
                      <a:lnTo>
                        <a:pt x="0" y="60317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87" name="Ellipse 52"/>
                <p:cNvSpPr>
                  <a:spLocks noChangeArrowheads="1"/>
                </p:cNvSpPr>
                <p:nvPr/>
              </p:nvSpPr>
              <p:spPr bwMode="auto">
                <a:xfrm rot="10800000">
                  <a:off x="7453737" y="1362516"/>
                  <a:ext cx="578484" cy="439909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88" name="Ellipse 53"/>
                <p:cNvSpPr>
                  <a:spLocks noChangeArrowheads="1"/>
                </p:cNvSpPr>
                <p:nvPr/>
              </p:nvSpPr>
              <p:spPr bwMode="auto">
                <a:xfrm rot="10800000">
                  <a:off x="7050897" y="2047054"/>
                  <a:ext cx="372969" cy="28828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89" name="Ellipse 54"/>
                <p:cNvSpPr>
                  <a:spLocks noChangeArrowheads="1"/>
                </p:cNvSpPr>
                <p:nvPr/>
              </p:nvSpPr>
              <p:spPr bwMode="auto">
                <a:xfrm rot="10800000">
                  <a:off x="7802102" y="2029196"/>
                  <a:ext cx="558186" cy="453012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0" name="Ellipse 55"/>
                <p:cNvSpPr>
                  <a:spLocks noChangeArrowheads="1"/>
                </p:cNvSpPr>
                <p:nvPr/>
              </p:nvSpPr>
              <p:spPr bwMode="auto">
                <a:xfrm rot="10800000">
                  <a:off x="8158736" y="1426018"/>
                  <a:ext cx="289241" cy="226507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1" name="Ellipse 56"/>
                <p:cNvSpPr>
                  <a:spLocks noChangeArrowheads="1"/>
                </p:cNvSpPr>
                <p:nvPr/>
              </p:nvSpPr>
              <p:spPr bwMode="auto">
                <a:xfrm rot="10800000">
                  <a:off x="8000182" y="2766217"/>
                  <a:ext cx="279094" cy="185323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2" name="Ellipse 57"/>
                <p:cNvSpPr>
                  <a:spLocks noChangeArrowheads="1"/>
                </p:cNvSpPr>
                <p:nvPr/>
              </p:nvSpPr>
              <p:spPr bwMode="auto">
                <a:xfrm rot="10800000">
                  <a:off x="7284707" y="4584790"/>
                  <a:ext cx="372971" cy="28828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5" name="Ellipse 52"/>
                <p:cNvSpPr>
                  <a:spLocks noChangeArrowheads="1"/>
                </p:cNvSpPr>
                <p:nvPr/>
              </p:nvSpPr>
              <p:spPr bwMode="auto">
                <a:xfrm rot="10800000">
                  <a:off x="6978007" y="2767383"/>
                  <a:ext cx="578484" cy="439909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6" name="Ellipse 53"/>
                <p:cNvSpPr>
                  <a:spLocks noChangeArrowheads="1"/>
                </p:cNvSpPr>
                <p:nvPr/>
              </p:nvSpPr>
              <p:spPr bwMode="auto">
                <a:xfrm rot="10800000">
                  <a:off x="6979871" y="3443659"/>
                  <a:ext cx="372969" cy="28828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7" name="Ellipse 54"/>
                <p:cNvSpPr>
                  <a:spLocks noChangeArrowheads="1"/>
                </p:cNvSpPr>
                <p:nvPr/>
              </p:nvSpPr>
              <p:spPr bwMode="auto">
                <a:xfrm rot="10800000">
                  <a:off x="7782818" y="3592692"/>
                  <a:ext cx="558186" cy="453012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9" name="Ellipse 56"/>
                <p:cNvSpPr>
                  <a:spLocks noChangeArrowheads="1"/>
                </p:cNvSpPr>
                <p:nvPr/>
              </p:nvSpPr>
              <p:spPr bwMode="auto">
                <a:xfrm rot="10800000">
                  <a:off x="7636460" y="3291328"/>
                  <a:ext cx="279094" cy="185323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60" name="Ellipse 57"/>
                <p:cNvSpPr>
                  <a:spLocks noChangeArrowheads="1"/>
                </p:cNvSpPr>
                <p:nvPr/>
              </p:nvSpPr>
              <p:spPr bwMode="auto">
                <a:xfrm rot="10800000">
                  <a:off x="7953244" y="4651656"/>
                  <a:ext cx="372971" cy="28828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5" name="Ellipse 13"/>
                <p:cNvSpPr>
                  <a:spLocks noChangeArrowheads="1"/>
                </p:cNvSpPr>
                <p:nvPr/>
              </p:nvSpPr>
              <p:spPr bwMode="auto">
                <a:xfrm>
                  <a:off x="2307152" y="4856913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7" name="Ellipse 15"/>
                <p:cNvSpPr>
                  <a:spLocks noChangeArrowheads="1"/>
                </p:cNvSpPr>
                <p:nvPr/>
              </p:nvSpPr>
              <p:spPr bwMode="auto">
                <a:xfrm>
                  <a:off x="2126177" y="5039476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099" name="Ellipse 17"/>
                <p:cNvSpPr>
                  <a:spLocks noChangeArrowheads="1"/>
                </p:cNvSpPr>
                <p:nvPr/>
              </p:nvSpPr>
              <p:spPr bwMode="auto">
                <a:xfrm>
                  <a:off x="1744437" y="5043077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102" name="Ellipse 20"/>
                <p:cNvSpPr>
                  <a:spLocks noChangeArrowheads="1"/>
                </p:cNvSpPr>
                <p:nvPr/>
              </p:nvSpPr>
              <p:spPr bwMode="auto">
                <a:xfrm>
                  <a:off x="2359540" y="5102976"/>
                  <a:ext cx="150812" cy="150812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103" name="Ellipse 21"/>
                <p:cNvSpPr>
                  <a:spLocks noChangeArrowheads="1"/>
                </p:cNvSpPr>
                <p:nvPr/>
              </p:nvSpPr>
              <p:spPr bwMode="auto">
                <a:xfrm>
                  <a:off x="2189677" y="4939463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3" name="Ellipse 23"/>
                <p:cNvSpPr>
                  <a:spLocks noChangeArrowheads="1"/>
                </p:cNvSpPr>
                <p:nvPr/>
              </p:nvSpPr>
              <p:spPr bwMode="auto">
                <a:xfrm>
                  <a:off x="1648340" y="4915651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3" name="Ellipse 13"/>
                <p:cNvSpPr>
                  <a:spLocks noChangeArrowheads="1"/>
                </p:cNvSpPr>
                <p:nvPr/>
              </p:nvSpPr>
              <p:spPr bwMode="auto">
                <a:xfrm>
                  <a:off x="1920651" y="4862102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4" name="Ellipse 14"/>
                <p:cNvSpPr>
                  <a:spLocks noChangeArrowheads="1"/>
                </p:cNvSpPr>
                <p:nvPr/>
              </p:nvSpPr>
              <p:spPr bwMode="auto">
                <a:xfrm>
                  <a:off x="1571401" y="4863690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6" name="Ellipse 16"/>
                <p:cNvSpPr>
                  <a:spLocks noChangeArrowheads="1"/>
                </p:cNvSpPr>
                <p:nvPr/>
              </p:nvSpPr>
              <p:spPr bwMode="auto">
                <a:xfrm>
                  <a:off x="1338039" y="5189127"/>
                  <a:ext cx="9842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7" name="Ellipse 17"/>
                <p:cNvSpPr>
                  <a:spLocks noChangeArrowheads="1"/>
                </p:cNvSpPr>
                <p:nvPr/>
              </p:nvSpPr>
              <p:spPr bwMode="auto">
                <a:xfrm>
                  <a:off x="1338039" y="4944652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8" name="Ellipse 18"/>
                <p:cNvSpPr>
                  <a:spLocks noChangeArrowheads="1"/>
                </p:cNvSpPr>
                <p:nvPr/>
              </p:nvSpPr>
              <p:spPr bwMode="auto">
                <a:xfrm>
                  <a:off x="1553939" y="5108165"/>
                  <a:ext cx="185737" cy="1793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79" name="Ellipse 19"/>
                <p:cNvSpPr>
                  <a:spLocks noChangeArrowheads="1"/>
                </p:cNvSpPr>
                <p:nvPr/>
              </p:nvSpPr>
              <p:spPr bwMode="auto">
                <a:xfrm flipH="1">
                  <a:off x="1453926" y="5182777"/>
                  <a:ext cx="100013" cy="10636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0" name="Ellipse 20"/>
                <p:cNvSpPr>
                  <a:spLocks noChangeArrowheads="1"/>
                </p:cNvSpPr>
                <p:nvPr/>
              </p:nvSpPr>
              <p:spPr bwMode="auto">
                <a:xfrm>
                  <a:off x="1973039" y="5108165"/>
                  <a:ext cx="150812" cy="150812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1" name="Ellipse 21"/>
                <p:cNvSpPr>
                  <a:spLocks noChangeArrowheads="1"/>
                </p:cNvSpPr>
                <p:nvPr/>
              </p:nvSpPr>
              <p:spPr bwMode="auto">
                <a:xfrm>
                  <a:off x="1803176" y="4944652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2" name="Ellipse 22"/>
                <p:cNvSpPr>
                  <a:spLocks noChangeArrowheads="1"/>
                </p:cNvSpPr>
                <p:nvPr/>
              </p:nvSpPr>
              <p:spPr bwMode="auto">
                <a:xfrm>
                  <a:off x="1098327" y="5047046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3" name="Ellipse 23"/>
                <p:cNvSpPr>
                  <a:spLocks noChangeArrowheads="1"/>
                </p:cNvSpPr>
                <p:nvPr/>
              </p:nvSpPr>
              <p:spPr bwMode="auto">
                <a:xfrm>
                  <a:off x="1255593" y="4959612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4" name="Ellipse 24"/>
                <p:cNvSpPr>
                  <a:spLocks noChangeArrowheads="1"/>
                </p:cNvSpPr>
                <p:nvPr/>
              </p:nvSpPr>
              <p:spPr bwMode="auto">
                <a:xfrm>
                  <a:off x="1477739" y="4841465"/>
                  <a:ext cx="93662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8" name="Ellipse 21"/>
                <p:cNvSpPr>
                  <a:spLocks noChangeArrowheads="1"/>
                </p:cNvSpPr>
                <p:nvPr/>
              </p:nvSpPr>
              <p:spPr bwMode="auto">
                <a:xfrm>
                  <a:off x="1116981" y="4948810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89" name="Ellipse 24"/>
                <p:cNvSpPr>
                  <a:spLocks noChangeArrowheads="1"/>
                </p:cNvSpPr>
                <p:nvPr/>
              </p:nvSpPr>
              <p:spPr bwMode="auto">
                <a:xfrm>
                  <a:off x="824428" y="4847245"/>
                  <a:ext cx="93662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0" name="Ellipse 13"/>
                <p:cNvSpPr>
                  <a:spLocks noChangeArrowheads="1"/>
                </p:cNvSpPr>
                <p:nvPr/>
              </p:nvSpPr>
              <p:spPr bwMode="auto">
                <a:xfrm>
                  <a:off x="880839" y="4873071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1" name="Ellipse 20"/>
                <p:cNvSpPr>
                  <a:spLocks noChangeArrowheads="1"/>
                </p:cNvSpPr>
                <p:nvPr/>
              </p:nvSpPr>
              <p:spPr bwMode="auto">
                <a:xfrm>
                  <a:off x="933227" y="5119134"/>
                  <a:ext cx="150812" cy="150812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2" name="Ellipse 23"/>
                <p:cNvSpPr>
                  <a:spLocks noChangeArrowheads="1"/>
                </p:cNvSpPr>
                <p:nvPr/>
              </p:nvSpPr>
              <p:spPr bwMode="auto">
                <a:xfrm>
                  <a:off x="2509816" y="5031538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3" name="Ellipse 23"/>
                <p:cNvSpPr>
                  <a:spLocks noChangeArrowheads="1"/>
                </p:cNvSpPr>
                <p:nvPr/>
              </p:nvSpPr>
              <p:spPr bwMode="auto">
                <a:xfrm>
                  <a:off x="2528405" y="4815127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4" name="Ellipse 23"/>
                <p:cNvSpPr>
                  <a:spLocks noChangeArrowheads="1"/>
                </p:cNvSpPr>
                <p:nvPr/>
              </p:nvSpPr>
              <p:spPr bwMode="auto">
                <a:xfrm>
                  <a:off x="802638" y="5030243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5" name="Ellipse 13"/>
                <p:cNvSpPr>
                  <a:spLocks noChangeArrowheads="1"/>
                </p:cNvSpPr>
                <p:nvPr/>
              </p:nvSpPr>
              <p:spPr bwMode="auto">
                <a:xfrm>
                  <a:off x="4307011" y="1399966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6" name="Ellipse 15"/>
                <p:cNvSpPr>
                  <a:spLocks noChangeArrowheads="1"/>
                </p:cNvSpPr>
                <p:nvPr/>
              </p:nvSpPr>
              <p:spPr bwMode="auto">
                <a:xfrm>
                  <a:off x="4126036" y="1582529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7" name="Ellipse 17"/>
                <p:cNvSpPr>
                  <a:spLocks noChangeArrowheads="1"/>
                </p:cNvSpPr>
                <p:nvPr/>
              </p:nvSpPr>
              <p:spPr bwMode="auto">
                <a:xfrm>
                  <a:off x="3744296" y="1586130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99" name="Ellipse 21"/>
                <p:cNvSpPr>
                  <a:spLocks noChangeArrowheads="1"/>
                </p:cNvSpPr>
                <p:nvPr/>
              </p:nvSpPr>
              <p:spPr bwMode="auto">
                <a:xfrm>
                  <a:off x="4189536" y="1482516"/>
                  <a:ext cx="104775" cy="10001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0" name="Ellipse 23"/>
                <p:cNvSpPr>
                  <a:spLocks noChangeArrowheads="1"/>
                </p:cNvSpPr>
                <p:nvPr/>
              </p:nvSpPr>
              <p:spPr bwMode="auto">
                <a:xfrm>
                  <a:off x="3648199" y="1458704"/>
                  <a:ext cx="92075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2" name="Ellipse 13"/>
                <p:cNvSpPr>
                  <a:spLocks noChangeArrowheads="1"/>
                </p:cNvSpPr>
                <p:nvPr/>
              </p:nvSpPr>
              <p:spPr bwMode="auto">
                <a:xfrm>
                  <a:off x="3952206" y="1404962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3" name="Ellipse 14"/>
                <p:cNvSpPr>
                  <a:spLocks noChangeArrowheads="1"/>
                </p:cNvSpPr>
                <p:nvPr/>
              </p:nvSpPr>
              <p:spPr bwMode="auto">
                <a:xfrm>
                  <a:off x="3576273" y="1417033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4" name="Ellipse 16"/>
                <p:cNvSpPr>
                  <a:spLocks noChangeArrowheads="1"/>
                </p:cNvSpPr>
                <p:nvPr/>
              </p:nvSpPr>
              <p:spPr bwMode="auto">
                <a:xfrm>
                  <a:off x="3337898" y="1732180"/>
                  <a:ext cx="98425" cy="10001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5" name="Ellipse 17"/>
                <p:cNvSpPr>
                  <a:spLocks noChangeArrowheads="1"/>
                </p:cNvSpPr>
                <p:nvPr/>
              </p:nvSpPr>
              <p:spPr bwMode="auto">
                <a:xfrm>
                  <a:off x="3337898" y="1487705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8" name="Ellipse 20"/>
                <p:cNvSpPr>
                  <a:spLocks noChangeArrowheads="1"/>
                </p:cNvSpPr>
                <p:nvPr/>
              </p:nvSpPr>
              <p:spPr bwMode="auto">
                <a:xfrm>
                  <a:off x="3972898" y="1651218"/>
                  <a:ext cx="150812" cy="150812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09" name="Ellipse 21"/>
                <p:cNvSpPr>
                  <a:spLocks noChangeArrowheads="1"/>
                </p:cNvSpPr>
                <p:nvPr/>
              </p:nvSpPr>
              <p:spPr bwMode="auto">
                <a:xfrm>
                  <a:off x="3810920" y="1436914"/>
                  <a:ext cx="128103" cy="129014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0" name="Ellipse 22"/>
                <p:cNvSpPr>
                  <a:spLocks noChangeArrowheads="1"/>
                </p:cNvSpPr>
                <p:nvPr/>
              </p:nvSpPr>
              <p:spPr bwMode="auto">
                <a:xfrm>
                  <a:off x="3098186" y="1590099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1" name="Ellipse 23"/>
                <p:cNvSpPr>
                  <a:spLocks noChangeArrowheads="1"/>
                </p:cNvSpPr>
                <p:nvPr/>
              </p:nvSpPr>
              <p:spPr bwMode="auto">
                <a:xfrm>
                  <a:off x="3255452" y="1502665"/>
                  <a:ext cx="92075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2" name="Ellipse 24"/>
                <p:cNvSpPr>
                  <a:spLocks noChangeArrowheads="1"/>
                </p:cNvSpPr>
                <p:nvPr/>
              </p:nvSpPr>
              <p:spPr bwMode="auto">
                <a:xfrm>
                  <a:off x="4217170" y="1005584"/>
                  <a:ext cx="83830" cy="8649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3" name="Ellipse 21"/>
                <p:cNvSpPr>
                  <a:spLocks noChangeArrowheads="1"/>
                </p:cNvSpPr>
                <p:nvPr/>
              </p:nvSpPr>
              <p:spPr bwMode="auto">
                <a:xfrm>
                  <a:off x="3116840" y="1491863"/>
                  <a:ext cx="104775" cy="10001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4" name="Ellipse 24"/>
                <p:cNvSpPr>
                  <a:spLocks noChangeArrowheads="1"/>
                </p:cNvSpPr>
                <p:nvPr/>
              </p:nvSpPr>
              <p:spPr bwMode="auto">
                <a:xfrm>
                  <a:off x="2791151" y="1362927"/>
                  <a:ext cx="93662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5" name="Ellipse 13"/>
                <p:cNvSpPr>
                  <a:spLocks noChangeArrowheads="1"/>
                </p:cNvSpPr>
                <p:nvPr/>
              </p:nvSpPr>
              <p:spPr bwMode="auto">
                <a:xfrm>
                  <a:off x="2880512" y="1360278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6" name="Ellipse 20"/>
                <p:cNvSpPr>
                  <a:spLocks noChangeArrowheads="1"/>
                </p:cNvSpPr>
                <p:nvPr/>
              </p:nvSpPr>
              <p:spPr bwMode="auto">
                <a:xfrm>
                  <a:off x="2988945" y="1604458"/>
                  <a:ext cx="106665" cy="121372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7" name="Ellipse 23"/>
                <p:cNvSpPr>
                  <a:spLocks noChangeArrowheads="1"/>
                </p:cNvSpPr>
                <p:nvPr/>
              </p:nvSpPr>
              <p:spPr bwMode="auto">
                <a:xfrm>
                  <a:off x="4509675" y="1574591"/>
                  <a:ext cx="118448" cy="151239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8" name="Ellipse 23"/>
                <p:cNvSpPr>
                  <a:spLocks noChangeArrowheads="1"/>
                </p:cNvSpPr>
                <p:nvPr/>
              </p:nvSpPr>
              <p:spPr bwMode="auto">
                <a:xfrm>
                  <a:off x="4502340" y="1358181"/>
                  <a:ext cx="118000" cy="100524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19" name="Ellipse 23"/>
                <p:cNvSpPr>
                  <a:spLocks noChangeArrowheads="1"/>
                </p:cNvSpPr>
                <p:nvPr/>
              </p:nvSpPr>
              <p:spPr bwMode="auto">
                <a:xfrm>
                  <a:off x="2786025" y="1556093"/>
                  <a:ext cx="147061" cy="16973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1" name="Ellipse 15"/>
                <p:cNvSpPr>
                  <a:spLocks noChangeArrowheads="1"/>
                </p:cNvSpPr>
                <p:nvPr/>
              </p:nvSpPr>
              <p:spPr bwMode="auto">
                <a:xfrm>
                  <a:off x="2122521" y="4684021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2" name="Ellipse 17"/>
                <p:cNvSpPr>
                  <a:spLocks noChangeArrowheads="1"/>
                </p:cNvSpPr>
                <p:nvPr/>
              </p:nvSpPr>
              <p:spPr bwMode="auto">
                <a:xfrm>
                  <a:off x="1740787" y="4686275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3" name="Ellipse 20"/>
                <p:cNvSpPr>
                  <a:spLocks noChangeArrowheads="1"/>
                </p:cNvSpPr>
                <p:nvPr/>
              </p:nvSpPr>
              <p:spPr bwMode="auto">
                <a:xfrm>
                  <a:off x="2414917" y="4720390"/>
                  <a:ext cx="150812" cy="150812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4" name="Ellipse 21"/>
                <p:cNvSpPr>
                  <a:spLocks noChangeArrowheads="1"/>
                </p:cNvSpPr>
                <p:nvPr/>
              </p:nvSpPr>
              <p:spPr bwMode="auto">
                <a:xfrm>
                  <a:off x="2335063" y="4640726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5" name="Ellipse 23"/>
                <p:cNvSpPr>
                  <a:spLocks noChangeArrowheads="1"/>
                </p:cNvSpPr>
                <p:nvPr/>
              </p:nvSpPr>
              <p:spPr bwMode="auto">
                <a:xfrm>
                  <a:off x="1653766" y="4543529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8" name="Ellipse 14"/>
                <p:cNvSpPr>
                  <a:spLocks noChangeArrowheads="1"/>
                </p:cNvSpPr>
                <p:nvPr/>
              </p:nvSpPr>
              <p:spPr bwMode="auto">
                <a:xfrm>
                  <a:off x="1586664" y="4513117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29" name="Ellipse 16"/>
                <p:cNvSpPr>
                  <a:spLocks noChangeArrowheads="1"/>
                </p:cNvSpPr>
                <p:nvPr/>
              </p:nvSpPr>
              <p:spPr bwMode="auto">
                <a:xfrm>
                  <a:off x="1343465" y="4817005"/>
                  <a:ext cx="9842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0" name="Ellipse 17"/>
                <p:cNvSpPr>
                  <a:spLocks noChangeArrowheads="1"/>
                </p:cNvSpPr>
                <p:nvPr/>
              </p:nvSpPr>
              <p:spPr bwMode="auto">
                <a:xfrm>
                  <a:off x="1368123" y="4596007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2" name="Ellipse 19"/>
                <p:cNvSpPr>
                  <a:spLocks noChangeArrowheads="1"/>
                </p:cNvSpPr>
                <p:nvPr/>
              </p:nvSpPr>
              <p:spPr bwMode="auto">
                <a:xfrm flipH="1">
                  <a:off x="1588644" y="4753078"/>
                  <a:ext cx="100013" cy="10636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3" name="Ellipse 20"/>
                <p:cNvSpPr>
                  <a:spLocks noChangeArrowheads="1"/>
                </p:cNvSpPr>
                <p:nvPr/>
              </p:nvSpPr>
              <p:spPr bwMode="auto">
                <a:xfrm>
                  <a:off x="1992568" y="4740509"/>
                  <a:ext cx="122689" cy="11577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4" name="Ellipse 21"/>
                <p:cNvSpPr>
                  <a:spLocks noChangeArrowheads="1"/>
                </p:cNvSpPr>
                <p:nvPr/>
              </p:nvSpPr>
              <p:spPr bwMode="auto">
                <a:xfrm>
                  <a:off x="1808602" y="4572530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5" name="Ellipse 22"/>
                <p:cNvSpPr>
                  <a:spLocks noChangeArrowheads="1"/>
                </p:cNvSpPr>
                <p:nvPr/>
              </p:nvSpPr>
              <p:spPr bwMode="auto">
                <a:xfrm>
                  <a:off x="1121735" y="4712598"/>
                  <a:ext cx="233362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6" name="Ellipse 23"/>
                <p:cNvSpPr>
                  <a:spLocks noChangeArrowheads="1"/>
                </p:cNvSpPr>
                <p:nvPr/>
              </p:nvSpPr>
              <p:spPr bwMode="auto">
                <a:xfrm>
                  <a:off x="1274885" y="4597211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38" name="Ellipse 21"/>
                <p:cNvSpPr>
                  <a:spLocks noChangeArrowheads="1"/>
                </p:cNvSpPr>
                <p:nvPr/>
              </p:nvSpPr>
              <p:spPr bwMode="auto">
                <a:xfrm>
                  <a:off x="1118947" y="4618429"/>
                  <a:ext cx="104775" cy="100013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0" name="Ellipse 13"/>
                <p:cNvSpPr>
                  <a:spLocks noChangeArrowheads="1"/>
                </p:cNvSpPr>
                <p:nvPr/>
              </p:nvSpPr>
              <p:spPr bwMode="auto">
                <a:xfrm>
                  <a:off x="803923" y="4597808"/>
                  <a:ext cx="233363" cy="244475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2" name="Ellipse 23"/>
                <p:cNvSpPr>
                  <a:spLocks noChangeArrowheads="1"/>
                </p:cNvSpPr>
                <p:nvPr/>
              </p:nvSpPr>
              <p:spPr bwMode="auto">
                <a:xfrm>
                  <a:off x="2537848" y="4622536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4" name="Ellipse 23"/>
                <p:cNvSpPr>
                  <a:spLocks noChangeArrowheads="1"/>
                </p:cNvSpPr>
                <p:nvPr/>
              </p:nvSpPr>
              <p:spPr bwMode="auto">
                <a:xfrm>
                  <a:off x="1018197" y="4755596"/>
                  <a:ext cx="92075" cy="115887"/>
                </a:xfrm>
                <a:prstGeom prst="ellipse">
                  <a:avLst/>
                </a:prstGeom>
                <a:solidFill>
                  <a:srgbClr val="0000FF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5" name="Ellipse 13"/>
                <p:cNvSpPr>
                  <a:spLocks noChangeArrowheads="1"/>
                </p:cNvSpPr>
                <p:nvPr/>
              </p:nvSpPr>
              <p:spPr bwMode="auto">
                <a:xfrm>
                  <a:off x="4276916" y="1002898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6" name="Ellipse 15"/>
                <p:cNvSpPr>
                  <a:spLocks noChangeArrowheads="1"/>
                </p:cNvSpPr>
                <p:nvPr/>
              </p:nvSpPr>
              <p:spPr bwMode="auto">
                <a:xfrm>
                  <a:off x="4095941" y="1185461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7" name="Ellipse 17"/>
                <p:cNvSpPr>
                  <a:spLocks noChangeArrowheads="1"/>
                </p:cNvSpPr>
                <p:nvPr/>
              </p:nvSpPr>
              <p:spPr bwMode="auto">
                <a:xfrm>
                  <a:off x="3714201" y="1189062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8" name="Ellipse 20"/>
                <p:cNvSpPr>
                  <a:spLocks noChangeArrowheads="1"/>
                </p:cNvSpPr>
                <p:nvPr/>
              </p:nvSpPr>
              <p:spPr bwMode="auto">
                <a:xfrm>
                  <a:off x="4329304" y="1248961"/>
                  <a:ext cx="150812" cy="150812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49" name="Ellipse 21"/>
                <p:cNvSpPr>
                  <a:spLocks noChangeArrowheads="1"/>
                </p:cNvSpPr>
                <p:nvPr/>
              </p:nvSpPr>
              <p:spPr bwMode="auto">
                <a:xfrm>
                  <a:off x="4159441" y="1085448"/>
                  <a:ext cx="104775" cy="10001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0" name="Ellipse 23"/>
                <p:cNvSpPr>
                  <a:spLocks noChangeArrowheads="1"/>
                </p:cNvSpPr>
                <p:nvPr/>
              </p:nvSpPr>
              <p:spPr bwMode="auto">
                <a:xfrm>
                  <a:off x="3618104" y="1061636"/>
                  <a:ext cx="92075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1" name="Ellipse 24"/>
                <p:cNvSpPr>
                  <a:spLocks noChangeArrowheads="1"/>
                </p:cNvSpPr>
                <p:nvPr/>
              </p:nvSpPr>
              <p:spPr bwMode="auto">
                <a:xfrm>
                  <a:off x="3846159" y="1003691"/>
                  <a:ext cx="93662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2" name="Ellipse 13"/>
                <p:cNvSpPr>
                  <a:spLocks noChangeArrowheads="1"/>
                </p:cNvSpPr>
                <p:nvPr/>
              </p:nvSpPr>
              <p:spPr bwMode="auto">
                <a:xfrm>
                  <a:off x="3917993" y="1013217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3" name="Ellipse 14"/>
                <p:cNvSpPr>
                  <a:spLocks noChangeArrowheads="1"/>
                </p:cNvSpPr>
                <p:nvPr/>
              </p:nvSpPr>
              <p:spPr bwMode="auto">
                <a:xfrm>
                  <a:off x="3541165" y="1009675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4" name="Ellipse 16"/>
                <p:cNvSpPr>
                  <a:spLocks noChangeArrowheads="1"/>
                </p:cNvSpPr>
                <p:nvPr/>
              </p:nvSpPr>
              <p:spPr bwMode="auto">
                <a:xfrm>
                  <a:off x="3265478" y="1329634"/>
                  <a:ext cx="179235" cy="18672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5" name="Ellipse 17"/>
                <p:cNvSpPr>
                  <a:spLocks noChangeArrowheads="1"/>
                </p:cNvSpPr>
                <p:nvPr/>
              </p:nvSpPr>
              <p:spPr bwMode="auto">
                <a:xfrm>
                  <a:off x="3307803" y="1090637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6" name="Ellipse 18"/>
                <p:cNvSpPr>
                  <a:spLocks noChangeArrowheads="1"/>
                </p:cNvSpPr>
                <p:nvPr/>
              </p:nvSpPr>
              <p:spPr bwMode="auto">
                <a:xfrm>
                  <a:off x="3523703" y="1254150"/>
                  <a:ext cx="185737" cy="1793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7" name="Ellipse 19"/>
                <p:cNvSpPr>
                  <a:spLocks noChangeArrowheads="1"/>
                </p:cNvSpPr>
                <p:nvPr/>
              </p:nvSpPr>
              <p:spPr bwMode="auto">
                <a:xfrm flipH="1">
                  <a:off x="3474042" y="1396302"/>
                  <a:ext cx="100013" cy="10636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8" name="Ellipse 20"/>
                <p:cNvSpPr>
                  <a:spLocks noChangeArrowheads="1"/>
                </p:cNvSpPr>
                <p:nvPr/>
              </p:nvSpPr>
              <p:spPr bwMode="auto">
                <a:xfrm>
                  <a:off x="3942803" y="1254150"/>
                  <a:ext cx="150812" cy="150812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59" name="Ellipse 21"/>
                <p:cNvSpPr>
                  <a:spLocks noChangeArrowheads="1"/>
                </p:cNvSpPr>
                <p:nvPr/>
              </p:nvSpPr>
              <p:spPr bwMode="auto">
                <a:xfrm>
                  <a:off x="3772940" y="1090637"/>
                  <a:ext cx="104775" cy="10001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0" name="Ellipse 22"/>
                <p:cNvSpPr>
                  <a:spLocks noChangeArrowheads="1"/>
                </p:cNvSpPr>
                <p:nvPr/>
              </p:nvSpPr>
              <p:spPr bwMode="auto">
                <a:xfrm>
                  <a:off x="3058213" y="1186402"/>
                  <a:ext cx="233362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1" name="Ellipse 23"/>
                <p:cNvSpPr>
                  <a:spLocks noChangeArrowheads="1"/>
                </p:cNvSpPr>
                <p:nvPr/>
              </p:nvSpPr>
              <p:spPr bwMode="auto">
                <a:xfrm>
                  <a:off x="3225357" y="1105597"/>
                  <a:ext cx="92075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2" name="Ellipse 24"/>
                <p:cNvSpPr>
                  <a:spLocks noChangeArrowheads="1"/>
                </p:cNvSpPr>
                <p:nvPr/>
              </p:nvSpPr>
              <p:spPr bwMode="auto">
                <a:xfrm>
                  <a:off x="3465334" y="998563"/>
                  <a:ext cx="93662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4" name="Ellipse 24"/>
                <p:cNvSpPr>
                  <a:spLocks noChangeArrowheads="1"/>
                </p:cNvSpPr>
                <p:nvPr/>
              </p:nvSpPr>
              <p:spPr bwMode="auto">
                <a:xfrm>
                  <a:off x="3170035" y="1003692"/>
                  <a:ext cx="93662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5" name="Ellipse 13"/>
                <p:cNvSpPr>
                  <a:spLocks noChangeArrowheads="1"/>
                </p:cNvSpPr>
                <p:nvPr/>
              </p:nvSpPr>
              <p:spPr bwMode="auto">
                <a:xfrm>
                  <a:off x="2877564" y="1025714"/>
                  <a:ext cx="233363" cy="2444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6" name="Ellipse 20"/>
                <p:cNvSpPr>
                  <a:spLocks noChangeArrowheads="1"/>
                </p:cNvSpPr>
                <p:nvPr/>
              </p:nvSpPr>
              <p:spPr bwMode="auto">
                <a:xfrm>
                  <a:off x="2966673" y="1265119"/>
                  <a:ext cx="87129" cy="8587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7" name="Ellipse 23"/>
                <p:cNvSpPr>
                  <a:spLocks noChangeArrowheads="1"/>
                </p:cNvSpPr>
                <p:nvPr/>
              </p:nvSpPr>
              <p:spPr bwMode="auto">
                <a:xfrm>
                  <a:off x="4479580" y="1177523"/>
                  <a:ext cx="139685" cy="170374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8" name="Ellipse 23"/>
                <p:cNvSpPr>
                  <a:spLocks noChangeArrowheads="1"/>
                </p:cNvSpPr>
                <p:nvPr/>
              </p:nvSpPr>
              <p:spPr bwMode="auto">
                <a:xfrm>
                  <a:off x="3295235" y="1005584"/>
                  <a:ext cx="92075" cy="115887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69" name="Ellipse 23"/>
                <p:cNvSpPr>
                  <a:spLocks noChangeArrowheads="1"/>
                </p:cNvSpPr>
                <p:nvPr/>
              </p:nvSpPr>
              <p:spPr bwMode="auto">
                <a:xfrm>
                  <a:off x="2786025" y="1214356"/>
                  <a:ext cx="128723" cy="143824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>
                      <a:lumMod val="95000"/>
                      <a:lumOff val="5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7" name="Ellipse 37"/>
                <p:cNvSpPr>
                  <a:spLocks noChangeArrowheads="1"/>
                </p:cNvSpPr>
                <p:nvPr/>
              </p:nvSpPr>
              <p:spPr bwMode="auto">
                <a:xfrm>
                  <a:off x="6060592" y="1514291"/>
                  <a:ext cx="242085" cy="31113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8" name="Ellipse 38"/>
                <p:cNvSpPr>
                  <a:spLocks noChangeArrowheads="1"/>
                </p:cNvSpPr>
                <p:nvPr/>
              </p:nvSpPr>
              <p:spPr bwMode="auto">
                <a:xfrm>
                  <a:off x="6164821" y="1381247"/>
                  <a:ext cx="91041" cy="136709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9" name="Ellipse 39"/>
                <p:cNvSpPr>
                  <a:spLocks noChangeArrowheads="1"/>
                </p:cNvSpPr>
                <p:nvPr/>
              </p:nvSpPr>
              <p:spPr bwMode="auto">
                <a:xfrm>
                  <a:off x="6009246" y="1438396"/>
                  <a:ext cx="91041" cy="13906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0" name="Ellipse 40"/>
                <p:cNvSpPr>
                  <a:spLocks noChangeArrowheads="1"/>
                </p:cNvSpPr>
                <p:nvPr/>
              </p:nvSpPr>
              <p:spPr bwMode="auto">
                <a:xfrm>
                  <a:off x="6054766" y="1798531"/>
                  <a:ext cx="91041" cy="139066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1" name="Ellipse 41"/>
                <p:cNvSpPr>
                  <a:spLocks noChangeArrowheads="1"/>
                </p:cNvSpPr>
                <p:nvPr/>
              </p:nvSpPr>
              <p:spPr bwMode="auto">
                <a:xfrm rot="10800000">
                  <a:off x="5719811" y="2296765"/>
                  <a:ext cx="304159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2" name="Ellipse 42"/>
                <p:cNvSpPr>
                  <a:spLocks noChangeArrowheads="1"/>
                </p:cNvSpPr>
                <p:nvPr/>
              </p:nvSpPr>
              <p:spPr bwMode="auto">
                <a:xfrm rot="10800000">
                  <a:off x="5843651" y="2153713"/>
                  <a:ext cx="140254" cy="158631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3" name="Ellipse 43"/>
                <p:cNvSpPr>
                  <a:spLocks noChangeArrowheads="1"/>
                </p:cNvSpPr>
                <p:nvPr/>
              </p:nvSpPr>
              <p:spPr bwMode="auto">
                <a:xfrm rot="10800000">
                  <a:off x="6005499" y="2273609"/>
                  <a:ext cx="159322" cy="20035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4" name="Ellipse 45"/>
                <p:cNvSpPr>
                  <a:spLocks noChangeArrowheads="1"/>
                </p:cNvSpPr>
                <p:nvPr/>
              </p:nvSpPr>
              <p:spPr bwMode="auto">
                <a:xfrm rot="10800000">
                  <a:off x="6072517" y="2774778"/>
                  <a:ext cx="351748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5" name="Ellipse 46"/>
                <p:cNvSpPr>
                  <a:spLocks noChangeArrowheads="1"/>
                </p:cNvSpPr>
                <p:nvPr/>
              </p:nvSpPr>
              <p:spPr bwMode="auto">
                <a:xfrm rot="10800000">
                  <a:off x="6343046" y="2642030"/>
                  <a:ext cx="206910" cy="216848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6" name="Ellipse 47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231273" y="2684759"/>
                  <a:ext cx="95179" cy="10371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7" name="Ellipse 48"/>
                <p:cNvSpPr>
                  <a:spLocks noChangeArrowheads="1"/>
                </p:cNvSpPr>
                <p:nvPr/>
              </p:nvSpPr>
              <p:spPr bwMode="auto">
                <a:xfrm rot="10800000">
                  <a:off x="5374029" y="2962593"/>
                  <a:ext cx="151044" cy="19092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8" name="Ellipse 49"/>
                <p:cNvSpPr>
                  <a:spLocks noChangeArrowheads="1"/>
                </p:cNvSpPr>
                <p:nvPr/>
              </p:nvSpPr>
              <p:spPr bwMode="auto">
                <a:xfrm rot="10800000">
                  <a:off x="5186701" y="3112113"/>
                  <a:ext cx="304158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9" name="Ellipse 5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377141" y="3404927"/>
                  <a:ext cx="175873" cy="18149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85" name="Ellipse 37"/>
                <p:cNvSpPr>
                  <a:spLocks noChangeArrowheads="1"/>
                </p:cNvSpPr>
                <p:nvPr/>
              </p:nvSpPr>
              <p:spPr bwMode="auto">
                <a:xfrm>
                  <a:off x="5300682" y="2120919"/>
                  <a:ext cx="242085" cy="31113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86" name="Ellipse 38"/>
                <p:cNvSpPr>
                  <a:spLocks noChangeArrowheads="1"/>
                </p:cNvSpPr>
                <p:nvPr/>
              </p:nvSpPr>
              <p:spPr bwMode="auto">
                <a:xfrm>
                  <a:off x="4951691" y="2153713"/>
                  <a:ext cx="91041" cy="136709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89" name="Ellipse 41"/>
                <p:cNvSpPr>
                  <a:spLocks noChangeArrowheads="1"/>
                </p:cNvSpPr>
                <p:nvPr/>
              </p:nvSpPr>
              <p:spPr bwMode="auto">
                <a:xfrm rot="10800000">
                  <a:off x="5031852" y="1905563"/>
                  <a:ext cx="304159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0" name="Ellipse 42"/>
                <p:cNvSpPr>
                  <a:spLocks noChangeArrowheads="1"/>
                </p:cNvSpPr>
                <p:nvPr/>
              </p:nvSpPr>
              <p:spPr bwMode="auto">
                <a:xfrm rot="10800000">
                  <a:off x="5469185" y="3103059"/>
                  <a:ext cx="140254" cy="158631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2" name="Ellipse 45"/>
                <p:cNvSpPr>
                  <a:spLocks noChangeArrowheads="1"/>
                </p:cNvSpPr>
                <p:nvPr/>
              </p:nvSpPr>
              <p:spPr bwMode="auto">
                <a:xfrm rot="10800000">
                  <a:off x="5915630" y="3667124"/>
                  <a:ext cx="351748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3" name="Ellipse 46"/>
                <p:cNvSpPr>
                  <a:spLocks noChangeArrowheads="1"/>
                </p:cNvSpPr>
                <p:nvPr/>
              </p:nvSpPr>
              <p:spPr bwMode="auto">
                <a:xfrm rot="10800000">
                  <a:off x="5116303" y="2265360"/>
                  <a:ext cx="206910" cy="216848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4" name="Ellipse 47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1177" y="4016550"/>
                  <a:ext cx="95179" cy="10371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5" name="Ellipse 48"/>
                <p:cNvSpPr>
                  <a:spLocks noChangeArrowheads="1"/>
                </p:cNvSpPr>
                <p:nvPr/>
              </p:nvSpPr>
              <p:spPr bwMode="auto">
                <a:xfrm rot="10800000">
                  <a:off x="5183933" y="4294384"/>
                  <a:ext cx="151044" cy="190920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6" name="Ellipse 49"/>
                <p:cNvSpPr>
                  <a:spLocks noChangeArrowheads="1"/>
                </p:cNvSpPr>
                <p:nvPr/>
              </p:nvSpPr>
              <p:spPr bwMode="auto">
                <a:xfrm rot="10800000">
                  <a:off x="5229079" y="3973821"/>
                  <a:ext cx="304158" cy="362985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197" name="Ellipse 51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5383291" y="4317788"/>
                  <a:ext cx="175873" cy="181493"/>
                </a:xfrm>
                <a:prstGeom prst="ellipse">
                  <a:avLst/>
                </a:prstGeom>
                <a:solidFill>
                  <a:srgbClr val="FFFF00"/>
                </a:solidFill>
                <a:ln w="12700" algn="ctr">
                  <a:solidFill>
                    <a:srgbClr val="262626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3" name="Abgerundetes Rechteck 2"/>
              <p:cNvSpPr/>
              <p:nvPr/>
            </p:nvSpPr>
            <p:spPr>
              <a:xfrm>
                <a:off x="9713263" y="1048288"/>
                <a:ext cx="1767699" cy="2015285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1" name="Gerader Verbinder 10"/>
            <p:cNvCxnSpPr/>
            <p:nvPr/>
          </p:nvCxnSpPr>
          <p:spPr>
            <a:xfrm>
              <a:off x="9754302" y="2710387"/>
              <a:ext cx="3338" cy="367688"/>
            </a:xfrm>
            <a:prstGeom prst="line">
              <a:avLst/>
            </a:prstGeom>
            <a:ln w="984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r Verbinder 136"/>
            <p:cNvCxnSpPr/>
            <p:nvPr/>
          </p:nvCxnSpPr>
          <p:spPr>
            <a:xfrm>
              <a:off x="11435144" y="2709278"/>
              <a:ext cx="3338" cy="367688"/>
            </a:xfrm>
            <a:prstGeom prst="line">
              <a:avLst/>
            </a:prstGeom>
            <a:ln w="984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376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2992581" y="173182"/>
            <a:ext cx="5070764" cy="65878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r Verbinder 26"/>
          <p:cNvCxnSpPr/>
          <p:nvPr/>
        </p:nvCxnSpPr>
        <p:spPr>
          <a:xfrm>
            <a:off x="8069387" y="6661848"/>
            <a:ext cx="22591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1975206" y="203357"/>
            <a:ext cx="122663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50</a:t>
            </a: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5</a:t>
            </a: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932211" y="6409819"/>
            <a:ext cx="1112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0,001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636249" y="0"/>
            <a:ext cx="9300337" cy="6590809"/>
            <a:chOff x="1636249" y="0"/>
            <a:chExt cx="9300337" cy="6590809"/>
          </a:xfrm>
        </p:grpSpPr>
        <p:cxnSp>
          <p:nvCxnSpPr>
            <p:cNvPr id="10" name="Gerader Verbinder 9"/>
            <p:cNvCxnSpPr/>
            <p:nvPr/>
          </p:nvCxnSpPr>
          <p:spPr>
            <a:xfrm>
              <a:off x="2992581" y="403412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2988994" y="1798321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>
              <a:off x="2988993" y="2180218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>
              <a:off x="2988997" y="2954762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2988995" y="3336655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>
              <a:off x="2988997" y="3713168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3009180" y="6585430"/>
              <a:ext cx="385320" cy="53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V="1">
              <a:off x="3009184" y="2534970"/>
              <a:ext cx="5054161" cy="2165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3007679" y="4063496"/>
              <a:ext cx="5054161" cy="2165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V="1">
              <a:off x="3007681" y="5149905"/>
              <a:ext cx="5054161" cy="2165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 flipV="1">
              <a:off x="3016732" y="5810810"/>
              <a:ext cx="5054161" cy="2165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hteck 21"/>
            <p:cNvSpPr/>
            <p:nvPr/>
          </p:nvSpPr>
          <p:spPr>
            <a:xfrm>
              <a:off x="3956364" y="1798321"/>
              <a:ext cx="3440317" cy="44847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4" name="Gerader Verbinder 23"/>
            <p:cNvCxnSpPr/>
            <p:nvPr/>
          </p:nvCxnSpPr>
          <p:spPr>
            <a:xfrm>
              <a:off x="8070893" y="941560"/>
              <a:ext cx="225911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8069387" y="2940867"/>
              <a:ext cx="225911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8069386" y="5195184"/>
              <a:ext cx="225911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/>
          </p:nvSpPr>
          <p:spPr>
            <a:xfrm>
              <a:off x="8069386" y="0"/>
              <a:ext cx="2867200" cy="3754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dirty="0" smtClean="0"/>
            </a:p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Sichtbare Tropfen</a:t>
              </a:r>
            </a:p>
            <a:p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Milchig weiß</a:t>
              </a:r>
            </a:p>
            <a:p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Bläulich weiß</a:t>
              </a:r>
            </a:p>
            <a:p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8111634" y="3719093"/>
              <a:ext cx="2598345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Durchscheinend</a:t>
              </a:r>
            </a:p>
            <a:p>
              <a:endParaRPr lang="de-DE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8095044" y="4696434"/>
              <a:ext cx="235417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Transparent</a:t>
              </a:r>
            </a:p>
            <a:p>
              <a:endParaRPr lang="de-DE" sz="2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de-DE" sz="2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Transparent</a:t>
              </a: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2274849" y="1583473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10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2334852" y="2403427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2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2303153" y="2771960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1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2247110" y="3150920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0,5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247110" y="3524157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0,2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2234843" y="3899771"/>
              <a:ext cx="7418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0,1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2087279" y="4970096"/>
              <a:ext cx="8736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0,01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 rot="16200000">
              <a:off x="300746" y="3254316"/>
              <a:ext cx="30711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Tropfengröße [µm]</a:t>
              </a:r>
              <a:endParaRPr lang="de-DE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Ellipse 41"/>
            <p:cNvSpPr/>
            <p:nvPr/>
          </p:nvSpPr>
          <p:spPr>
            <a:xfrm>
              <a:off x="4740621" y="1998779"/>
              <a:ext cx="1260088" cy="1071851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4099122" y="4367538"/>
              <a:ext cx="718206" cy="622391"/>
            </a:xfrm>
            <a:prstGeom prst="ellipse">
              <a:avLst/>
            </a:prstGeom>
            <a:solidFill>
              <a:srgbClr val="0000FF">
                <a:alpha val="32000"/>
              </a:srgbClr>
            </a:solidFill>
            <a:ln w="3175">
              <a:solidFill>
                <a:srgbClr val="0000FF">
                  <a:alpha val="3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158062" y="5367542"/>
              <a:ext cx="313577" cy="261640"/>
            </a:xfrm>
            <a:prstGeom prst="ellipse">
              <a:avLst/>
            </a:prstGeom>
            <a:solidFill>
              <a:srgbClr val="0000FF">
                <a:alpha val="4000"/>
              </a:srgbClr>
            </a:solidFill>
            <a:ln>
              <a:solidFill>
                <a:srgbClr val="0000FF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4827333" y="1937518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590448" y="2185612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549028" y="2549239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669079" y="2809934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4918733" y="2986547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5212049" y="3060100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5521330" y="3015702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5074176" y="1830597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406399" y="1831319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655353" y="1904720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5851674" y="2073386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5975993" y="2336855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947627" y="2648760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755327" y="2897041"/>
              <a:ext cx="220577" cy="19577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/>
            <p:cNvSpPr/>
            <p:nvPr/>
          </p:nvSpPr>
          <p:spPr>
            <a:xfrm rot="20491701">
              <a:off x="5232759" y="2026768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/>
            <p:cNvSpPr/>
            <p:nvPr/>
          </p:nvSpPr>
          <p:spPr>
            <a:xfrm rot="19225200">
              <a:off x="5049921" y="2084733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Rechteck 64"/>
            <p:cNvSpPr/>
            <p:nvPr/>
          </p:nvSpPr>
          <p:spPr>
            <a:xfrm rot="17328728">
              <a:off x="4884187" y="2243059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Rechteck 66"/>
            <p:cNvSpPr/>
            <p:nvPr/>
          </p:nvSpPr>
          <p:spPr>
            <a:xfrm rot="20491701">
              <a:off x="5529435" y="2798913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Rechteck 67"/>
            <p:cNvSpPr/>
            <p:nvPr/>
          </p:nvSpPr>
          <p:spPr>
            <a:xfrm rot="15318200">
              <a:off x="5837346" y="2370059"/>
              <a:ext cx="71141" cy="23413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Rechteck 68"/>
            <p:cNvSpPr/>
            <p:nvPr/>
          </p:nvSpPr>
          <p:spPr>
            <a:xfrm rot="15318200">
              <a:off x="4835755" y="2477453"/>
              <a:ext cx="71141" cy="23413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Rechteck 69"/>
            <p:cNvSpPr/>
            <p:nvPr/>
          </p:nvSpPr>
          <p:spPr>
            <a:xfrm>
              <a:off x="5291725" y="2825234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Rechteck 70"/>
            <p:cNvSpPr/>
            <p:nvPr/>
          </p:nvSpPr>
          <p:spPr>
            <a:xfrm rot="495858">
              <a:off x="5448805" y="2028186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Rechteck 71"/>
            <p:cNvSpPr/>
            <p:nvPr/>
          </p:nvSpPr>
          <p:spPr>
            <a:xfrm rot="1747052">
              <a:off x="5602710" y="2070288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Rechteck 72"/>
            <p:cNvSpPr/>
            <p:nvPr/>
          </p:nvSpPr>
          <p:spPr>
            <a:xfrm rot="1535252">
              <a:off x="5084975" y="2773028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Rechteck 73"/>
            <p:cNvSpPr/>
            <p:nvPr/>
          </p:nvSpPr>
          <p:spPr>
            <a:xfrm rot="2672110">
              <a:off x="4916925" y="2638072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Rechteck 74"/>
            <p:cNvSpPr/>
            <p:nvPr/>
          </p:nvSpPr>
          <p:spPr>
            <a:xfrm rot="17263256">
              <a:off x="5812604" y="2563570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Rechteck 75"/>
            <p:cNvSpPr/>
            <p:nvPr/>
          </p:nvSpPr>
          <p:spPr>
            <a:xfrm rot="19160221">
              <a:off x="5690195" y="2717079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 rot="3127545">
              <a:off x="5750452" y="2187586"/>
              <a:ext cx="72000" cy="234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330221" y="4276498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4143075" y="4343256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021489" y="4485519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3998522" y="4693834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069751" y="4850787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487244" y="4269726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626733" y="4317958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4739221" y="4415950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4807063" y="4558877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4794360" y="4731368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4696781" y="4876089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4549028" y="4956219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4214347" y="4936622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4377171" y="4976185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4" name="Gerader Verbinder 123"/>
            <p:cNvCxnSpPr/>
            <p:nvPr/>
          </p:nvCxnSpPr>
          <p:spPr>
            <a:xfrm>
              <a:off x="4143075" y="4558877"/>
              <a:ext cx="133056" cy="34004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r Verbinder 125"/>
            <p:cNvCxnSpPr/>
            <p:nvPr/>
          </p:nvCxnSpPr>
          <p:spPr>
            <a:xfrm>
              <a:off x="4241718" y="4448238"/>
              <a:ext cx="97466" cy="8405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r Verbinder 128"/>
            <p:cNvCxnSpPr/>
            <p:nvPr/>
          </p:nvCxnSpPr>
          <p:spPr>
            <a:xfrm>
              <a:off x="4606671" y="4806610"/>
              <a:ext cx="97466" cy="8405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Gerader Verbinder 129"/>
            <p:cNvCxnSpPr/>
            <p:nvPr/>
          </p:nvCxnSpPr>
          <p:spPr>
            <a:xfrm flipV="1">
              <a:off x="4115016" y="4699262"/>
              <a:ext cx="144641" cy="28152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r Verbinder 131"/>
            <p:cNvCxnSpPr/>
            <p:nvPr/>
          </p:nvCxnSpPr>
          <p:spPr>
            <a:xfrm>
              <a:off x="4394050" y="4386302"/>
              <a:ext cx="22767" cy="127666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Gerader Verbinder 132"/>
            <p:cNvCxnSpPr/>
            <p:nvPr/>
          </p:nvCxnSpPr>
          <p:spPr>
            <a:xfrm flipH="1">
              <a:off x="4516897" y="4382771"/>
              <a:ext cx="12317" cy="13938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r Verbinder 133"/>
            <p:cNvCxnSpPr/>
            <p:nvPr/>
          </p:nvCxnSpPr>
          <p:spPr>
            <a:xfrm flipV="1">
              <a:off x="4180341" y="4766063"/>
              <a:ext cx="110110" cy="90909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Gerader Verbinder 134"/>
            <p:cNvCxnSpPr/>
            <p:nvPr/>
          </p:nvCxnSpPr>
          <p:spPr>
            <a:xfrm flipH="1">
              <a:off x="4310464" y="4822949"/>
              <a:ext cx="56068" cy="121073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r Verbinder 135"/>
            <p:cNvCxnSpPr/>
            <p:nvPr/>
          </p:nvCxnSpPr>
          <p:spPr>
            <a:xfrm>
              <a:off x="4669079" y="4727256"/>
              <a:ext cx="123487" cy="48633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r Verbinder 141"/>
            <p:cNvCxnSpPr/>
            <p:nvPr/>
          </p:nvCxnSpPr>
          <p:spPr>
            <a:xfrm flipH="1">
              <a:off x="4584014" y="4423216"/>
              <a:ext cx="70929" cy="10802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r Verbinder 142"/>
            <p:cNvCxnSpPr/>
            <p:nvPr/>
          </p:nvCxnSpPr>
          <p:spPr>
            <a:xfrm flipH="1">
              <a:off x="4447267" y="4832422"/>
              <a:ext cx="1161" cy="13183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Gerader Verbinder 145"/>
            <p:cNvCxnSpPr/>
            <p:nvPr/>
          </p:nvCxnSpPr>
          <p:spPr>
            <a:xfrm>
              <a:off x="4546007" y="4832422"/>
              <a:ext cx="43074" cy="13183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r Verbinder 148"/>
            <p:cNvCxnSpPr/>
            <p:nvPr/>
          </p:nvCxnSpPr>
          <p:spPr>
            <a:xfrm flipV="1">
              <a:off x="4660628" y="4620180"/>
              <a:ext cx="144641" cy="28152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Gerader Verbinder 149"/>
            <p:cNvCxnSpPr/>
            <p:nvPr/>
          </p:nvCxnSpPr>
          <p:spPr>
            <a:xfrm flipV="1">
              <a:off x="4641702" y="4504123"/>
              <a:ext cx="113821" cy="7486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Ellipse 152"/>
            <p:cNvSpPr/>
            <p:nvPr/>
          </p:nvSpPr>
          <p:spPr>
            <a:xfrm>
              <a:off x="4346418" y="5280482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Ellipse 153"/>
            <p:cNvSpPr/>
            <p:nvPr/>
          </p:nvSpPr>
          <p:spPr>
            <a:xfrm>
              <a:off x="4498818" y="5432882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5" name="Ellipse 154"/>
            <p:cNvSpPr/>
            <p:nvPr/>
          </p:nvSpPr>
          <p:spPr>
            <a:xfrm>
              <a:off x="4164091" y="5325172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4106516" y="5414306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7" name="Ellipse 156"/>
            <p:cNvSpPr/>
            <p:nvPr/>
          </p:nvSpPr>
          <p:spPr>
            <a:xfrm>
              <a:off x="4096460" y="5504076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Ellipse 157"/>
            <p:cNvSpPr/>
            <p:nvPr/>
          </p:nvSpPr>
          <p:spPr>
            <a:xfrm>
              <a:off x="4252821" y="5288608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Ellipse 158"/>
            <p:cNvSpPr/>
            <p:nvPr/>
          </p:nvSpPr>
          <p:spPr>
            <a:xfrm>
              <a:off x="4419971" y="5307919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Ellipse 159"/>
            <p:cNvSpPr/>
            <p:nvPr/>
          </p:nvSpPr>
          <p:spPr>
            <a:xfrm>
              <a:off x="4469580" y="5359210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4130332" y="5584262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4195784" y="5647156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3" name="Ellipse 162"/>
            <p:cNvSpPr/>
            <p:nvPr/>
          </p:nvSpPr>
          <p:spPr>
            <a:xfrm>
              <a:off x="4276131" y="5663331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4" name="Ellipse 163"/>
            <p:cNvSpPr/>
            <p:nvPr/>
          </p:nvSpPr>
          <p:spPr>
            <a:xfrm>
              <a:off x="4366532" y="5647156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4440901" y="5609269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6" name="Ellipse 165"/>
            <p:cNvSpPr/>
            <p:nvPr/>
          </p:nvSpPr>
          <p:spPr>
            <a:xfrm>
              <a:off x="4495790" y="5535530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8" name="Gerader Verbinder 167"/>
            <p:cNvCxnSpPr>
              <a:stCxn id="155" idx="5"/>
            </p:cNvCxnSpPr>
            <p:nvPr/>
          </p:nvCxnSpPr>
          <p:spPr>
            <a:xfrm>
              <a:off x="4221721" y="5390791"/>
              <a:ext cx="68730" cy="9453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r Verbinder 169"/>
            <p:cNvCxnSpPr/>
            <p:nvPr/>
          </p:nvCxnSpPr>
          <p:spPr>
            <a:xfrm>
              <a:off x="4345595" y="5553673"/>
              <a:ext cx="35024" cy="9069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rader Verbinder 173"/>
            <p:cNvCxnSpPr/>
            <p:nvPr/>
          </p:nvCxnSpPr>
          <p:spPr>
            <a:xfrm flipH="1" flipV="1">
              <a:off x="4383407" y="5549107"/>
              <a:ext cx="65374" cy="6628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r Verbinder 175"/>
            <p:cNvCxnSpPr/>
            <p:nvPr/>
          </p:nvCxnSpPr>
          <p:spPr>
            <a:xfrm flipH="1" flipV="1">
              <a:off x="4408561" y="5536173"/>
              <a:ext cx="87526" cy="20911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Gerader Verbinder 176"/>
            <p:cNvCxnSpPr/>
            <p:nvPr/>
          </p:nvCxnSpPr>
          <p:spPr>
            <a:xfrm flipV="1">
              <a:off x="4312487" y="5563888"/>
              <a:ext cx="6390" cy="10092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Gerader Verbinder 177"/>
            <p:cNvCxnSpPr/>
            <p:nvPr/>
          </p:nvCxnSpPr>
          <p:spPr>
            <a:xfrm flipH="1">
              <a:off x="4240727" y="5573800"/>
              <a:ext cx="38137" cy="7377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Gerader Verbinder 178"/>
            <p:cNvCxnSpPr/>
            <p:nvPr/>
          </p:nvCxnSpPr>
          <p:spPr>
            <a:xfrm flipH="1">
              <a:off x="4195900" y="5556941"/>
              <a:ext cx="65153" cy="40104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Gerader Verbinder 179"/>
            <p:cNvCxnSpPr/>
            <p:nvPr/>
          </p:nvCxnSpPr>
          <p:spPr>
            <a:xfrm flipH="1">
              <a:off x="4162548" y="5523806"/>
              <a:ext cx="74622" cy="7473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Gerader Verbinder 185"/>
            <p:cNvCxnSpPr/>
            <p:nvPr/>
          </p:nvCxnSpPr>
          <p:spPr>
            <a:xfrm flipH="1" flipV="1">
              <a:off x="4175012" y="5462075"/>
              <a:ext cx="87526" cy="20911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Gerader Verbinder 186"/>
            <p:cNvCxnSpPr/>
            <p:nvPr/>
          </p:nvCxnSpPr>
          <p:spPr>
            <a:xfrm flipH="1">
              <a:off x="4344712" y="5356383"/>
              <a:ext cx="20993" cy="9653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r Verbinder 188"/>
            <p:cNvCxnSpPr/>
            <p:nvPr/>
          </p:nvCxnSpPr>
          <p:spPr>
            <a:xfrm flipH="1" flipV="1">
              <a:off x="4296999" y="5367715"/>
              <a:ext cx="13938" cy="96727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Gerader Verbinder 191"/>
            <p:cNvCxnSpPr/>
            <p:nvPr/>
          </p:nvCxnSpPr>
          <p:spPr>
            <a:xfrm flipH="1">
              <a:off x="4380836" y="5407557"/>
              <a:ext cx="97908" cy="46129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r Verbinder 192"/>
            <p:cNvCxnSpPr/>
            <p:nvPr/>
          </p:nvCxnSpPr>
          <p:spPr>
            <a:xfrm flipH="1">
              <a:off x="4388037" y="5472450"/>
              <a:ext cx="110114" cy="9087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Gerader Verbinder 193"/>
            <p:cNvCxnSpPr/>
            <p:nvPr/>
          </p:nvCxnSpPr>
          <p:spPr>
            <a:xfrm flipH="1">
              <a:off x="4373209" y="5376374"/>
              <a:ext cx="59591" cy="6407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Ellipse 197"/>
            <p:cNvSpPr/>
            <p:nvPr/>
          </p:nvSpPr>
          <p:spPr>
            <a:xfrm>
              <a:off x="6489370" y="4355043"/>
              <a:ext cx="718206" cy="622391"/>
            </a:xfrm>
            <a:prstGeom prst="ellipse">
              <a:avLst/>
            </a:prstGeom>
            <a:solidFill>
              <a:srgbClr val="0000FF">
                <a:alpha val="32000"/>
              </a:srgbClr>
            </a:solidFill>
            <a:ln w="3175">
              <a:solidFill>
                <a:srgbClr val="0000FF">
                  <a:alpha val="3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9" name="Ellipse 198"/>
            <p:cNvSpPr/>
            <p:nvPr/>
          </p:nvSpPr>
          <p:spPr>
            <a:xfrm>
              <a:off x="6720469" y="4264003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0" name="Ellipse 199"/>
            <p:cNvSpPr/>
            <p:nvPr/>
          </p:nvSpPr>
          <p:spPr>
            <a:xfrm>
              <a:off x="6533323" y="4330761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Ellipse 200"/>
            <p:cNvSpPr/>
            <p:nvPr/>
          </p:nvSpPr>
          <p:spPr>
            <a:xfrm>
              <a:off x="6411737" y="4473024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Ellipse 201"/>
            <p:cNvSpPr/>
            <p:nvPr/>
          </p:nvSpPr>
          <p:spPr>
            <a:xfrm>
              <a:off x="6459999" y="4838292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3" name="Ellipse 202"/>
            <p:cNvSpPr/>
            <p:nvPr/>
          </p:nvSpPr>
          <p:spPr>
            <a:xfrm>
              <a:off x="6877492" y="4257231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4" name="Ellipse 203"/>
            <p:cNvSpPr/>
            <p:nvPr/>
          </p:nvSpPr>
          <p:spPr>
            <a:xfrm>
              <a:off x="7016981" y="4305463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5" name="Ellipse 204"/>
            <p:cNvSpPr/>
            <p:nvPr/>
          </p:nvSpPr>
          <p:spPr>
            <a:xfrm>
              <a:off x="7129469" y="4403455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6" name="Ellipse 205"/>
            <p:cNvSpPr/>
            <p:nvPr/>
          </p:nvSpPr>
          <p:spPr>
            <a:xfrm>
              <a:off x="7197311" y="4546382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184608" y="4718873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8" name="Ellipse 207"/>
            <p:cNvSpPr/>
            <p:nvPr/>
          </p:nvSpPr>
          <p:spPr>
            <a:xfrm>
              <a:off x="7087029" y="4863594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9" name="Ellipse 208"/>
            <p:cNvSpPr/>
            <p:nvPr/>
          </p:nvSpPr>
          <p:spPr>
            <a:xfrm>
              <a:off x="6939276" y="4943724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0" name="Ellipse 209"/>
            <p:cNvSpPr/>
            <p:nvPr/>
          </p:nvSpPr>
          <p:spPr>
            <a:xfrm>
              <a:off x="6604595" y="4924127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Ellipse 210"/>
            <p:cNvSpPr/>
            <p:nvPr/>
          </p:nvSpPr>
          <p:spPr>
            <a:xfrm>
              <a:off x="6767419" y="4963690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2" name="Gerader Verbinder 211"/>
            <p:cNvCxnSpPr/>
            <p:nvPr/>
          </p:nvCxnSpPr>
          <p:spPr>
            <a:xfrm>
              <a:off x="6533323" y="4546382"/>
              <a:ext cx="133056" cy="34004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Gerader Verbinder 212"/>
            <p:cNvCxnSpPr/>
            <p:nvPr/>
          </p:nvCxnSpPr>
          <p:spPr>
            <a:xfrm>
              <a:off x="6631966" y="4435743"/>
              <a:ext cx="97466" cy="8405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Gerader Verbinder 213"/>
            <p:cNvCxnSpPr/>
            <p:nvPr/>
          </p:nvCxnSpPr>
          <p:spPr>
            <a:xfrm>
              <a:off x="6996919" y="4794115"/>
              <a:ext cx="97466" cy="84050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Gerader Verbinder 214"/>
            <p:cNvCxnSpPr/>
            <p:nvPr/>
          </p:nvCxnSpPr>
          <p:spPr>
            <a:xfrm flipV="1">
              <a:off x="6505264" y="4686767"/>
              <a:ext cx="144641" cy="28152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Gerader Verbinder 215"/>
            <p:cNvCxnSpPr/>
            <p:nvPr/>
          </p:nvCxnSpPr>
          <p:spPr>
            <a:xfrm>
              <a:off x="6784298" y="4373807"/>
              <a:ext cx="22767" cy="127666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Gerader Verbinder 216"/>
            <p:cNvCxnSpPr/>
            <p:nvPr/>
          </p:nvCxnSpPr>
          <p:spPr>
            <a:xfrm flipH="1">
              <a:off x="6907145" y="4370276"/>
              <a:ext cx="12317" cy="13938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Gerader Verbinder 217"/>
            <p:cNvCxnSpPr/>
            <p:nvPr/>
          </p:nvCxnSpPr>
          <p:spPr>
            <a:xfrm flipV="1">
              <a:off x="6570589" y="4753568"/>
              <a:ext cx="110110" cy="90909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Gerader Verbinder 218"/>
            <p:cNvCxnSpPr/>
            <p:nvPr/>
          </p:nvCxnSpPr>
          <p:spPr>
            <a:xfrm flipH="1">
              <a:off x="6700712" y="4810454"/>
              <a:ext cx="56068" cy="121073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r Verbinder 219"/>
            <p:cNvCxnSpPr/>
            <p:nvPr/>
          </p:nvCxnSpPr>
          <p:spPr>
            <a:xfrm>
              <a:off x="7059327" y="4714761"/>
              <a:ext cx="123487" cy="48633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Gerader Verbinder 220"/>
            <p:cNvCxnSpPr/>
            <p:nvPr/>
          </p:nvCxnSpPr>
          <p:spPr>
            <a:xfrm flipH="1">
              <a:off x="6974262" y="4410721"/>
              <a:ext cx="70929" cy="108025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r Verbinder 221"/>
            <p:cNvCxnSpPr/>
            <p:nvPr/>
          </p:nvCxnSpPr>
          <p:spPr>
            <a:xfrm flipH="1">
              <a:off x="6837515" y="4819927"/>
              <a:ext cx="1161" cy="13183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Gerader Verbinder 222"/>
            <p:cNvCxnSpPr/>
            <p:nvPr/>
          </p:nvCxnSpPr>
          <p:spPr>
            <a:xfrm>
              <a:off x="6936255" y="4819927"/>
              <a:ext cx="43074" cy="13183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r Verbinder 223"/>
            <p:cNvCxnSpPr/>
            <p:nvPr/>
          </p:nvCxnSpPr>
          <p:spPr>
            <a:xfrm flipV="1">
              <a:off x="7050876" y="4607685"/>
              <a:ext cx="144641" cy="28152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Gerader Verbinder 224"/>
            <p:cNvCxnSpPr/>
            <p:nvPr/>
          </p:nvCxnSpPr>
          <p:spPr>
            <a:xfrm flipV="1">
              <a:off x="7031950" y="4491628"/>
              <a:ext cx="113821" cy="74867"/>
            </a:xfrm>
            <a:prstGeom prst="line">
              <a:avLst/>
            </a:pr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Ellipse 225"/>
            <p:cNvSpPr/>
            <p:nvPr/>
          </p:nvSpPr>
          <p:spPr>
            <a:xfrm>
              <a:off x="6376067" y="4680544"/>
              <a:ext cx="123568" cy="10736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7" name="Ellipse 226"/>
            <p:cNvSpPr/>
            <p:nvPr/>
          </p:nvSpPr>
          <p:spPr>
            <a:xfrm>
              <a:off x="6679092" y="5354687"/>
              <a:ext cx="313577" cy="261640"/>
            </a:xfrm>
            <a:prstGeom prst="ellipse">
              <a:avLst/>
            </a:prstGeom>
            <a:solidFill>
              <a:srgbClr val="0000FF">
                <a:alpha val="4000"/>
              </a:srgbClr>
            </a:solidFill>
            <a:ln>
              <a:solidFill>
                <a:srgbClr val="0000FF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Ellipse 227"/>
            <p:cNvSpPr/>
            <p:nvPr/>
          </p:nvSpPr>
          <p:spPr>
            <a:xfrm>
              <a:off x="6867448" y="5267627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Ellipse 228"/>
            <p:cNvSpPr/>
            <p:nvPr/>
          </p:nvSpPr>
          <p:spPr>
            <a:xfrm>
              <a:off x="7019848" y="5420027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Ellipse 229"/>
            <p:cNvSpPr/>
            <p:nvPr/>
          </p:nvSpPr>
          <p:spPr>
            <a:xfrm>
              <a:off x="6685121" y="5312317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Ellipse 230"/>
            <p:cNvSpPr/>
            <p:nvPr/>
          </p:nvSpPr>
          <p:spPr>
            <a:xfrm>
              <a:off x="6627546" y="5401451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Ellipse 231"/>
            <p:cNvSpPr/>
            <p:nvPr/>
          </p:nvSpPr>
          <p:spPr>
            <a:xfrm>
              <a:off x="6617490" y="5491221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/>
            <p:cNvSpPr/>
            <p:nvPr/>
          </p:nvSpPr>
          <p:spPr>
            <a:xfrm>
              <a:off x="6773851" y="5275753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Ellipse 233"/>
            <p:cNvSpPr/>
            <p:nvPr/>
          </p:nvSpPr>
          <p:spPr>
            <a:xfrm>
              <a:off x="6941001" y="5295064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5" name="Ellipse 234"/>
            <p:cNvSpPr/>
            <p:nvPr/>
          </p:nvSpPr>
          <p:spPr>
            <a:xfrm>
              <a:off x="6990610" y="5346355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6" name="Ellipse 235"/>
            <p:cNvSpPr/>
            <p:nvPr/>
          </p:nvSpPr>
          <p:spPr>
            <a:xfrm>
              <a:off x="6651362" y="5571407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7" name="Ellipse 236"/>
            <p:cNvSpPr/>
            <p:nvPr/>
          </p:nvSpPr>
          <p:spPr>
            <a:xfrm>
              <a:off x="6716814" y="5634301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8" name="Ellipse 237"/>
            <p:cNvSpPr/>
            <p:nvPr/>
          </p:nvSpPr>
          <p:spPr>
            <a:xfrm>
              <a:off x="6797161" y="5650476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Ellipse 238"/>
            <p:cNvSpPr/>
            <p:nvPr/>
          </p:nvSpPr>
          <p:spPr>
            <a:xfrm>
              <a:off x="6887562" y="5634301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Ellipse 239"/>
            <p:cNvSpPr/>
            <p:nvPr/>
          </p:nvSpPr>
          <p:spPr>
            <a:xfrm>
              <a:off x="6961931" y="5596414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Ellipse 240"/>
            <p:cNvSpPr/>
            <p:nvPr/>
          </p:nvSpPr>
          <p:spPr>
            <a:xfrm>
              <a:off x="7016820" y="5522675"/>
              <a:ext cx="67518" cy="76877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42" name="Gerader Verbinder 241"/>
            <p:cNvCxnSpPr>
              <a:stCxn id="230" idx="5"/>
            </p:cNvCxnSpPr>
            <p:nvPr/>
          </p:nvCxnSpPr>
          <p:spPr>
            <a:xfrm>
              <a:off x="6742751" y="5377936"/>
              <a:ext cx="68730" cy="9453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Gerader Verbinder 242"/>
            <p:cNvCxnSpPr/>
            <p:nvPr/>
          </p:nvCxnSpPr>
          <p:spPr>
            <a:xfrm>
              <a:off x="6866625" y="5540818"/>
              <a:ext cx="35024" cy="9069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Gerader Verbinder 243"/>
            <p:cNvCxnSpPr/>
            <p:nvPr/>
          </p:nvCxnSpPr>
          <p:spPr>
            <a:xfrm flipH="1" flipV="1">
              <a:off x="6904437" y="5536252"/>
              <a:ext cx="65374" cy="6628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Gerader Verbinder 244"/>
            <p:cNvCxnSpPr/>
            <p:nvPr/>
          </p:nvCxnSpPr>
          <p:spPr>
            <a:xfrm flipH="1" flipV="1">
              <a:off x="6929591" y="5523318"/>
              <a:ext cx="87526" cy="20911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Gerader Verbinder 245"/>
            <p:cNvCxnSpPr/>
            <p:nvPr/>
          </p:nvCxnSpPr>
          <p:spPr>
            <a:xfrm flipV="1">
              <a:off x="6833517" y="5551033"/>
              <a:ext cx="6390" cy="10092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Gerader Verbinder 246"/>
            <p:cNvCxnSpPr/>
            <p:nvPr/>
          </p:nvCxnSpPr>
          <p:spPr>
            <a:xfrm flipH="1">
              <a:off x="6761757" y="5560945"/>
              <a:ext cx="38137" cy="7377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Gerader Verbinder 247"/>
            <p:cNvCxnSpPr/>
            <p:nvPr/>
          </p:nvCxnSpPr>
          <p:spPr>
            <a:xfrm flipH="1">
              <a:off x="6716930" y="5544086"/>
              <a:ext cx="65153" cy="40104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Gerader Verbinder 248"/>
            <p:cNvCxnSpPr/>
            <p:nvPr/>
          </p:nvCxnSpPr>
          <p:spPr>
            <a:xfrm flipH="1">
              <a:off x="6683578" y="5510951"/>
              <a:ext cx="74622" cy="7473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Gerader Verbinder 249"/>
            <p:cNvCxnSpPr/>
            <p:nvPr/>
          </p:nvCxnSpPr>
          <p:spPr>
            <a:xfrm flipH="1" flipV="1">
              <a:off x="6696042" y="5449220"/>
              <a:ext cx="87526" cy="20911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Gerader Verbinder 250"/>
            <p:cNvCxnSpPr/>
            <p:nvPr/>
          </p:nvCxnSpPr>
          <p:spPr>
            <a:xfrm flipH="1">
              <a:off x="6865742" y="5343528"/>
              <a:ext cx="20993" cy="9653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Gerader Verbinder 251"/>
            <p:cNvCxnSpPr/>
            <p:nvPr/>
          </p:nvCxnSpPr>
          <p:spPr>
            <a:xfrm flipH="1" flipV="1">
              <a:off x="6818029" y="5354860"/>
              <a:ext cx="13938" cy="96727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Gerader Verbinder 252"/>
            <p:cNvCxnSpPr/>
            <p:nvPr/>
          </p:nvCxnSpPr>
          <p:spPr>
            <a:xfrm flipH="1">
              <a:off x="6901866" y="5394702"/>
              <a:ext cx="97908" cy="46129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Gerader Verbinder 253"/>
            <p:cNvCxnSpPr/>
            <p:nvPr/>
          </p:nvCxnSpPr>
          <p:spPr>
            <a:xfrm flipH="1">
              <a:off x="6909067" y="5459595"/>
              <a:ext cx="110114" cy="9087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Gerader Verbinder 254"/>
            <p:cNvCxnSpPr/>
            <p:nvPr/>
          </p:nvCxnSpPr>
          <p:spPr>
            <a:xfrm flipH="1">
              <a:off x="6894239" y="5363519"/>
              <a:ext cx="59591" cy="6407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5398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Breitbild</PresentationFormat>
  <Paragraphs>77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Esra Ün</dc:creator>
  <cp:lastModifiedBy>Esra Ün</cp:lastModifiedBy>
  <cp:revision>36</cp:revision>
  <dcterms:created xsi:type="dcterms:W3CDTF">2015-05-11T14:03:18Z</dcterms:created>
  <dcterms:modified xsi:type="dcterms:W3CDTF">2015-05-12T15:55:05Z</dcterms:modified>
</cp:coreProperties>
</file>