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C00"/>
    <a:srgbClr val="000068"/>
    <a:srgbClr val="0000FF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0" y="1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5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25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51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70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6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49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84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46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21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33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08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82B97-14CC-4B21-8774-B171475928C2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6665-2B9B-4A3B-80A3-04E12C2B8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6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16936" y="3331672"/>
            <a:ext cx="360000" cy="360000"/>
          </a:xfrm>
          <a:prstGeom prst="ellipse">
            <a:avLst/>
          </a:prstGeom>
          <a:gradFill flip="none" rotWithShape="1">
            <a:gsLst>
              <a:gs pos="80000">
                <a:srgbClr val="A20000"/>
              </a:gs>
              <a:gs pos="2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1495126" y="3331672"/>
            <a:ext cx="360000" cy="360000"/>
          </a:xfrm>
          <a:prstGeom prst="ellipse">
            <a:avLst/>
          </a:prstGeom>
          <a:gradFill flip="none" rotWithShape="1">
            <a:gsLst>
              <a:gs pos="80000">
                <a:srgbClr val="A20000"/>
              </a:gs>
              <a:gs pos="2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5" name="Gruppieren 54"/>
          <p:cNvGrpSpPr/>
          <p:nvPr/>
        </p:nvGrpSpPr>
        <p:grpSpPr>
          <a:xfrm>
            <a:off x="3321184" y="1040434"/>
            <a:ext cx="720000" cy="360218"/>
            <a:chOff x="6186709" y="1093779"/>
            <a:chExt cx="720000" cy="360218"/>
          </a:xfrm>
        </p:grpSpPr>
        <p:sp>
          <p:nvSpPr>
            <p:cNvPr id="6" name="Ellipse 5"/>
            <p:cNvSpPr/>
            <p:nvPr/>
          </p:nvSpPr>
          <p:spPr>
            <a:xfrm>
              <a:off x="6186709" y="1093997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6546709" y="1093779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5717231" y="3227924"/>
            <a:ext cx="360000" cy="540000"/>
            <a:chOff x="7712711" y="3151026"/>
            <a:chExt cx="360000" cy="540000"/>
          </a:xfrm>
        </p:grpSpPr>
        <p:sp>
          <p:nvSpPr>
            <p:cNvPr id="10" name="Ellipse 9"/>
            <p:cNvSpPr/>
            <p:nvPr/>
          </p:nvSpPr>
          <p:spPr>
            <a:xfrm>
              <a:off x="7712711" y="31510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7712711" y="33310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Ellipse 11"/>
          <p:cNvSpPr/>
          <p:nvPr/>
        </p:nvSpPr>
        <p:spPr>
          <a:xfrm>
            <a:off x="6286261" y="997212"/>
            <a:ext cx="360000" cy="360000"/>
          </a:xfrm>
          <a:prstGeom prst="ellipse">
            <a:avLst/>
          </a:prstGeom>
          <a:gradFill flip="none" rotWithShape="1">
            <a:gsLst>
              <a:gs pos="80000">
                <a:srgbClr val="006C00"/>
              </a:gs>
              <a:gs pos="24000">
                <a:srgbClr val="00FF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6366970" y="5415274"/>
            <a:ext cx="360000" cy="360000"/>
          </a:xfrm>
          <a:prstGeom prst="ellipse">
            <a:avLst/>
          </a:prstGeom>
          <a:gradFill flip="none" rotWithShape="1">
            <a:gsLst>
              <a:gs pos="80000">
                <a:srgbClr val="A20000"/>
              </a:gs>
              <a:gs pos="2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3" name="Gruppieren 52"/>
          <p:cNvGrpSpPr/>
          <p:nvPr/>
        </p:nvGrpSpPr>
        <p:grpSpPr>
          <a:xfrm>
            <a:off x="3321184" y="5426619"/>
            <a:ext cx="540000" cy="556329"/>
            <a:chOff x="6358683" y="5215084"/>
            <a:chExt cx="540000" cy="556329"/>
          </a:xfrm>
        </p:grpSpPr>
        <p:sp>
          <p:nvSpPr>
            <p:cNvPr id="16" name="Ellipse 15"/>
            <p:cNvSpPr/>
            <p:nvPr/>
          </p:nvSpPr>
          <p:spPr>
            <a:xfrm>
              <a:off x="6358683" y="5395972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6538683" y="5411413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6448683" y="5215084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1224567" y="6228331"/>
            <a:ext cx="540000" cy="557217"/>
            <a:chOff x="4683000" y="6213439"/>
            <a:chExt cx="540000" cy="557217"/>
          </a:xfrm>
        </p:grpSpPr>
        <p:sp>
          <p:nvSpPr>
            <p:cNvPr id="22" name="Ellipse 21"/>
            <p:cNvSpPr/>
            <p:nvPr/>
          </p:nvSpPr>
          <p:spPr>
            <a:xfrm>
              <a:off x="4683000" y="641065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4863000" y="6409768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773000" y="6213439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218550" y="4440150"/>
            <a:ext cx="512400" cy="512400"/>
            <a:chOff x="750897" y="3178626"/>
            <a:chExt cx="512400" cy="512400"/>
          </a:xfrm>
        </p:grpSpPr>
        <p:sp>
          <p:nvSpPr>
            <p:cNvPr id="28" name="Ellipse 27"/>
            <p:cNvSpPr/>
            <p:nvPr/>
          </p:nvSpPr>
          <p:spPr>
            <a:xfrm>
              <a:off x="903297" y="31786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750897" y="31786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>
              <a:off x="903297" y="33310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750897" y="3330035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Bogen 60"/>
          <p:cNvSpPr/>
          <p:nvPr/>
        </p:nvSpPr>
        <p:spPr>
          <a:xfrm>
            <a:off x="953901" y="1115290"/>
            <a:ext cx="4980295" cy="3792811"/>
          </a:xfrm>
          <a:prstGeom prst="arc">
            <a:avLst>
              <a:gd name="adj1" fmla="val 17655904"/>
              <a:gd name="adj2" fmla="val 4421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Bogen 62"/>
          <p:cNvSpPr/>
          <p:nvPr/>
        </p:nvSpPr>
        <p:spPr>
          <a:xfrm flipV="1">
            <a:off x="953901" y="1982463"/>
            <a:ext cx="4980295" cy="3792811"/>
          </a:xfrm>
          <a:prstGeom prst="arc">
            <a:avLst>
              <a:gd name="adj1" fmla="val 17655904"/>
              <a:gd name="adj2" fmla="val 44212"/>
            </a:avLst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Bogen 63"/>
          <p:cNvSpPr/>
          <p:nvPr/>
        </p:nvSpPr>
        <p:spPr>
          <a:xfrm flipH="1" flipV="1">
            <a:off x="1371036" y="2000926"/>
            <a:ext cx="4980295" cy="3792811"/>
          </a:xfrm>
          <a:prstGeom prst="arc">
            <a:avLst>
              <a:gd name="adj1" fmla="val 17655904"/>
              <a:gd name="adj2" fmla="val 44212"/>
            </a:avLst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Bogen 64"/>
          <p:cNvSpPr/>
          <p:nvPr/>
        </p:nvSpPr>
        <p:spPr>
          <a:xfrm flipH="1">
            <a:off x="1352091" y="1135207"/>
            <a:ext cx="4980295" cy="3792811"/>
          </a:xfrm>
          <a:prstGeom prst="arc">
            <a:avLst>
              <a:gd name="adj1" fmla="val 17699007"/>
              <a:gd name="adj2" fmla="val 44212"/>
            </a:avLst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Bogen 68"/>
          <p:cNvSpPr/>
          <p:nvPr/>
        </p:nvSpPr>
        <p:spPr>
          <a:xfrm rot="1732752" flipV="1">
            <a:off x="4107061" y="122569"/>
            <a:ext cx="2334986" cy="1452927"/>
          </a:xfrm>
          <a:prstGeom prst="arc">
            <a:avLst>
              <a:gd name="adj1" fmla="val 16200000"/>
              <a:gd name="adj2" fmla="val 8852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Bogen 69"/>
          <p:cNvSpPr/>
          <p:nvPr/>
        </p:nvSpPr>
        <p:spPr>
          <a:xfrm rot="13702225" flipV="1">
            <a:off x="4912837" y="5165882"/>
            <a:ext cx="1845303" cy="1452927"/>
          </a:xfrm>
          <a:prstGeom prst="arc">
            <a:avLst>
              <a:gd name="adj1" fmla="val 16200000"/>
              <a:gd name="adj2" fmla="val 21300612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Bogen 70"/>
          <p:cNvSpPr/>
          <p:nvPr/>
        </p:nvSpPr>
        <p:spPr>
          <a:xfrm rot="19072203" flipV="1">
            <a:off x="535743" y="5164682"/>
            <a:ext cx="1845303" cy="1452927"/>
          </a:xfrm>
          <a:prstGeom prst="arc">
            <a:avLst>
              <a:gd name="adj1" fmla="val 16200000"/>
              <a:gd name="adj2" fmla="val 59398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/>
          <p:cNvSpPr/>
          <p:nvPr/>
        </p:nvSpPr>
        <p:spPr>
          <a:xfrm>
            <a:off x="7614164" y="2360926"/>
            <a:ext cx="360000" cy="360000"/>
          </a:xfrm>
          <a:prstGeom prst="ellipse">
            <a:avLst/>
          </a:prstGeom>
          <a:gradFill flip="none" rotWithShape="1">
            <a:gsLst>
              <a:gs pos="80000">
                <a:srgbClr val="006C00"/>
              </a:gs>
              <a:gs pos="24000">
                <a:srgbClr val="00FF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/>
          <p:cNvSpPr/>
          <p:nvPr/>
        </p:nvSpPr>
        <p:spPr>
          <a:xfrm>
            <a:off x="7613065" y="3069000"/>
            <a:ext cx="360000" cy="360000"/>
          </a:xfrm>
          <a:prstGeom prst="ellipse">
            <a:avLst/>
          </a:prstGeom>
          <a:gradFill flip="none" rotWithShape="1">
            <a:gsLst>
              <a:gs pos="80000">
                <a:srgbClr val="A20000"/>
              </a:gs>
              <a:gs pos="24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/>
        </p:nvSpPr>
        <p:spPr>
          <a:xfrm>
            <a:off x="7613065" y="3777074"/>
            <a:ext cx="360000" cy="360000"/>
          </a:xfrm>
          <a:prstGeom prst="ellipse">
            <a:avLst/>
          </a:prstGeom>
          <a:gradFill flip="none" rotWithShape="1">
            <a:gsLst>
              <a:gs pos="80000">
                <a:srgbClr val="000068"/>
              </a:gs>
              <a:gs pos="24000">
                <a:srgbClr val="000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Rechteck 74"/>
          <p:cNvSpPr/>
          <p:nvPr/>
        </p:nvSpPr>
        <p:spPr>
          <a:xfrm>
            <a:off x="7277100" y="2180926"/>
            <a:ext cx="2438400" cy="2124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/>
          <p:cNvSpPr txBox="1"/>
          <p:nvPr/>
        </p:nvSpPr>
        <p:spPr>
          <a:xfrm>
            <a:off x="8049188" y="2279316"/>
            <a:ext cx="1513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Positron</a:t>
            </a:r>
            <a:endParaRPr lang="de-DE" sz="2800" dirty="0"/>
          </a:p>
        </p:txBody>
      </p:sp>
      <p:sp>
        <p:nvSpPr>
          <p:cNvPr id="77" name="Textfeld 76"/>
          <p:cNvSpPr txBox="1"/>
          <p:nvPr/>
        </p:nvSpPr>
        <p:spPr>
          <a:xfrm>
            <a:off x="8049187" y="2980041"/>
            <a:ext cx="1513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Proton</a:t>
            </a:r>
            <a:endParaRPr lang="de-DE" sz="2800" dirty="0"/>
          </a:p>
        </p:txBody>
      </p:sp>
      <p:sp>
        <p:nvSpPr>
          <p:cNvPr id="78" name="Textfeld 77"/>
          <p:cNvSpPr txBox="1"/>
          <p:nvPr/>
        </p:nvSpPr>
        <p:spPr>
          <a:xfrm>
            <a:off x="8049186" y="3680766"/>
            <a:ext cx="1513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Neutron</a:t>
            </a:r>
            <a:endParaRPr lang="de-DE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feld 78"/>
              <p:cNvSpPr txBox="1"/>
              <p:nvPr/>
            </p:nvSpPr>
            <p:spPr>
              <a:xfrm>
                <a:off x="1512472" y="2802536"/>
                <a:ext cx="870944" cy="434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79" name="Textfeld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472" y="2802536"/>
                <a:ext cx="870944" cy="4349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feld 79"/>
              <p:cNvSpPr txBox="1"/>
              <p:nvPr/>
            </p:nvSpPr>
            <p:spPr>
              <a:xfrm>
                <a:off x="473916" y="2802536"/>
                <a:ext cx="870944" cy="434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80" name="Textfeld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16" y="2802536"/>
                <a:ext cx="870944" cy="4349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feld 80"/>
              <p:cNvSpPr txBox="1"/>
              <p:nvPr/>
            </p:nvSpPr>
            <p:spPr>
              <a:xfrm>
                <a:off x="6768466" y="5366537"/>
                <a:ext cx="870944" cy="434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466" y="5366537"/>
                <a:ext cx="870944" cy="4349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feld 81"/>
              <p:cNvSpPr txBox="1"/>
              <p:nvPr/>
            </p:nvSpPr>
            <p:spPr>
              <a:xfrm>
                <a:off x="18272" y="3950588"/>
                <a:ext cx="1065356" cy="4348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2" y="3950588"/>
                <a:ext cx="1065356" cy="43486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feld 82"/>
              <p:cNvSpPr txBox="1"/>
              <p:nvPr/>
            </p:nvSpPr>
            <p:spPr>
              <a:xfrm>
                <a:off x="6703396" y="946659"/>
                <a:ext cx="796372" cy="438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83" name="Textfeld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396" y="946659"/>
                <a:ext cx="796372" cy="43845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feld 83"/>
              <p:cNvSpPr txBox="1"/>
              <p:nvPr/>
            </p:nvSpPr>
            <p:spPr>
              <a:xfrm>
                <a:off x="4819986" y="3290854"/>
                <a:ext cx="870944" cy="4358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84" name="Textfeld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986" y="3290854"/>
                <a:ext cx="870944" cy="43588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feld 84"/>
              <p:cNvSpPr txBox="1"/>
              <p:nvPr/>
            </p:nvSpPr>
            <p:spPr>
              <a:xfrm>
                <a:off x="2782441" y="565556"/>
                <a:ext cx="870944" cy="434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85" name="Textfeld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441" y="565556"/>
                <a:ext cx="870944" cy="43499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feld 85"/>
              <p:cNvSpPr txBox="1"/>
              <p:nvPr/>
            </p:nvSpPr>
            <p:spPr>
              <a:xfrm>
                <a:off x="3824895" y="558927"/>
                <a:ext cx="870944" cy="434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86" name="Textfeld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895" y="558927"/>
                <a:ext cx="870944" cy="4349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feld 86"/>
              <p:cNvSpPr txBox="1"/>
              <p:nvPr/>
            </p:nvSpPr>
            <p:spPr>
              <a:xfrm>
                <a:off x="3128401" y="6062026"/>
                <a:ext cx="1065356" cy="4388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87" name="Textfeld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401" y="6062026"/>
                <a:ext cx="1065356" cy="43883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feld 87"/>
              <p:cNvSpPr txBox="1"/>
              <p:nvPr/>
            </p:nvSpPr>
            <p:spPr>
              <a:xfrm>
                <a:off x="296539" y="5998613"/>
                <a:ext cx="1065356" cy="4388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88" name="Textfeld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39" y="5998613"/>
                <a:ext cx="1065356" cy="43883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Freihandform 92"/>
          <p:cNvSpPr/>
          <p:nvPr/>
        </p:nvSpPr>
        <p:spPr>
          <a:xfrm>
            <a:off x="4152888" y="1552575"/>
            <a:ext cx="305058" cy="1127125"/>
          </a:xfrm>
          <a:custGeom>
            <a:avLst/>
            <a:gdLst>
              <a:gd name="connsiteX0" fmla="*/ 0 w 317746"/>
              <a:gd name="connsiteY0" fmla="*/ 0 h 1231900"/>
              <a:gd name="connsiteX1" fmla="*/ 304800 w 317746"/>
              <a:gd name="connsiteY1" fmla="*/ 292100 h 1231900"/>
              <a:gd name="connsiteX2" fmla="*/ 12700 w 317746"/>
              <a:gd name="connsiteY2" fmla="*/ 457200 h 1231900"/>
              <a:gd name="connsiteX3" fmla="*/ 317500 w 317746"/>
              <a:gd name="connsiteY3" fmla="*/ 660400 h 1231900"/>
              <a:gd name="connsiteX4" fmla="*/ 50800 w 317746"/>
              <a:gd name="connsiteY4" fmla="*/ 825500 h 1231900"/>
              <a:gd name="connsiteX5" fmla="*/ 317500 w 317746"/>
              <a:gd name="connsiteY5" fmla="*/ 1041400 h 1231900"/>
              <a:gd name="connsiteX6" fmla="*/ 88900 w 317746"/>
              <a:gd name="connsiteY6" fmla="*/ 1231900 h 1231900"/>
              <a:gd name="connsiteX0" fmla="*/ 15887 w 305058"/>
              <a:gd name="connsiteY0" fmla="*/ 0 h 1127125"/>
              <a:gd name="connsiteX1" fmla="*/ 292112 w 305058"/>
              <a:gd name="connsiteY1" fmla="*/ 187325 h 1127125"/>
              <a:gd name="connsiteX2" fmla="*/ 12 w 305058"/>
              <a:gd name="connsiteY2" fmla="*/ 352425 h 1127125"/>
              <a:gd name="connsiteX3" fmla="*/ 304812 w 305058"/>
              <a:gd name="connsiteY3" fmla="*/ 555625 h 1127125"/>
              <a:gd name="connsiteX4" fmla="*/ 38112 w 305058"/>
              <a:gd name="connsiteY4" fmla="*/ 720725 h 1127125"/>
              <a:gd name="connsiteX5" fmla="*/ 304812 w 305058"/>
              <a:gd name="connsiteY5" fmla="*/ 936625 h 1127125"/>
              <a:gd name="connsiteX6" fmla="*/ 76212 w 305058"/>
              <a:gd name="connsiteY6" fmla="*/ 1127125 h 1127125"/>
              <a:gd name="connsiteX0" fmla="*/ 15887 w 305058"/>
              <a:gd name="connsiteY0" fmla="*/ 0 h 1127125"/>
              <a:gd name="connsiteX1" fmla="*/ 292112 w 305058"/>
              <a:gd name="connsiteY1" fmla="*/ 187325 h 1127125"/>
              <a:gd name="connsiteX2" fmla="*/ 12 w 305058"/>
              <a:gd name="connsiteY2" fmla="*/ 352425 h 1127125"/>
              <a:gd name="connsiteX3" fmla="*/ 304812 w 305058"/>
              <a:gd name="connsiteY3" fmla="*/ 555625 h 1127125"/>
              <a:gd name="connsiteX4" fmla="*/ 38112 w 305058"/>
              <a:gd name="connsiteY4" fmla="*/ 720725 h 1127125"/>
              <a:gd name="connsiteX5" fmla="*/ 304812 w 305058"/>
              <a:gd name="connsiteY5" fmla="*/ 936625 h 1127125"/>
              <a:gd name="connsiteX6" fmla="*/ 76212 w 305058"/>
              <a:gd name="connsiteY6" fmla="*/ 1127125 h 112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058" h="1127125">
                <a:moveTo>
                  <a:pt x="15887" y="0"/>
                </a:moveTo>
                <a:cubicBezTo>
                  <a:pt x="191041" y="46038"/>
                  <a:pt x="294758" y="128588"/>
                  <a:pt x="292112" y="187325"/>
                </a:cubicBezTo>
                <a:cubicBezTo>
                  <a:pt x="289466" y="246062"/>
                  <a:pt x="-2105" y="291042"/>
                  <a:pt x="12" y="352425"/>
                </a:cubicBezTo>
                <a:cubicBezTo>
                  <a:pt x="2129" y="413808"/>
                  <a:pt x="298462" y="494242"/>
                  <a:pt x="304812" y="555625"/>
                </a:cubicBezTo>
                <a:cubicBezTo>
                  <a:pt x="311162" y="617008"/>
                  <a:pt x="38112" y="657225"/>
                  <a:pt x="38112" y="720725"/>
                </a:cubicBezTo>
                <a:cubicBezTo>
                  <a:pt x="38112" y="784225"/>
                  <a:pt x="298462" y="868892"/>
                  <a:pt x="304812" y="936625"/>
                </a:cubicBezTo>
                <a:cubicBezTo>
                  <a:pt x="311162" y="1004358"/>
                  <a:pt x="193687" y="1065741"/>
                  <a:pt x="76212" y="1127125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 w="sm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/>
          <p:cNvSpPr txBox="1"/>
          <p:nvPr/>
        </p:nvSpPr>
        <p:spPr>
          <a:xfrm>
            <a:off x="3411184" y="2559809"/>
            <a:ext cx="1956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Neutrino</a:t>
            </a:r>
            <a:endParaRPr lang="de-DE" sz="2800" dirty="0"/>
          </a:p>
        </p:txBody>
      </p:sp>
      <p:sp>
        <p:nvSpPr>
          <p:cNvPr id="58" name="Bogen 57"/>
          <p:cNvSpPr/>
          <p:nvPr/>
        </p:nvSpPr>
        <p:spPr>
          <a:xfrm rot="19422853">
            <a:off x="3612" y="4614497"/>
            <a:ext cx="1845303" cy="1452927"/>
          </a:xfrm>
          <a:prstGeom prst="arc">
            <a:avLst>
              <a:gd name="adj1" fmla="val 17912752"/>
              <a:gd name="adj2" fmla="val 59398"/>
            </a:avLst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611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Office PowerPoint</Application>
  <PresentationFormat>A4-Papier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Malte</dc:creator>
  <cp:lastModifiedBy>Malte</cp:lastModifiedBy>
  <cp:revision>9</cp:revision>
  <dcterms:created xsi:type="dcterms:W3CDTF">2015-05-20T08:50:02Z</dcterms:created>
  <dcterms:modified xsi:type="dcterms:W3CDTF">2015-06-02T13:32:41Z</dcterms:modified>
</cp:coreProperties>
</file>