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78" y="143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D2CE9-E368-4D16-A445-A38A896F475F}" type="datetimeFigureOut">
              <a:rPr lang="de-DE" smtClean="0"/>
              <a:t>02.06.2015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0DD1-8B4D-49C5-A29F-6994E847E9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476731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D2CE9-E368-4D16-A445-A38A896F475F}" type="datetimeFigureOut">
              <a:rPr lang="de-DE" smtClean="0"/>
              <a:t>02.06.2015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0DD1-8B4D-49C5-A29F-6994E847E9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39556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D2CE9-E368-4D16-A445-A38A896F475F}" type="datetimeFigureOut">
              <a:rPr lang="de-DE" smtClean="0"/>
              <a:t>02.06.2015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0DD1-8B4D-49C5-A29F-6994E847E9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3125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D2CE9-E368-4D16-A445-A38A896F475F}" type="datetimeFigureOut">
              <a:rPr lang="de-DE" smtClean="0"/>
              <a:t>02.06.2015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0DD1-8B4D-49C5-A29F-6994E847E9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12559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D2CE9-E368-4D16-A445-A38A896F475F}" type="datetimeFigureOut">
              <a:rPr lang="de-DE" smtClean="0"/>
              <a:t>02.06.2015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0DD1-8B4D-49C5-A29F-6994E847E9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6937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D2CE9-E368-4D16-A445-A38A896F475F}" type="datetimeFigureOut">
              <a:rPr lang="de-DE" smtClean="0"/>
              <a:t>02.06.2015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0DD1-8B4D-49C5-A29F-6994E847E9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8797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D2CE9-E368-4D16-A445-A38A896F475F}" type="datetimeFigureOut">
              <a:rPr lang="de-DE" smtClean="0"/>
              <a:t>02.06.2015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0DD1-8B4D-49C5-A29F-6994E847E9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8602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D2CE9-E368-4D16-A445-A38A896F475F}" type="datetimeFigureOut">
              <a:rPr lang="de-DE" smtClean="0"/>
              <a:t>02.06.2015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0DD1-8B4D-49C5-A29F-6994E847E9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9135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D2CE9-E368-4D16-A445-A38A896F475F}" type="datetimeFigureOut">
              <a:rPr lang="de-DE" smtClean="0"/>
              <a:t>02.06.2015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0DD1-8B4D-49C5-A29F-6994E847E9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07001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D2CE9-E368-4D16-A445-A38A896F475F}" type="datetimeFigureOut">
              <a:rPr lang="de-DE" smtClean="0"/>
              <a:t>02.06.2015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0DD1-8B4D-49C5-A29F-6994E847E9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7648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AD2CE9-E368-4D16-A445-A38A896F475F}" type="datetimeFigureOut">
              <a:rPr lang="de-DE" smtClean="0"/>
              <a:t>02.06.2015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70DD1-8B4D-49C5-A29F-6994E847E9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2264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D2CE9-E368-4D16-A445-A38A896F475F}" type="datetimeFigureOut">
              <a:rPr lang="de-DE" smtClean="0"/>
              <a:t>02.06.2015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70DD1-8B4D-49C5-A29F-6994E847E9F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73405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uppieren 4"/>
          <p:cNvGrpSpPr/>
          <p:nvPr/>
        </p:nvGrpSpPr>
        <p:grpSpPr>
          <a:xfrm>
            <a:off x="526264" y="2036734"/>
            <a:ext cx="512400" cy="512400"/>
            <a:chOff x="750897" y="3178626"/>
            <a:chExt cx="512400" cy="512400"/>
          </a:xfrm>
        </p:grpSpPr>
        <p:sp>
          <p:nvSpPr>
            <p:cNvPr id="6" name="Ellipse 5"/>
            <p:cNvSpPr/>
            <p:nvPr/>
          </p:nvSpPr>
          <p:spPr>
            <a:xfrm>
              <a:off x="903297" y="3178626"/>
              <a:ext cx="360000" cy="360000"/>
            </a:xfrm>
            <a:prstGeom prst="ellipse">
              <a:avLst/>
            </a:prstGeom>
            <a:gradFill flip="none" rotWithShape="1">
              <a:gsLst>
                <a:gs pos="80000">
                  <a:srgbClr val="A20000"/>
                </a:gs>
                <a:gs pos="24000">
                  <a:srgbClr val="FF00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7" name="Ellipse 6"/>
            <p:cNvSpPr/>
            <p:nvPr/>
          </p:nvSpPr>
          <p:spPr>
            <a:xfrm>
              <a:off x="750897" y="3178626"/>
              <a:ext cx="360000" cy="360000"/>
            </a:xfrm>
            <a:prstGeom prst="ellipse">
              <a:avLst/>
            </a:prstGeom>
            <a:gradFill flip="none" rotWithShape="1">
              <a:gsLst>
                <a:gs pos="80000">
                  <a:srgbClr val="000068"/>
                </a:gs>
                <a:gs pos="24000">
                  <a:srgbClr val="0000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8" name="Ellipse 7"/>
            <p:cNvSpPr/>
            <p:nvPr/>
          </p:nvSpPr>
          <p:spPr>
            <a:xfrm>
              <a:off x="903297" y="3331026"/>
              <a:ext cx="360000" cy="360000"/>
            </a:xfrm>
            <a:prstGeom prst="ellipse">
              <a:avLst/>
            </a:prstGeom>
            <a:gradFill flip="none" rotWithShape="1">
              <a:gsLst>
                <a:gs pos="80000">
                  <a:srgbClr val="000068"/>
                </a:gs>
                <a:gs pos="24000">
                  <a:srgbClr val="0000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>
              <a:off x="750897" y="3330035"/>
              <a:ext cx="360000" cy="360000"/>
            </a:xfrm>
            <a:prstGeom prst="ellipse">
              <a:avLst/>
            </a:prstGeom>
            <a:gradFill flip="none" rotWithShape="1">
              <a:gsLst>
                <a:gs pos="80000">
                  <a:srgbClr val="A20000"/>
                </a:gs>
                <a:gs pos="24000">
                  <a:srgbClr val="FF00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10" name="Gruppieren 9"/>
          <p:cNvGrpSpPr/>
          <p:nvPr/>
        </p:nvGrpSpPr>
        <p:grpSpPr>
          <a:xfrm>
            <a:off x="524643" y="332324"/>
            <a:ext cx="512400" cy="512400"/>
            <a:chOff x="750897" y="3178626"/>
            <a:chExt cx="512400" cy="512400"/>
          </a:xfrm>
        </p:grpSpPr>
        <p:sp>
          <p:nvSpPr>
            <p:cNvPr id="11" name="Ellipse 10"/>
            <p:cNvSpPr/>
            <p:nvPr/>
          </p:nvSpPr>
          <p:spPr>
            <a:xfrm>
              <a:off x="903297" y="3178626"/>
              <a:ext cx="360000" cy="360000"/>
            </a:xfrm>
            <a:prstGeom prst="ellipse">
              <a:avLst/>
            </a:prstGeom>
            <a:gradFill flip="none" rotWithShape="1">
              <a:gsLst>
                <a:gs pos="80000">
                  <a:srgbClr val="A20000"/>
                </a:gs>
                <a:gs pos="24000">
                  <a:srgbClr val="FF00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2" name="Ellipse 11"/>
            <p:cNvSpPr/>
            <p:nvPr/>
          </p:nvSpPr>
          <p:spPr>
            <a:xfrm>
              <a:off x="750897" y="3178626"/>
              <a:ext cx="360000" cy="360000"/>
            </a:xfrm>
            <a:prstGeom prst="ellipse">
              <a:avLst/>
            </a:prstGeom>
            <a:gradFill flip="none" rotWithShape="1">
              <a:gsLst>
                <a:gs pos="80000">
                  <a:srgbClr val="000068"/>
                </a:gs>
                <a:gs pos="24000">
                  <a:srgbClr val="0000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3" name="Ellipse 12"/>
            <p:cNvSpPr/>
            <p:nvPr/>
          </p:nvSpPr>
          <p:spPr>
            <a:xfrm>
              <a:off x="903297" y="3331026"/>
              <a:ext cx="360000" cy="360000"/>
            </a:xfrm>
            <a:prstGeom prst="ellipse">
              <a:avLst/>
            </a:prstGeom>
            <a:gradFill flip="none" rotWithShape="1">
              <a:gsLst>
                <a:gs pos="80000">
                  <a:srgbClr val="000068"/>
                </a:gs>
                <a:gs pos="24000">
                  <a:srgbClr val="0000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Ellipse 13"/>
            <p:cNvSpPr/>
            <p:nvPr/>
          </p:nvSpPr>
          <p:spPr>
            <a:xfrm>
              <a:off x="750897" y="3330035"/>
              <a:ext cx="360000" cy="360000"/>
            </a:xfrm>
            <a:prstGeom prst="ellipse">
              <a:avLst/>
            </a:prstGeom>
            <a:gradFill flip="none" rotWithShape="1">
              <a:gsLst>
                <a:gs pos="80000">
                  <a:srgbClr val="A20000"/>
                </a:gs>
                <a:gs pos="24000">
                  <a:srgbClr val="FF00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23" name="Gruppieren 22"/>
          <p:cNvGrpSpPr/>
          <p:nvPr/>
        </p:nvGrpSpPr>
        <p:grpSpPr>
          <a:xfrm>
            <a:off x="2733246" y="238095"/>
            <a:ext cx="874682" cy="851276"/>
            <a:chOff x="2451067" y="1799714"/>
            <a:chExt cx="874682" cy="851276"/>
          </a:xfrm>
        </p:grpSpPr>
        <p:sp>
          <p:nvSpPr>
            <p:cNvPr id="15" name="Ellipse 14"/>
            <p:cNvSpPr/>
            <p:nvPr/>
          </p:nvSpPr>
          <p:spPr>
            <a:xfrm>
              <a:off x="2451067" y="2004921"/>
              <a:ext cx="360000" cy="360000"/>
            </a:xfrm>
            <a:prstGeom prst="ellipse">
              <a:avLst/>
            </a:prstGeom>
            <a:gradFill flip="none" rotWithShape="1">
              <a:gsLst>
                <a:gs pos="80000">
                  <a:srgbClr val="A20000"/>
                </a:gs>
                <a:gs pos="24000">
                  <a:srgbClr val="FF00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6" name="Ellipse 15"/>
            <p:cNvSpPr/>
            <p:nvPr/>
          </p:nvSpPr>
          <p:spPr>
            <a:xfrm>
              <a:off x="2596109" y="1824921"/>
              <a:ext cx="360000" cy="360000"/>
            </a:xfrm>
            <a:prstGeom prst="ellipse">
              <a:avLst/>
            </a:prstGeom>
            <a:gradFill flip="none" rotWithShape="1">
              <a:gsLst>
                <a:gs pos="80000">
                  <a:srgbClr val="000068"/>
                </a:gs>
                <a:gs pos="24000">
                  <a:srgbClr val="0000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7" name="Ellipse 16"/>
            <p:cNvSpPr/>
            <p:nvPr/>
          </p:nvSpPr>
          <p:spPr>
            <a:xfrm>
              <a:off x="2526570" y="2212748"/>
              <a:ext cx="360000" cy="360000"/>
            </a:xfrm>
            <a:prstGeom prst="ellipse">
              <a:avLst/>
            </a:prstGeom>
            <a:gradFill flip="none" rotWithShape="1">
              <a:gsLst>
                <a:gs pos="80000">
                  <a:srgbClr val="000068"/>
                </a:gs>
                <a:gs pos="24000">
                  <a:srgbClr val="0000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2" name="Ellipse 21"/>
            <p:cNvSpPr/>
            <p:nvPr/>
          </p:nvSpPr>
          <p:spPr>
            <a:xfrm>
              <a:off x="2965749" y="2088013"/>
              <a:ext cx="360000" cy="360000"/>
            </a:xfrm>
            <a:prstGeom prst="ellipse">
              <a:avLst/>
            </a:prstGeom>
            <a:gradFill flip="none" rotWithShape="1">
              <a:gsLst>
                <a:gs pos="80000">
                  <a:srgbClr val="A20000"/>
                </a:gs>
                <a:gs pos="24000">
                  <a:srgbClr val="FF00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8" name="Ellipse 17"/>
            <p:cNvSpPr/>
            <p:nvPr/>
          </p:nvSpPr>
          <p:spPr>
            <a:xfrm>
              <a:off x="2855288" y="1799714"/>
              <a:ext cx="360000" cy="360000"/>
            </a:xfrm>
            <a:prstGeom prst="ellipse">
              <a:avLst/>
            </a:prstGeom>
            <a:gradFill flip="none" rotWithShape="1">
              <a:gsLst>
                <a:gs pos="80000">
                  <a:srgbClr val="000068"/>
                </a:gs>
                <a:gs pos="24000">
                  <a:srgbClr val="0000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9" name="Ellipse 18"/>
            <p:cNvSpPr/>
            <p:nvPr/>
          </p:nvSpPr>
          <p:spPr>
            <a:xfrm>
              <a:off x="2768751" y="2290990"/>
              <a:ext cx="360000" cy="360000"/>
            </a:xfrm>
            <a:prstGeom prst="ellipse">
              <a:avLst/>
            </a:prstGeom>
            <a:gradFill flip="none" rotWithShape="1">
              <a:gsLst>
                <a:gs pos="80000">
                  <a:srgbClr val="000068"/>
                </a:gs>
                <a:gs pos="24000">
                  <a:srgbClr val="0000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0" name="Ellipse 19"/>
            <p:cNvSpPr/>
            <p:nvPr/>
          </p:nvSpPr>
          <p:spPr>
            <a:xfrm>
              <a:off x="2703588" y="2094921"/>
              <a:ext cx="360000" cy="360000"/>
            </a:xfrm>
            <a:prstGeom prst="ellipse">
              <a:avLst/>
            </a:prstGeom>
            <a:gradFill flip="none" rotWithShape="1">
              <a:gsLst>
                <a:gs pos="80000">
                  <a:srgbClr val="A20000"/>
                </a:gs>
                <a:gs pos="24000">
                  <a:srgbClr val="FF00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Ellipse 20"/>
            <p:cNvSpPr/>
            <p:nvPr/>
          </p:nvSpPr>
          <p:spPr>
            <a:xfrm>
              <a:off x="2855288" y="1947667"/>
              <a:ext cx="360000" cy="360000"/>
            </a:xfrm>
            <a:prstGeom prst="ellipse">
              <a:avLst/>
            </a:prstGeom>
            <a:gradFill flip="none" rotWithShape="1">
              <a:gsLst>
                <a:gs pos="80000">
                  <a:srgbClr val="A20000"/>
                </a:gs>
                <a:gs pos="24000">
                  <a:srgbClr val="FF00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grpSp>
        <p:nvGrpSpPr>
          <p:cNvPr id="37" name="Gruppieren 36"/>
          <p:cNvGrpSpPr/>
          <p:nvPr/>
        </p:nvGrpSpPr>
        <p:grpSpPr>
          <a:xfrm>
            <a:off x="4940455" y="920019"/>
            <a:ext cx="944221" cy="1053317"/>
            <a:chOff x="4515659" y="1777208"/>
            <a:chExt cx="944221" cy="1053317"/>
          </a:xfrm>
        </p:grpSpPr>
        <p:sp>
          <p:nvSpPr>
            <p:cNvPr id="24" name="Ellipse 23"/>
            <p:cNvSpPr/>
            <p:nvPr/>
          </p:nvSpPr>
          <p:spPr>
            <a:xfrm>
              <a:off x="4779335" y="1777208"/>
              <a:ext cx="360000" cy="360000"/>
            </a:xfrm>
            <a:prstGeom prst="ellipse">
              <a:avLst/>
            </a:prstGeom>
            <a:gradFill flip="none" rotWithShape="1">
              <a:gsLst>
                <a:gs pos="80000">
                  <a:srgbClr val="A20000"/>
                </a:gs>
                <a:gs pos="24000">
                  <a:srgbClr val="FF00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5" name="Ellipse 24"/>
            <p:cNvSpPr/>
            <p:nvPr/>
          </p:nvSpPr>
          <p:spPr>
            <a:xfrm>
              <a:off x="4689661" y="2470525"/>
              <a:ext cx="360000" cy="360000"/>
            </a:xfrm>
            <a:prstGeom prst="ellipse">
              <a:avLst/>
            </a:prstGeom>
            <a:gradFill flip="none" rotWithShape="1">
              <a:gsLst>
                <a:gs pos="80000">
                  <a:srgbClr val="A20000"/>
                </a:gs>
                <a:gs pos="24000">
                  <a:srgbClr val="FF00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6" name="Ellipse 25"/>
            <p:cNvSpPr/>
            <p:nvPr/>
          </p:nvSpPr>
          <p:spPr>
            <a:xfrm>
              <a:off x="5036800" y="2376673"/>
              <a:ext cx="360000" cy="360000"/>
            </a:xfrm>
            <a:prstGeom prst="ellipse">
              <a:avLst/>
            </a:prstGeom>
            <a:gradFill flip="none" rotWithShape="1">
              <a:gsLst>
                <a:gs pos="80000">
                  <a:srgbClr val="000068"/>
                </a:gs>
                <a:gs pos="24000">
                  <a:srgbClr val="0000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7" name="Ellipse 26"/>
            <p:cNvSpPr/>
            <p:nvPr/>
          </p:nvSpPr>
          <p:spPr>
            <a:xfrm>
              <a:off x="5099880" y="2048788"/>
              <a:ext cx="360000" cy="360000"/>
            </a:xfrm>
            <a:prstGeom prst="ellipse">
              <a:avLst/>
            </a:prstGeom>
            <a:gradFill flip="none" rotWithShape="1">
              <a:gsLst>
                <a:gs pos="80000">
                  <a:srgbClr val="000068"/>
                </a:gs>
                <a:gs pos="24000">
                  <a:srgbClr val="0000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grpSp>
          <p:nvGrpSpPr>
            <p:cNvPr id="28" name="Gruppieren 27"/>
            <p:cNvGrpSpPr/>
            <p:nvPr/>
          </p:nvGrpSpPr>
          <p:grpSpPr>
            <a:xfrm>
              <a:off x="4515659" y="1893927"/>
              <a:ext cx="874682" cy="851276"/>
              <a:chOff x="2451067" y="1799714"/>
              <a:chExt cx="874682" cy="851276"/>
            </a:xfrm>
          </p:grpSpPr>
          <p:sp>
            <p:nvSpPr>
              <p:cNvPr id="29" name="Ellipse 28"/>
              <p:cNvSpPr/>
              <p:nvPr/>
            </p:nvSpPr>
            <p:spPr>
              <a:xfrm>
                <a:off x="2451067" y="2004921"/>
                <a:ext cx="360000" cy="360000"/>
              </a:xfrm>
              <a:prstGeom prst="ellipse">
                <a:avLst/>
              </a:prstGeom>
              <a:gradFill flip="none" rotWithShape="1">
                <a:gsLst>
                  <a:gs pos="80000">
                    <a:srgbClr val="A20000"/>
                  </a:gs>
                  <a:gs pos="24000">
                    <a:srgbClr val="FF00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0" name="Ellipse 29"/>
              <p:cNvSpPr/>
              <p:nvPr/>
            </p:nvSpPr>
            <p:spPr>
              <a:xfrm>
                <a:off x="2596109" y="1824921"/>
                <a:ext cx="360000" cy="360000"/>
              </a:xfrm>
              <a:prstGeom prst="ellipse">
                <a:avLst/>
              </a:prstGeom>
              <a:gradFill flip="none" rotWithShape="1">
                <a:gsLst>
                  <a:gs pos="80000">
                    <a:srgbClr val="000068"/>
                  </a:gs>
                  <a:gs pos="24000">
                    <a:srgbClr val="0000FF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1" name="Ellipse 30"/>
              <p:cNvSpPr/>
              <p:nvPr/>
            </p:nvSpPr>
            <p:spPr>
              <a:xfrm>
                <a:off x="2526570" y="2212748"/>
                <a:ext cx="360000" cy="360000"/>
              </a:xfrm>
              <a:prstGeom prst="ellipse">
                <a:avLst/>
              </a:prstGeom>
              <a:gradFill flip="none" rotWithShape="1">
                <a:gsLst>
                  <a:gs pos="80000">
                    <a:srgbClr val="000068"/>
                  </a:gs>
                  <a:gs pos="24000">
                    <a:srgbClr val="0000FF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2" name="Ellipse 31"/>
              <p:cNvSpPr/>
              <p:nvPr/>
            </p:nvSpPr>
            <p:spPr>
              <a:xfrm>
                <a:off x="2965749" y="2088013"/>
                <a:ext cx="360000" cy="360000"/>
              </a:xfrm>
              <a:prstGeom prst="ellipse">
                <a:avLst/>
              </a:prstGeom>
              <a:gradFill flip="none" rotWithShape="1">
                <a:gsLst>
                  <a:gs pos="80000">
                    <a:srgbClr val="A20000"/>
                  </a:gs>
                  <a:gs pos="24000">
                    <a:srgbClr val="FF00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3" name="Ellipse 32"/>
              <p:cNvSpPr/>
              <p:nvPr/>
            </p:nvSpPr>
            <p:spPr>
              <a:xfrm>
                <a:off x="2855288" y="1799714"/>
                <a:ext cx="360000" cy="360000"/>
              </a:xfrm>
              <a:prstGeom prst="ellipse">
                <a:avLst/>
              </a:prstGeom>
              <a:gradFill flip="none" rotWithShape="1">
                <a:gsLst>
                  <a:gs pos="80000">
                    <a:srgbClr val="000068"/>
                  </a:gs>
                  <a:gs pos="24000">
                    <a:srgbClr val="0000FF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4" name="Ellipse 33"/>
              <p:cNvSpPr/>
              <p:nvPr/>
            </p:nvSpPr>
            <p:spPr>
              <a:xfrm>
                <a:off x="2768751" y="2290990"/>
                <a:ext cx="360000" cy="360000"/>
              </a:xfrm>
              <a:prstGeom prst="ellipse">
                <a:avLst/>
              </a:prstGeom>
              <a:gradFill flip="none" rotWithShape="1">
                <a:gsLst>
                  <a:gs pos="80000">
                    <a:srgbClr val="000068"/>
                  </a:gs>
                  <a:gs pos="24000">
                    <a:srgbClr val="0000FF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5" name="Ellipse 34"/>
              <p:cNvSpPr/>
              <p:nvPr/>
            </p:nvSpPr>
            <p:spPr>
              <a:xfrm>
                <a:off x="2703588" y="2094921"/>
                <a:ext cx="360000" cy="360000"/>
              </a:xfrm>
              <a:prstGeom prst="ellipse">
                <a:avLst/>
              </a:prstGeom>
              <a:gradFill flip="none" rotWithShape="1">
                <a:gsLst>
                  <a:gs pos="80000">
                    <a:srgbClr val="A20000"/>
                  </a:gs>
                  <a:gs pos="24000">
                    <a:srgbClr val="FF00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36" name="Ellipse 35"/>
              <p:cNvSpPr/>
              <p:nvPr/>
            </p:nvSpPr>
            <p:spPr>
              <a:xfrm>
                <a:off x="2855288" y="1947667"/>
                <a:ext cx="360000" cy="360000"/>
              </a:xfrm>
              <a:prstGeom prst="ellipse">
                <a:avLst/>
              </a:prstGeom>
              <a:gradFill flip="none" rotWithShape="1">
                <a:gsLst>
                  <a:gs pos="80000">
                    <a:srgbClr val="A20000"/>
                  </a:gs>
                  <a:gs pos="24000">
                    <a:srgbClr val="FF00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</p:grpSp>
      </p:grpSp>
      <p:grpSp>
        <p:nvGrpSpPr>
          <p:cNvPr id="38" name="Gruppieren 37"/>
          <p:cNvGrpSpPr/>
          <p:nvPr/>
        </p:nvGrpSpPr>
        <p:grpSpPr>
          <a:xfrm>
            <a:off x="2909567" y="2111943"/>
            <a:ext cx="512400" cy="512400"/>
            <a:chOff x="750897" y="3178626"/>
            <a:chExt cx="512400" cy="512400"/>
          </a:xfrm>
        </p:grpSpPr>
        <p:sp>
          <p:nvSpPr>
            <p:cNvPr id="39" name="Ellipse 38"/>
            <p:cNvSpPr/>
            <p:nvPr/>
          </p:nvSpPr>
          <p:spPr>
            <a:xfrm>
              <a:off x="903297" y="3178626"/>
              <a:ext cx="360000" cy="360000"/>
            </a:xfrm>
            <a:prstGeom prst="ellipse">
              <a:avLst/>
            </a:prstGeom>
            <a:gradFill flip="none" rotWithShape="1">
              <a:gsLst>
                <a:gs pos="80000">
                  <a:srgbClr val="A20000"/>
                </a:gs>
                <a:gs pos="24000">
                  <a:srgbClr val="FF00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0" name="Ellipse 39"/>
            <p:cNvSpPr/>
            <p:nvPr/>
          </p:nvSpPr>
          <p:spPr>
            <a:xfrm>
              <a:off x="750897" y="3178626"/>
              <a:ext cx="360000" cy="360000"/>
            </a:xfrm>
            <a:prstGeom prst="ellipse">
              <a:avLst/>
            </a:prstGeom>
            <a:gradFill flip="none" rotWithShape="1">
              <a:gsLst>
                <a:gs pos="80000">
                  <a:srgbClr val="000068"/>
                </a:gs>
                <a:gs pos="24000">
                  <a:srgbClr val="0000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1" name="Ellipse 40"/>
            <p:cNvSpPr/>
            <p:nvPr/>
          </p:nvSpPr>
          <p:spPr>
            <a:xfrm>
              <a:off x="903297" y="3331026"/>
              <a:ext cx="360000" cy="360000"/>
            </a:xfrm>
            <a:prstGeom prst="ellipse">
              <a:avLst/>
            </a:prstGeom>
            <a:gradFill flip="none" rotWithShape="1">
              <a:gsLst>
                <a:gs pos="80000">
                  <a:srgbClr val="000068"/>
                </a:gs>
                <a:gs pos="24000">
                  <a:srgbClr val="0000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42" name="Ellipse 41"/>
            <p:cNvSpPr/>
            <p:nvPr/>
          </p:nvSpPr>
          <p:spPr>
            <a:xfrm>
              <a:off x="750897" y="3330035"/>
              <a:ext cx="360000" cy="360000"/>
            </a:xfrm>
            <a:prstGeom prst="ellipse">
              <a:avLst/>
            </a:prstGeom>
            <a:gradFill flip="none" rotWithShape="1">
              <a:gsLst>
                <a:gs pos="80000">
                  <a:srgbClr val="A20000"/>
                </a:gs>
                <a:gs pos="24000">
                  <a:srgbClr val="FF0000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cxnSp>
        <p:nvCxnSpPr>
          <p:cNvPr id="44" name="Gerade Verbindung mit Pfeil 43"/>
          <p:cNvCxnSpPr/>
          <p:nvPr/>
        </p:nvCxnSpPr>
        <p:spPr>
          <a:xfrm>
            <a:off x="1157288" y="566048"/>
            <a:ext cx="1324613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mit Pfeil 46"/>
          <p:cNvCxnSpPr/>
          <p:nvPr/>
        </p:nvCxnSpPr>
        <p:spPr>
          <a:xfrm flipV="1">
            <a:off x="1066690" y="1011129"/>
            <a:ext cx="1655522" cy="102560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 Verbindung mit Pfeil 49"/>
          <p:cNvCxnSpPr/>
          <p:nvPr/>
        </p:nvCxnSpPr>
        <p:spPr>
          <a:xfrm>
            <a:off x="3607928" y="843733"/>
            <a:ext cx="1226010" cy="48130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Gerade Verbindung mit Pfeil 51"/>
          <p:cNvCxnSpPr/>
          <p:nvPr/>
        </p:nvCxnSpPr>
        <p:spPr>
          <a:xfrm flipV="1">
            <a:off x="3497467" y="1642376"/>
            <a:ext cx="1336471" cy="56032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xtfeld 53"/>
              <p:cNvSpPr txBox="1"/>
              <p:nvPr/>
            </p:nvSpPr>
            <p:spPr>
              <a:xfrm>
                <a:off x="324365" y="2699552"/>
                <a:ext cx="1065356" cy="4348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de-DE" sz="28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sSup>
                            <m:sSupPr>
                              <m:ctrlPr>
                                <a:rPr lang="de-DE" sz="2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𝐻𝑒</m:t>
                              </m:r>
                            </m:e>
                            <m:sup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</m:e>
                      </m:sPre>
                    </m:oMath>
                  </m:oMathPara>
                </a14:m>
                <a:endParaRPr lang="de-DE" sz="2800" dirty="0"/>
              </a:p>
            </p:txBody>
          </p:sp>
        </mc:Choice>
        <mc:Fallback>
          <p:sp>
            <p:nvSpPr>
              <p:cNvPr id="54" name="Textfeld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365" y="2699552"/>
                <a:ext cx="1065356" cy="434863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5" name="Textfeld 54"/>
              <p:cNvSpPr txBox="1"/>
              <p:nvPr/>
            </p:nvSpPr>
            <p:spPr>
              <a:xfrm>
                <a:off x="324365" y="941343"/>
                <a:ext cx="1065356" cy="4348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de-DE" sz="28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sSup>
                            <m:sSupPr>
                              <m:ctrlPr>
                                <a:rPr lang="de-DE" sz="2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𝐻𝑒</m:t>
                              </m:r>
                            </m:e>
                            <m:sup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</m:e>
                      </m:sPre>
                    </m:oMath>
                  </m:oMathPara>
                </a14:m>
                <a:endParaRPr lang="de-DE" sz="2800" dirty="0"/>
              </a:p>
            </p:txBody>
          </p:sp>
        </mc:Choice>
        <mc:Fallback>
          <p:sp>
            <p:nvSpPr>
              <p:cNvPr id="55" name="Textfeld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365" y="941343"/>
                <a:ext cx="1065356" cy="43486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6" name="Textfeld 55"/>
              <p:cNvSpPr txBox="1"/>
              <p:nvPr/>
            </p:nvSpPr>
            <p:spPr>
              <a:xfrm>
                <a:off x="2722212" y="2798254"/>
                <a:ext cx="1065356" cy="4348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de-DE" sz="28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sSup>
                            <m:sSupPr>
                              <m:ctrlPr>
                                <a:rPr lang="de-DE" sz="2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𝐻𝑒</m:t>
                              </m:r>
                            </m:e>
                            <m:sup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</m:e>
                      </m:sPre>
                    </m:oMath>
                  </m:oMathPara>
                </a14:m>
                <a:endParaRPr lang="de-DE" sz="2800" dirty="0"/>
              </a:p>
            </p:txBody>
          </p:sp>
        </mc:Choice>
        <mc:Fallback>
          <p:sp>
            <p:nvSpPr>
              <p:cNvPr id="56" name="Textfeld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2212" y="2798254"/>
                <a:ext cx="1065356" cy="43486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7" name="Textfeld 56"/>
              <p:cNvSpPr txBox="1"/>
              <p:nvPr/>
            </p:nvSpPr>
            <p:spPr>
              <a:xfrm>
                <a:off x="2687623" y="1195461"/>
                <a:ext cx="1039708" cy="43781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de-DE" sz="28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  <m:sup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  <m:e>
                          <m:sSup>
                            <m:sSupPr>
                              <m:ctrlPr>
                                <a:rPr lang="de-DE" sz="2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𝐵𝑒</m:t>
                              </m:r>
                            </m:e>
                            <m:sup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</m:e>
                      </m:sPre>
                    </m:oMath>
                  </m:oMathPara>
                </a14:m>
                <a:endParaRPr lang="de-DE" sz="2800" dirty="0"/>
              </a:p>
            </p:txBody>
          </p:sp>
        </mc:Choice>
        <mc:Fallback>
          <p:sp>
            <p:nvSpPr>
              <p:cNvPr id="57" name="Textfeld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7623" y="1195461"/>
                <a:ext cx="1039708" cy="43781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8" name="Textfeld 57"/>
              <p:cNvSpPr txBox="1"/>
              <p:nvPr/>
            </p:nvSpPr>
            <p:spPr>
              <a:xfrm>
                <a:off x="4925643" y="2107931"/>
                <a:ext cx="994952" cy="43935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Pre>
                        <m:sPrePr>
                          <m:ctrlPr>
                            <a:rPr lang="de-DE" sz="2800" i="1" smtClean="0">
                              <a:latin typeface="Cambria Math" panose="02040503050406030204" pitchFamily="18" charset="0"/>
                            </a:rPr>
                          </m:ctrlPr>
                        </m:sPrePr>
                        <m:sub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sub>
                        <m:sup>
                          <m:r>
                            <a:rPr lang="de-DE" sz="2800" b="0" i="1" smtClean="0">
                              <a:latin typeface="Cambria Math" panose="02040503050406030204" pitchFamily="18" charset="0"/>
                            </a:rPr>
                            <m:t>12</m:t>
                          </m:r>
                        </m:sup>
                        <m:e>
                          <m:sSup>
                            <m:sSupPr>
                              <m:ctrlPr>
                                <a:rPr lang="de-DE" sz="28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p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  <m:r>
                                <a:rPr lang="de-DE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sup>
                          </m:sSup>
                        </m:e>
                      </m:sPre>
                    </m:oMath>
                  </m:oMathPara>
                </a14:m>
                <a:endParaRPr lang="de-DE" sz="2800" dirty="0"/>
              </a:p>
            </p:txBody>
          </p:sp>
        </mc:Choice>
        <mc:Fallback>
          <p:sp>
            <p:nvSpPr>
              <p:cNvPr id="58" name="Textfeld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5643" y="2107931"/>
                <a:ext cx="994952" cy="439351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8289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A4-Papier (210x297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 Theme</vt:lpstr>
      <vt:lpstr>PowerPoint-Präsentation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Malte</dc:creator>
  <cp:lastModifiedBy>Malte</cp:lastModifiedBy>
  <cp:revision>3</cp:revision>
  <dcterms:created xsi:type="dcterms:W3CDTF">2015-05-20T10:33:15Z</dcterms:created>
  <dcterms:modified xsi:type="dcterms:W3CDTF">2015-06-02T13:19:49Z</dcterms:modified>
</cp:coreProperties>
</file>