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8" y="14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2CE9-E368-4D16-A445-A38A896F475F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0DD1-8B4D-49C5-A29F-6994E847E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67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2CE9-E368-4D16-A445-A38A896F475F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0DD1-8B4D-49C5-A29F-6994E847E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55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2CE9-E368-4D16-A445-A38A896F475F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0DD1-8B4D-49C5-A29F-6994E847E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12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2CE9-E368-4D16-A445-A38A896F475F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0DD1-8B4D-49C5-A29F-6994E847E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55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2CE9-E368-4D16-A445-A38A896F475F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0DD1-8B4D-49C5-A29F-6994E847E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93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2CE9-E368-4D16-A445-A38A896F475F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0DD1-8B4D-49C5-A29F-6994E847E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79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2CE9-E368-4D16-A445-A38A896F475F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0DD1-8B4D-49C5-A29F-6994E847E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60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2CE9-E368-4D16-A445-A38A896F475F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0DD1-8B4D-49C5-A29F-6994E847E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13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2CE9-E368-4D16-A445-A38A896F475F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0DD1-8B4D-49C5-A29F-6994E847E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00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2CE9-E368-4D16-A445-A38A896F475F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0DD1-8B4D-49C5-A29F-6994E847E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64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2CE9-E368-4D16-A445-A38A896F475F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0DD1-8B4D-49C5-A29F-6994E847E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64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D2CE9-E368-4D16-A445-A38A896F475F}" type="datetimeFigureOut">
              <a:rPr lang="de-DE" smtClean="0"/>
              <a:t>02.06.2015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70DD1-8B4D-49C5-A29F-6994E847E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40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526264" y="2036734"/>
            <a:ext cx="512400" cy="512400"/>
            <a:chOff x="750897" y="3178626"/>
            <a:chExt cx="512400" cy="512400"/>
          </a:xfrm>
        </p:grpSpPr>
        <p:sp>
          <p:nvSpPr>
            <p:cNvPr id="6" name="Ellipse 5"/>
            <p:cNvSpPr/>
            <p:nvPr/>
          </p:nvSpPr>
          <p:spPr>
            <a:xfrm>
              <a:off x="903297" y="317862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/>
            <p:nvPr/>
          </p:nvSpPr>
          <p:spPr>
            <a:xfrm>
              <a:off x="750897" y="317862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903297" y="333102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>
              <a:off x="750897" y="3330035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524643" y="332324"/>
            <a:ext cx="512400" cy="512400"/>
            <a:chOff x="750897" y="3178626"/>
            <a:chExt cx="512400" cy="512400"/>
          </a:xfrm>
        </p:grpSpPr>
        <p:sp>
          <p:nvSpPr>
            <p:cNvPr id="11" name="Ellipse 10"/>
            <p:cNvSpPr/>
            <p:nvPr/>
          </p:nvSpPr>
          <p:spPr>
            <a:xfrm>
              <a:off x="903297" y="317862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>
              <a:off x="750897" y="317862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>
              <a:off x="903297" y="333102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>
              <a:off x="750897" y="3330035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2733246" y="238095"/>
            <a:ext cx="874682" cy="851276"/>
            <a:chOff x="2451067" y="1799714"/>
            <a:chExt cx="874682" cy="851276"/>
          </a:xfrm>
        </p:grpSpPr>
        <p:sp>
          <p:nvSpPr>
            <p:cNvPr id="15" name="Ellipse 14"/>
            <p:cNvSpPr/>
            <p:nvPr/>
          </p:nvSpPr>
          <p:spPr>
            <a:xfrm>
              <a:off x="2451067" y="2004921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>
              <a:off x="2596109" y="1824921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2526570" y="2212748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>
              <a:off x="2965749" y="2088013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2855288" y="1799714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Ellipse 18"/>
            <p:cNvSpPr/>
            <p:nvPr/>
          </p:nvSpPr>
          <p:spPr>
            <a:xfrm>
              <a:off x="2768751" y="2290990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2703588" y="2094921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2855288" y="1947667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4940455" y="920019"/>
            <a:ext cx="944221" cy="1053317"/>
            <a:chOff x="4515659" y="1777208"/>
            <a:chExt cx="944221" cy="1053317"/>
          </a:xfrm>
        </p:grpSpPr>
        <p:sp>
          <p:nvSpPr>
            <p:cNvPr id="24" name="Ellipse 23"/>
            <p:cNvSpPr/>
            <p:nvPr/>
          </p:nvSpPr>
          <p:spPr>
            <a:xfrm>
              <a:off x="4779335" y="1777208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>
              <a:off x="4689661" y="2470525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>
              <a:off x="5036800" y="2376673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5099880" y="2048788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8" name="Gruppieren 27"/>
            <p:cNvGrpSpPr/>
            <p:nvPr/>
          </p:nvGrpSpPr>
          <p:grpSpPr>
            <a:xfrm>
              <a:off x="4515659" y="1893927"/>
              <a:ext cx="874682" cy="851276"/>
              <a:chOff x="2451067" y="1799714"/>
              <a:chExt cx="874682" cy="851276"/>
            </a:xfrm>
          </p:grpSpPr>
          <p:sp>
            <p:nvSpPr>
              <p:cNvPr id="29" name="Ellipse 28"/>
              <p:cNvSpPr/>
              <p:nvPr/>
            </p:nvSpPr>
            <p:spPr>
              <a:xfrm>
                <a:off x="2451067" y="2004921"/>
                <a:ext cx="360000" cy="360000"/>
              </a:xfrm>
              <a:prstGeom prst="ellipse">
                <a:avLst/>
              </a:prstGeom>
              <a:gradFill flip="none" rotWithShape="1">
                <a:gsLst>
                  <a:gs pos="80000">
                    <a:srgbClr val="A20000"/>
                  </a:gs>
                  <a:gs pos="24000">
                    <a:srgbClr val="FF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2596109" y="1824921"/>
                <a:ext cx="360000" cy="360000"/>
              </a:xfrm>
              <a:prstGeom prst="ellipse">
                <a:avLst/>
              </a:prstGeom>
              <a:gradFill flip="none" rotWithShape="1">
                <a:gsLst>
                  <a:gs pos="80000">
                    <a:srgbClr val="000068"/>
                  </a:gs>
                  <a:gs pos="24000">
                    <a:srgbClr val="0000FF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2526570" y="2212748"/>
                <a:ext cx="360000" cy="360000"/>
              </a:xfrm>
              <a:prstGeom prst="ellipse">
                <a:avLst/>
              </a:prstGeom>
              <a:gradFill flip="none" rotWithShape="1">
                <a:gsLst>
                  <a:gs pos="80000">
                    <a:srgbClr val="000068"/>
                  </a:gs>
                  <a:gs pos="24000">
                    <a:srgbClr val="0000FF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2965749" y="2088013"/>
                <a:ext cx="360000" cy="360000"/>
              </a:xfrm>
              <a:prstGeom prst="ellipse">
                <a:avLst/>
              </a:prstGeom>
              <a:gradFill flip="none" rotWithShape="1">
                <a:gsLst>
                  <a:gs pos="80000">
                    <a:srgbClr val="A20000"/>
                  </a:gs>
                  <a:gs pos="24000">
                    <a:srgbClr val="FF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2855288" y="1799714"/>
                <a:ext cx="360000" cy="360000"/>
              </a:xfrm>
              <a:prstGeom prst="ellipse">
                <a:avLst/>
              </a:prstGeom>
              <a:gradFill flip="none" rotWithShape="1">
                <a:gsLst>
                  <a:gs pos="80000">
                    <a:srgbClr val="000068"/>
                  </a:gs>
                  <a:gs pos="24000">
                    <a:srgbClr val="0000FF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2768751" y="2290990"/>
                <a:ext cx="360000" cy="360000"/>
              </a:xfrm>
              <a:prstGeom prst="ellipse">
                <a:avLst/>
              </a:prstGeom>
              <a:gradFill flip="none" rotWithShape="1">
                <a:gsLst>
                  <a:gs pos="80000">
                    <a:srgbClr val="000068"/>
                  </a:gs>
                  <a:gs pos="24000">
                    <a:srgbClr val="0000FF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2703588" y="2094921"/>
                <a:ext cx="360000" cy="360000"/>
              </a:xfrm>
              <a:prstGeom prst="ellipse">
                <a:avLst/>
              </a:prstGeom>
              <a:gradFill flip="none" rotWithShape="1">
                <a:gsLst>
                  <a:gs pos="80000">
                    <a:srgbClr val="A20000"/>
                  </a:gs>
                  <a:gs pos="24000">
                    <a:srgbClr val="FF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" name="Ellipse 35"/>
              <p:cNvSpPr/>
              <p:nvPr/>
            </p:nvSpPr>
            <p:spPr>
              <a:xfrm>
                <a:off x="2855288" y="1947667"/>
                <a:ext cx="360000" cy="360000"/>
              </a:xfrm>
              <a:prstGeom prst="ellipse">
                <a:avLst/>
              </a:prstGeom>
              <a:gradFill flip="none" rotWithShape="1">
                <a:gsLst>
                  <a:gs pos="80000">
                    <a:srgbClr val="A20000"/>
                  </a:gs>
                  <a:gs pos="24000">
                    <a:srgbClr val="FF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38" name="Gruppieren 37"/>
          <p:cNvGrpSpPr/>
          <p:nvPr/>
        </p:nvGrpSpPr>
        <p:grpSpPr>
          <a:xfrm>
            <a:off x="2909567" y="2111943"/>
            <a:ext cx="512400" cy="512400"/>
            <a:chOff x="750897" y="3178626"/>
            <a:chExt cx="512400" cy="512400"/>
          </a:xfrm>
        </p:grpSpPr>
        <p:sp>
          <p:nvSpPr>
            <p:cNvPr id="39" name="Ellipse 38"/>
            <p:cNvSpPr/>
            <p:nvPr/>
          </p:nvSpPr>
          <p:spPr>
            <a:xfrm>
              <a:off x="903297" y="317862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Ellipse 39"/>
            <p:cNvSpPr/>
            <p:nvPr/>
          </p:nvSpPr>
          <p:spPr>
            <a:xfrm>
              <a:off x="750897" y="317862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Ellipse 40"/>
            <p:cNvSpPr/>
            <p:nvPr/>
          </p:nvSpPr>
          <p:spPr>
            <a:xfrm>
              <a:off x="903297" y="3331026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000068"/>
                </a:gs>
                <a:gs pos="24000">
                  <a:srgbClr val="0000F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Ellipse 41"/>
            <p:cNvSpPr/>
            <p:nvPr/>
          </p:nvSpPr>
          <p:spPr>
            <a:xfrm>
              <a:off x="750897" y="3330035"/>
              <a:ext cx="360000" cy="360000"/>
            </a:xfrm>
            <a:prstGeom prst="ellipse">
              <a:avLst/>
            </a:prstGeom>
            <a:gradFill flip="none" rotWithShape="1">
              <a:gsLst>
                <a:gs pos="80000">
                  <a:srgbClr val="A20000"/>
                </a:gs>
                <a:gs pos="24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44" name="Gerade Verbindung mit Pfeil 43"/>
          <p:cNvCxnSpPr/>
          <p:nvPr/>
        </p:nvCxnSpPr>
        <p:spPr>
          <a:xfrm>
            <a:off x="1157288" y="566048"/>
            <a:ext cx="132461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V="1">
            <a:off x="1066690" y="1011129"/>
            <a:ext cx="1655522" cy="10256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>
            <a:off x="3607928" y="843733"/>
            <a:ext cx="1226010" cy="4813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 flipV="1">
            <a:off x="3497467" y="1642376"/>
            <a:ext cx="1336471" cy="5603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feld 53"/>
              <p:cNvSpPr txBox="1"/>
              <p:nvPr/>
            </p:nvSpPr>
            <p:spPr>
              <a:xfrm>
                <a:off x="324365" y="2699552"/>
                <a:ext cx="1065356" cy="4348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𝐻𝑒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65" y="2699552"/>
                <a:ext cx="1065356" cy="4348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feld 54"/>
              <p:cNvSpPr txBox="1"/>
              <p:nvPr/>
            </p:nvSpPr>
            <p:spPr>
              <a:xfrm>
                <a:off x="324365" y="941343"/>
                <a:ext cx="1065356" cy="4348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𝐻𝑒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55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65" y="941343"/>
                <a:ext cx="1065356" cy="4348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2722212" y="2798254"/>
                <a:ext cx="1065356" cy="4348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𝐻𝑒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212" y="2798254"/>
                <a:ext cx="1065356" cy="43486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feld 56"/>
              <p:cNvSpPr txBox="1"/>
              <p:nvPr/>
            </p:nvSpPr>
            <p:spPr>
              <a:xfrm>
                <a:off x="2687623" y="1195461"/>
                <a:ext cx="1039708" cy="4378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𝐵𝑒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623" y="1195461"/>
                <a:ext cx="1039708" cy="4378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feld 57"/>
              <p:cNvSpPr txBox="1"/>
              <p:nvPr/>
            </p:nvSpPr>
            <p:spPr>
              <a:xfrm>
                <a:off x="4925643" y="2107931"/>
                <a:ext cx="994952" cy="4393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sSup>
                            <m:sSup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sPre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643" y="2107931"/>
                <a:ext cx="994952" cy="43935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8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Malte</dc:creator>
  <cp:lastModifiedBy>Malte</cp:lastModifiedBy>
  <cp:revision>3</cp:revision>
  <dcterms:created xsi:type="dcterms:W3CDTF">2015-05-20T10:33:15Z</dcterms:created>
  <dcterms:modified xsi:type="dcterms:W3CDTF">2015-06-02T13:19:49Z</dcterms:modified>
</cp:coreProperties>
</file>