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FF0000"/>
    <a:srgbClr val="00006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6" y="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14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18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34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81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84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0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14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27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1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28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82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0FA4-179E-41E8-A7CC-3922330D4B1E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8679-85F2-4442-8FE5-E70E027A4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23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>
            <a:grpSpLocks noChangeAspect="1"/>
          </p:cNvGrpSpPr>
          <p:nvPr/>
        </p:nvGrpSpPr>
        <p:grpSpPr>
          <a:xfrm>
            <a:off x="4090402" y="1549464"/>
            <a:ext cx="689833" cy="721439"/>
            <a:chOff x="6816301" y="3951855"/>
            <a:chExt cx="1379666" cy="1442878"/>
          </a:xfrm>
        </p:grpSpPr>
        <p:sp>
          <p:nvSpPr>
            <p:cNvPr id="5" name="Ellipse 4"/>
            <p:cNvSpPr>
              <a:spLocks noChangeAspect="1"/>
            </p:cNvSpPr>
            <p:nvPr/>
          </p:nvSpPr>
          <p:spPr>
            <a:xfrm>
              <a:off x="7137596" y="4544302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>
              <a:spLocks noChangeAspect="1"/>
            </p:cNvSpPr>
            <p:nvPr/>
          </p:nvSpPr>
          <p:spPr>
            <a:xfrm>
              <a:off x="7068301" y="4150288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Ellipse 6"/>
            <p:cNvSpPr>
              <a:spLocks noChangeAspect="1"/>
            </p:cNvSpPr>
            <p:nvPr/>
          </p:nvSpPr>
          <p:spPr>
            <a:xfrm>
              <a:off x="7691967" y="4811271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Ellipse 7"/>
            <p:cNvSpPr>
              <a:spLocks noChangeAspect="1"/>
            </p:cNvSpPr>
            <p:nvPr/>
          </p:nvSpPr>
          <p:spPr>
            <a:xfrm>
              <a:off x="6816301" y="4800728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>
              <a:spLocks noChangeAspect="1"/>
            </p:cNvSpPr>
            <p:nvPr/>
          </p:nvSpPr>
          <p:spPr>
            <a:xfrm>
              <a:off x="7492154" y="4288578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Ellipse 9"/>
            <p:cNvSpPr>
              <a:spLocks noChangeAspect="1"/>
            </p:cNvSpPr>
            <p:nvPr/>
          </p:nvSpPr>
          <p:spPr>
            <a:xfrm>
              <a:off x="7455102" y="4595253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Ellipse 10"/>
            <p:cNvSpPr>
              <a:spLocks noChangeAspect="1"/>
            </p:cNvSpPr>
            <p:nvPr/>
          </p:nvSpPr>
          <p:spPr>
            <a:xfrm>
              <a:off x="7037996" y="4890733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Ellipse 11"/>
            <p:cNvSpPr>
              <a:spLocks noChangeAspect="1"/>
            </p:cNvSpPr>
            <p:nvPr/>
          </p:nvSpPr>
          <p:spPr>
            <a:xfrm>
              <a:off x="6835598" y="4598234"/>
              <a:ext cx="504000" cy="504000"/>
            </a:xfrm>
            <a:prstGeom prst="ellipse">
              <a:avLst/>
            </a:prstGeom>
            <a:gradFill flip="none" rotWithShape="1">
              <a:gsLst>
                <a:gs pos="22000">
                  <a:srgbClr val="FF0000"/>
                </a:gs>
                <a:gs pos="80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Ellipse 12"/>
            <p:cNvSpPr>
              <a:spLocks noChangeAspect="1"/>
            </p:cNvSpPr>
            <p:nvPr/>
          </p:nvSpPr>
          <p:spPr>
            <a:xfrm>
              <a:off x="7370408" y="3951855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>
              <a:spLocks noChangeAspect="1"/>
            </p:cNvSpPr>
            <p:nvPr/>
          </p:nvSpPr>
          <p:spPr>
            <a:xfrm>
              <a:off x="7592367" y="4495653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>
              <a:spLocks noChangeAspect="1"/>
            </p:cNvSpPr>
            <p:nvPr/>
          </p:nvSpPr>
          <p:spPr>
            <a:xfrm>
              <a:off x="7370408" y="4887465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>
              <a:spLocks noChangeAspect="1"/>
            </p:cNvSpPr>
            <p:nvPr/>
          </p:nvSpPr>
          <p:spPr>
            <a:xfrm>
              <a:off x="6827532" y="4248079"/>
              <a:ext cx="504000" cy="504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6174268" y="2234617"/>
            <a:ext cx="689833" cy="721439"/>
            <a:chOff x="6174268" y="2234617"/>
            <a:chExt cx="689833" cy="721439"/>
          </a:xfrm>
        </p:grpSpPr>
        <p:grpSp>
          <p:nvGrpSpPr>
            <p:cNvPr id="18" name="Gruppieren 17"/>
            <p:cNvGrpSpPr>
              <a:grpSpLocks noChangeAspect="1"/>
            </p:cNvGrpSpPr>
            <p:nvPr/>
          </p:nvGrpSpPr>
          <p:grpSpPr>
            <a:xfrm>
              <a:off x="6174268" y="2234617"/>
              <a:ext cx="689833" cy="721439"/>
              <a:chOff x="6816301" y="3951855"/>
              <a:chExt cx="1379666" cy="1442878"/>
            </a:xfrm>
          </p:grpSpPr>
          <p:sp>
            <p:nvSpPr>
              <p:cNvPr id="20" name="Ellipse 19"/>
              <p:cNvSpPr>
                <a:spLocks noChangeAspect="1"/>
              </p:cNvSpPr>
              <p:nvPr/>
            </p:nvSpPr>
            <p:spPr>
              <a:xfrm>
                <a:off x="7137596" y="4544302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" name="Ellipse 20"/>
              <p:cNvSpPr>
                <a:spLocks noChangeAspect="1"/>
              </p:cNvSpPr>
              <p:nvPr/>
            </p:nvSpPr>
            <p:spPr>
              <a:xfrm>
                <a:off x="7068301" y="415028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Ellipse 21"/>
              <p:cNvSpPr>
                <a:spLocks noChangeAspect="1"/>
              </p:cNvSpPr>
              <p:nvPr/>
            </p:nvSpPr>
            <p:spPr>
              <a:xfrm>
                <a:off x="7691967" y="4811271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" name="Ellipse 22"/>
              <p:cNvSpPr>
                <a:spLocks noChangeAspect="1"/>
              </p:cNvSpPr>
              <p:nvPr/>
            </p:nvSpPr>
            <p:spPr>
              <a:xfrm>
                <a:off x="6816301" y="480072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Ellipse 23"/>
              <p:cNvSpPr>
                <a:spLocks noChangeAspect="1"/>
              </p:cNvSpPr>
              <p:nvPr/>
            </p:nvSpPr>
            <p:spPr>
              <a:xfrm>
                <a:off x="7492154" y="428857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Ellipse 24"/>
              <p:cNvSpPr>
                <a:spLocks noChangeAspect="1"/>
              </p:cNvSpPr>
              <p:nvPr/>
            </p:nvSpPr>
            <p:spPr>
              <a:xfrm>
                <a:off x="7455102" y="459525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Ellipse 25"/>
              <p:cNvSpPr>
                <a:spLocks noChangeAspect="1"/>
              </p:cNvSpPr>
              <p:nvPr/>
            </p:nvSpPr>
            <p:spPr>
              <a:xfrm>
                <a:off x="7037996" y="489073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Ellipse 26"/>
              <p:cNvSpPr>
                <a:spLocks noChangeAspect="1"/>
              </p:cNvSpPr>
              <p:nvPr/>
            </p:nvSpPr>
            <p:spPr>
              <a:xfrm>
                <a:off x="6835598" y="4598234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Ellipse 27"/>
              <p:cNvSpPr>
                <a:spLocks noChangeAspect="1"/>
              </p:cNvSpPr>
              <p:nvPr/>
            </p:nvSpPr>
            <p:spPr>
              <a:xfrm>
                <a:off x="7370408" y="3951855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Ellipse 28"/>
              <p:cNvSpPr>
                <a:spLocks noChangeAspect="1"/>
              </p:cNvSpPr>
              <p:nvPr/>
            </p:nvSpPr>
            <p:spPr>
              <a:xfrm>
                <a:off x="7592367" y="449565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Ellipse 29"/>
              <p:cNvSpPr>
                <a:spLocks noChangeAspect="1"/>
              </p:cNvSpPr>
              <p:nvPr/>
            </p:nvSpPr>
            <p:spPr>
              <a:xfrm>
                <a:off x="7370408" y="4887465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Ellipse 30"/>
              <p:cNvSpPr>
                <a:spLocks noChangeAspect="1"/>
              </p:cNvSpPr>
              <p:nvPr/>
            </p:nvSpPr>
            <p:spPr>
              <a:xfrm>
                <a:off x="6827532" y="4248079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9" name="Ellipse 18"/>
            <p:cNvSpPr>
              <a:spLocks noChangeAspect="1"/>
            </p:cNvSpPr>
            <p:nvPr/>
          </p:nvSpPr>
          <p:spPr>
            <a:xfrm>
              <a:off x="6388407" y="2402816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6164046" y="3904189"/>
            <a:ext cx="689833" cy="721439"/>
            <a:chOff x="6164046" y="3904189"/>
            <a:chExt cx="689833" cy="721439"/>
          </a:xfrm>
        </p:grpSpPr>
        <p:grpSp>
          <p:nvGrpSpPr>
            <p:cNvPr id="33" name="Gruppieren 32"/>
            <p:cNvGrpSpPr>
              <a:grpSpLocks noChangeAspect="1"/>
            </p:cNvGrpSpPr>
            <p:nvPr/>
          </p:nvGrpSpPr>
          <p:grpSpPr>
            <a:xfrm>
              <a:off x="6164046" y="3904189"/>
              <a:ext cx="689833" cy="721439"/>
              <a:chOff x="6816301" y="3951855"/>
              <a:chExt cx="1379666" cy="1442878"/>
            </a:xfrm>
          </p:grpSpPr>
          <p:sp>
            <p:nvSpPr>
              <p:cNvPr id="35" name="Ellipse 34"/>
              <p:cNvSpPr>
                <a:spLocks noChangeAspect="1"/>
              </p:cNvSpPr>
              <p:nvPr/>
            </p:nvSpPr>
            <p:spPr>
              <a:xfrm>
                <a:off x="7137596" y="4544302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" name="Ellipse 35"/>
              <p:cNvSpPr>
                <a:spLocks noChangeAspect="1"/>
              </p:cNvSpPr>
              <p:nvPr/>
            </p:nvSpPr>
            <p:spPr>
              <a:xfrm>
                <a:off x="7068301" y="415028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18000">
                    <a:srgbClr val="FF0000"/>
                  </a:gs>
                  <a:gs pos="79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Ellipse 36"/>
              <p:cNvSpPr>
                <a:spLocks noChangeAspect="1"/>
              </p:cNvSpPr>
              <p:nvPr/>
            </p:nvSpPr>
            <p:spPr>
              <a:xfrm>
                <a:off x="7691967" y="4811271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18000">
                    <a:srgbClr val="FF0000"/>
                  </a:gs>
                  <a:gs pos="79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Ellipse 37"/>
              <p:cNvSpPr>
                <a:spLocks noChangeAspect="1"/>
              </p:cNvSpPr>
              <p:nvPr/>
            </p:nvSpPr>
            <p:spPr>
              <a:xfrm>
                <a:off x="6816301" y="480072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Ellipse 38"/>
              <p:cNvSpPr>
                <a:spLocks noChangeAspect="1"/>
              </p:cNvSpPr>
              <p:nvPr/>
            </p:nvSpPr>
            <p:spPr>
              <a:xfrm>
                <a:off x="7492154" y="4288578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18000">
                    <a:srgbClr val="FF0000"/>
                  </a:gs>
                  <a:gs pos="79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Ellipse 39"/>
              <p:cNvSpPr>
                <a:spLocks noChangeAspect="1"/>
              </p:cNvSpPr>
              <p:nvPr/>
            </p:nvSpPr>
            <p:spPr>
              <a:xfrm>
                <a:off x="7455102" y="459525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" name="Ellipse 40"/>
              <p:cNvSpPr>
                <a:spLocks noChangeAspect="1"/>
              </p:cNvSpPr>
              <p:nvPr/>
            </p:nvSpPr>
            <p:spPr>
              <a:xfrm>
                <a:off x="7037996" y="489073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18000">
                    <a:srgbClr val="FF0000"/>
                  </a:gs>
                  <a:gs pos="79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Ellipse 41"/>
              <p:cNvSpPr>
                <a:spLocks noChangeAspect="1"/>
              </p:cNvSpPr>
              <p:nvPr/>
            </p:nvSpPr>
            <p:spPr>
              <a:xfrm>
                <a:off x="6835598" y="4598234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18000">
                    <a:srgbClr val="FF0000"/>
                  </a:gs>
                  <a:gs pos="79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Ellipse 42"/>
              <p:cNvSpPr>
                <a:spLocks noChangeAspect="1"/>
              </p:cNvSpPr>
              <p:nvPr/>
            </p:nvSpPr>
            <p:spPr>
              <a:xfrm>
                <a:off x="7370408" y="3951855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Ellipse 43"/>
              <p:cNvSpPr>
                <a:spLocks noChangeAspect="1"/>
              </p:cNvSpPr>
              <p:nvPr/>
            </p:nvSpPr>
            <p:spPr>
              <a:xfrm>
                <a:off x="7592367" y="4495653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Ellipse 44"/>
              <p:cNvSpPr>
                <a:spLocks noChangeAspect="1"/>
              </p:cNvSpPr>
              <p:nvPr/>
            </p:nvSpPr>
            <p:spPr>
              <a:xfrm>
                <a:off x="7370408" y="4887465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>
                <a:spLocks noChangeAspect="1"/>
              </p:cNvSpPr>
              <p:nvPr/>
            </p:nvSpPr>
            <p:spPr>
              <a:xfrm>
                <a:off x="6827532" y="4248079"/>
                <a:ext cx="504000" cy="504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4" name="Ellipse 33"/>
            <p:cNvSpPr>
              <a:spLocks noChangeAspect="1"/>
            </p:cNvSpPr>
            <p:nvPr/>
          </p:nvSpPr>
          <p:spPr>
            <a:xfrm>
              <a:off x="6344855" y="4140702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0000FF"/>
                </a:gs>
                <a:gs pos="100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4093924" y="4777465"/>
            <a:ext cx="689833" cy="721439"/>
            <a:chOff x="4093924" y="4777465"/>
            <a:chExt cx="689833" cy="721439"/>
          </a:xfrm>
        </p:grpSpPr>
        <p:grpSp>
          <p:nvGrpSpPr>
            <p:cNvPr id="48" name="Gruppieren 47"/>
            <p:cNvGrpSpPr/>
            <p:nvPr/>
          </p:nvGrpSpPr>
          <p:grpSpPr>
            <a:xfrm>
              <a:off x="4093924" y="4777465"/>
              <a:ext cx="689833" cy="721439"/>
              <a:chOff x="6164046" y="3904189"/>
              <a:chExt cx="689833" cy="721439"/>
            </a:xfrm>
          </p:grpSpPr>
          <p:grpSp>
            <p:nvGrpSpPr>
              <p:cNvPr id="50" name="Gruppieren 49"/>
              <p:cNvGrpSpPr>
                <a:grpSpLocks noChangeAspect="1"/>
              </p:cNvGrpSpPr>
              <p:nvPr/>
            </p:nvGrpSpPr>
            <p:grpSpPr>
              <a:xfrm>
                <a:off x="6164046" y="3904189"/>
                <a:ext cx="689833" cy="721439"/>
                <a:chOff x="6816301" y="3951855"/>
                <a:chExt cx="1379666" cy="1442878"/>
              </a:xfrm>
            </p:grpSpPr>
            <p:sp>
              <p:nvSpPr>
                <p:cNvPr id="52" name="Ellipse 51"/>
                <p:cNvSpPr>
                  <a:spLocks noChangeAspect="1"/>
                </p:cNvSpPr>
                <p:nvPr/>
              </p:nvSpPr>
              <p:spPr>
                <a:xfrm>
                  <a:off x="7137596" y="4544302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3" name="Ellipse 52"/>
                <p:cNvSpPr>
                  <a:spLocks noChangeAspect="1"/>
                </p:cNvSpPr>
                <p:nvPr/>
              </p:nvSpPr>
              <p:spPr>
                <a:xfrm>
                  <a:off x="7068301" y="4150288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20000">
                      <a:srgbClr val="FF0000"/>
                    </a:gs>
                    <a:gs pos="84000">
                      <a:srgbClr val="820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4" name="Ellipse 53"/>
                <p:cNvSpPr>
                  <a:spLocks noChangeAspect="1"/>
                </p:cNvSpPr>
                <p:nvPr/>
              </p:nvSpPr>
              <p:spPr>
                <a:xfrm>
                  <a:off x="7691967" y="4811271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20000">
                      <a:srgbClr val="FF0000"/>
                    </a:gs>
                    <a:gs pos="84000">
                      <a:srgbClr val="820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5" name="Ellipse 54"/>
                <p:cNvSpPr>
                  <a:spLocks noChangeAspect="1"/>
                </p:cNvSpPr>
                <p:nvPr/>
              </p:nvSpPr>
              <p:spPr>
                <a:xfrm>
                  <a:off x="6816301" y="4800728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" name="Ellipse 55"/>
                <p:cNvSpPr>
                  <a:spLocks noChangeAspect="1"/>
                </p:cNvSpPr>
                <p:nvPr/>
              </p:nvSpPr>
              <p:spPr>
                <a:xfrm>
                  <a:off x="7492154" y="4288578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20000">
                      <a:srgbClr val="FF0000"/>
                    </a:gs>
                    <a:gs pos="84000">
                      <a:srgbClr val="820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7" name="Ellipse 56"/>
                <p:cNvSpPr>
                  <a:spLocks noChangeAspect="1"/>
                </p:cNvSpPr>
                <p:nvPr/>
              </p:nvSpPr>
              <p:spPr>
                <a:xfrm>
                  <a:off x="7455102" y="4595253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8" name="Ellipse 57"/>
                <p:cNvSpPr>
                  <a:spLocks noChangeAspect="1"/>
                </p:cNvSpPr>
                <p:nvPr/>
              </p:nvSpPr>
              <p:spPr>
                <a:xfrm>
                  <a:off x="7037996" y="4890733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20000">
                      <a:srgbClr val="FF0000"/>
                    </a:gs>
                    <a:gs pos="84000">
                      <a:srgbClr val="820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9" name="Ellipse 58"/>
                <p:cNvSpPr>
                  <a:spLocks noChangeAspect="1"/>
                </p:cNvSpPr>
                <p:nvPr/>
              </p:nvSpPr>
              <p:spPr>
                <a:xfrm>
                  <a:off x="6835598" y="4598234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20000">
                      <a:srgbClr val="FF0000"/>
                    </a:gs>
                    <a:gs pos="84000">
                      <a:srgbClr val="820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60" name="Ellipse 59"/>
                <p:cNvSpPr>
                  <a:spLocks noChangeAspect="1"/>
                </p:cNvSpPr>
                <p:nvPr/>
              </p:nvSpPr>
              <p:spPr>
                <a:xfrm>
                  <a:off x="7370408" y="3951855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1" name="Ellipse 60"/>
                <p:cNvSpPr>
                  <a:spLocks noChangeAspect="1"/>
                </p:cNvSpPr>
                <p:nvPr/>
              </p:nvSpPr>
              <p:spPr>
                <a:xfrm>
                  <a:off x="7592367" y="4495653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2" name="Ellipse 61"/>
                <p:cNvSpPr>
                  <a:spLocks noChangeAspect="1"/>
                </p:cNvSpPr>
                <p:nvPr/>
              </p:nvSpPr>
              <p:spPr>
                <a:xfrm>
                  <a:off x="7370408" y="4887465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3" name="Ellipse 62"/>
                <p:cNvSpPr>
                  <a:spLocks noChangeAspect="1"/>
                </p:cNvSpPr>
                <p:nvPr/>
              </p:nvSpPr>
              <p:spPr>
                <a:xfrm>
                  <a:off x="6827532" y="4248079"/>
                  <a:ext cx="504000" cy="50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51" name="Ellipse 50"/>
              <p:cNvSpPr>
                <a:spLocks noChangeAspect="1"/>
              </p:cNvSpPr>
              <p:nvPr/>
            </p:nvSpPr>
            <p:spPr>
              <a:xfrm>
                <a:off x="6344855" y="4140702"/>
                <a:ext cx="252000" cy="25200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FF"/>
                  </a:gs>
                  <a:gs pos="100000">
                    <a:srgbClr val="000064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9" name="Ellipse 48"/>
            <p:cNvSpPr>
              <a:spLocks noChangeAspect="1"/>
            </p:cNvSpPr>
            <p:nvPr/>
          </p:nvSpPr>
          <p:spPr>
            <a:xfrm>
              <a:off x="4365127" y="4973164"/>
              <a:ext cx="252000" cy="252000"/>
            </a:xfrm>
            <a:prstGeom prst="ellipse">
              <a:avLst/>
            </a:prstGeom>
            <a:gradFill flip="none" rotWithShape="1">
              <a:gsLst>
                <a:gs pos="20000">
                  <a:srgbClr val="FF0000"/>
                </a:gs>
                <a:gs pos="84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2086210" y="3859187"/>
            <a:ext cx="689833" cy="721439"/>
            <a:chOff x="2086210" y="3859187"/>
            <a:chExt cx="689833" cy="721439"/>
          </a:xfrm>
        </p:grpSpPr>
        <p:grpSp>
          <p:nvGrpSpPr>
            <p:cNvPr id="65" name="Gruppieren 64"/>
            <p:cNvGrpSpPr/>
            <p:nvPr/>
          </p:nvGrpSpPr>
          <p:grpSpPr>
            <a:xfrm>
              <a:off x="2086210" y="3859187"/>
              <a:ext cx="689833" cy="721439"/>
              <a:chOff x="4093924" y="4777465"/>
              <a:chExt cx="689833" cy="721439"/>
            </a:xfrm>
          </p:grpSpPr>
          <p:grpSp>
            <p:nvGrpSpPr>
              <p:cNvPr id="67" name="Gruppieren 66"/>
              <p:cNvGrpSpPr/>
              <p:nvPr/>
            </p:nvGrpSpPr>
            <p:grpSpPr>
              <a:xfrm>
                <a:off x="4093924" y="4777465"/>
                <a:ext cx="689833" cy="721439"/>
                <a:chOff x="6164046" y="3904189"/>
                <a:chExt cx="689833" cy="721439"/>
              </a:xfrm>
            </p:grpSpPr>
            <p:grpSp>
              <p:nvGrpSpPr>
                <p:cNvPr id="69" name="Gruppieren 68"/>
                <p:cNvGrpSpPr>
                  <a:grpSpLocks noChangeAspect="1"/>
                </p:cNvGrpSpPr>
                <p:nvPr/>
              </p:nvGrpSpPr>
              <p:grpSpPr>
                <a:xfrm>
                  <a:off x="6164046" y="3904189"/>
                  <a:ext cx="689833" cy="721439"/>
                  <a:chOff x="6816301" y="3951855"/>
                  <a:chExt cx="1379666" cy="1442878"/>
                </a:xfrm>
              </p:grpSpPr>
              <p:sp>
                <p:nvSpPr>
                  <p:cNvPr id="71" name="Ellipse 70"/>
                  <p:cNvSpPr>
                    <a:spLocks noChangeAspect="1"/>
                  </p:cNvSpPr>
                  <p:nvPr/>
                </p:nvSpPr>
                <p:spPr>
                  <a:xfrm>
                    <a:off x="7137596" y="4544302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shade val="100000"/>
                          <a:satMod val="115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72" name="Ellipse 71"/>
                  <p:cNvSpPr>
                    <a:spLocks noChangeAspect="1"/>
                  </p:cNvSpPr>
                  <p:nvPr/>
                </p:nvSpPr>
                <p:spPr>
                  <a:xfrm>
                    <a:off x="7068301" y="415028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3" name="Ellipse 72"/>
                  <p:cNvSpPr>
                    <a:spLocks noChangeAspect="1"/>
                  </p:cNvSpPr>
                  <p:nvPr/>
                </p:nvSpPr>
                <p:spPr>
                  <a:xfrm>
                    <a:off x="7691967" y="4811271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3000">
                        <a:srgbClr val="FF0000"/>
                      </a:gs>
                      <a:gs pos="81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4" name="Ellipse 73"/>
                  <p:cNvSpPr>
                    <a:spLocks noChangeAspect="1"/>
                  </p:cNvSpPr>
                  <p:nvPr/>
                </p:nvSpPr>
                <p:spPr>
                  <a:xfrm>
                    <a:off x="6816301" y="480072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00FF"/>
                      </a:gs>
                      <a:gs pos="100000">
                        <a:srgbClr val="000064"/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75" name="Ellipse 74"/>
                  <p:cNvSpPr>
                    <a:spLocks noChangeAspect="1"/>
                  </p:cNvSpPr>
                  <p:nvPr/>
                </p:nvSpPr>
                <p:spPr>
                  <a:xfrm>
                    <a:off x="7492154" y="428857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3000">
                        <a:srgbClr val="FF0000"/>
                      </a:gs>
                      <a:gs pos="81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6" name="Ellipse 75"/>
                  <p:cNvSpPr>
                    <a:spLocks noChangeAspect="1"/>
                  </p:cNvSpPr>
                  <p:nvPr/>
                </p:nvSpPr>
                <p:spPr>
                  <a:xfrm>
                    <a:off x="7455102" y="459525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7" name="Ellipse 76"/>
                  <p:cNvSpPr>
                    <a:spLocks noChangeAspect="1"/>
                  </p:cNvSpPr>
                  <p:nvPr/>
                </p:nvSpPr>
                <p:spPr>
                  <a:xfrm>
                    <a:off x="7037996" y="489073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3000">
                        <a:srgbClr val="FF0000"/>
                      </a:gs>
                      <a:gs pos="81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8" name="Ellipse 77"/>
                  <p:cNvSpPr>
                    <a:spLocks noChangeAspect="1"/>
                  </p:cNvSpPr>
                  <p:nvPr/>
                </p:nvSpPr>
                <p:spPr>
                  <a:xfrm>
                    <a:off x="6835598" y="4598234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3000">
                        <a:srgbClr val="FF0000"/>
                      </a:gs>
                      <a:gs pos="81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79" name="Ellipse 78"/>
                  <p:cNvSpPr>
                    <a:spLocks noChangeAspect="1"/>
                  </p:cNvSpPr>
                  <p:nvPr/>
                </p:nvSpPr>
                <p:spPr>
                  <a:xfrm>
                    <a:off x="7370408" y="3951855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00FF"/>
                      </a:gs>
                      <a:gs pos="100000">
                        <a:srgbClr val="000064"/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0" name="Ellipse 79"/>
                  <p:cNvSpPr>
                    <a:spLocks noChangeAspect="1"/>
                  </p:cNvSpPr>
                  <p:nvPr/>
                </p:nvSpPr>
                <p:spPr>
                  <a:xfrm>
                    <a:off x="7592367" y="449565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00FF"/>
                      </a:gs>
                      <a:gs pos="100000">
                        <a:srgbClr val="000064"/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1" name="Ellipse 80"/>
                  <p:cNvSpPr>
                    <a:spLocks noChangeAspect="1"/>
                  </p:cNvSpPr>
                  <p:nvPr/>
                </p:nvSpPr>
                <p:spPr>
                  <a:xfrm>
                    <a:off x="7370408" y="4887465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00FF"/>
                      </a:gs>
                      <a:gs pos="100000">
                        <a:srgbClr val="000064"/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2" name="Ellipse 81"/>
                  <p:cNvSpPr>
                    <a:spLocks noChangeAspect="1"/>
                  </p:cNvSpPr>
                  <p:nvPr/>
                </p:nvSpPr>
                <p:spPr>
                  <a:xfrm>
                    <a:off x="6827532" y="4248079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00FF"/>
                      </a:gs>
                      <a:gs pos="100000">
                        <a:srgbClr val="000064"/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70" name="Ellipse 69"/>
                <p:cNvSpPr>
                  <a:spLocks noChangeAspect="1"/>
                </p:cNvSpPr>
                <p:nvPr/>
              </p:nvSpPr>
              <p:spPr>
                <a:xfrm>
                  <a:off x="6344855" y="4140702"/>
                  <a:ext cx="252000" cy="252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00FF"/>
                    </a:gs>
                    <a:gs pos="100000">
                      <a:srgbClr val="000064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8" name="Ellipse 67"/>
              <p:cNvSpPr>
                <a:spLocks noChangeAspect="1"/>
              </p:cNvSpPr>
              <p:nvPr/>
            </p:nvSpPr>
            <p:spPr>
              <a:xfrm>
                <a:off x="4365127" y="4973164"/>
                <a:ext cx="252000" cy="252000"/>
              </a:xfrm>
              <a:prstGeom prst="ellipse">
                <a:avLst/>
              </a:prstGeom>
              <a:gradFill flip="none" rotWithShape="1">
                <a:gsLst>
                  <a:gs pos="23000">
                    <a:srgbClr val="FF0000"/>
                  </a:gs>
                  <a:gs pos="81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66" name="Ellipse 65"/>
            <p:cNvSpPr>
              <a:spLocks noChangeAspect="1"/>
            </p:cNvSpPr>
            <p:nvPr/>
          </p:nvSpPr>
          <p:spPr>
            <a:xfrm>
              <a:off x="2185738" y="3945079"/>
              <a:ext cx="252000" cy="252000"/>
            </a:xfrm>
            <a:prstGeom prst="ellipse">
              <a:avLst/>
            </a:prstGeom>
            <a:gradFill flip="none" rotWithShape="1">
              <a:gsLst>
                <a:gs pos="23000">
                  <a:srgbClr val="FF0000"/>
                </a:gs>
                <a:gs pos="81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2079899" y="2232983"/>
            <a:ext cx="689833" cy="721439"/>
            <a:chOff x="2079899" y="2232983"/>
            <a:chExt cx="689833" cy="721439"/>
          </a:xfrm>
        </p:grpSpPr>
        <p:grpSp>
          <p:nvGrpSpPr>
            <p:cNvPr id="84" name="Gruppieren 83"/>
            <p:cNvGrpSpPr/>
            <p:nvPr/>
          </p:nvGrpSpPr>
          <p:grpSpPr>
            <a:xfrm>
              <a:off x="2079899" y="2232983"/>
              <a:ext cx="689833" cy="721439"/>
              <a:chOff x="4093924" y="4777465"/>
              <a:chExt cx="689833" cy="721439"/>
            </a:xfrm>
          </p:grpSpPr>
          <p:grpSp>
            <p:nvGrpSpPr>
              <p:cNvPr id="86" name="Gruppieren 85"/>
              <p:cNvGrpSpPr/>
              <p:nvPr/>
            </p:nvGrpSpPr>
            <p:grpSpPr>
              <a:xfrm>
                <a:off x="4093924" y="4777465"/>
                <a:ext cx="689833" cy="721439"/>
                <a:chOff x="6164046" y="3904189"/>
                <a:chExt cx="689833" cy="721439"/>
              </a:xfrm>
            </p:grpSpPr>
            <p:grpSp>
              <p:nvGrpSpPr>
                <p:cNvPr id="88" name="Gruppieren 87"/>
                <p:cNvGrpSpPr>
                  <a:grpSpLocks noChangeAspect="1"/>
                </p:cNvGrpSpPr>
                <p:nvPr/>
              </p:nvGrpSpPr>
              <p:grpSpPr>
                <a:xfrm>
                  <a:off x="6164046" y="3904189"/>
                  <a:ext cx="689833" cy="721439"/>
                  <a:chOff x="6816301" y="3951855"/>
                  <a:chExt cx="1379666" cy="1442878"/>
                </a:xfrm>
              </p:grpSpPr>
              <p:sp>
                <p:nvSpPr>
                  <p:cNvPr id="90" name="Ellipse 89"/>
                  <p:cNvSpPr>
                    <a:spLocks noChangeAspect="1"/>
                  </p:cNvSpPr>
                  <p:nvPr/>
                </p:nvSpPr>
                <p:spPr>
                  <a:xfrm>
                    <a:off x="7137596" y="4544302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shade val="100000"/>
                          <a:satMod val="115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1" name="Ellipse 90"/>
                  <p:cNvSpPr>
                    <a:spLocks noChangeAspect="1"/>
                  </p:cNvSpPr>
                  <p:nvPr/>
                </p:nvSpPr>
                <p:spPr>
                  <a:xfrm>
                    <a:off x="7068301" y="415028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2" name="Ellipse 91"/>
                  <p:cNvSpPr>
                    <a:spLocks noChangeAspect="1"/>
                  </p:cNvSpPr>
                  <p:nvPr/>
                </p:nvSpPr>
                <p:spPr>
                  <a:xfrm>
                    <a:off x="7691967" y="4811271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0000"/>
                      </a:gs>
                      <a:gs pos="97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3" name="Ellipse 92"/>
                  <p:cNvSpPr>
                    <a:spLocks noChangeAspect="1"/>
                  </p:cNvSpPr>
                  <p:nvPr/>
                </p:nvSpPr>
                <p:spPr>
                  <a:xfrm>
                    <a:off x="6816301" y="480072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9000">
                        <a:srgbClr val="0000FF"/>
                      </a:gs>
                      <a:gs pos="75000">
                        <a:srgbClr val="00006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4" name="Ellipse 93"/>
                  <p:cNvSpPr>
                    <a:spLocks noChangeAspect="1"/>
                  </p:cNvSpPr>
                  <p:nvPr/>
                </p:nvSpPr>
                <p:spPr>
                  <a:xfrm>
                    <a:off x="7492154" y="4288578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0000"/>
                      </a:gs>
                      <a:gs pos="97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5" name="Ellipse 94"/>
                  <p:cNvSpPr>
                    <a:spLocks noChangeAspect="1"/>
                  </p:cNvSpPr>
                  <p:nvPr/>
                </p:nvSpPr>
                <p:spPr>
                  <a:xfrm>
                    <a:off x="7455102" y="459525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6" name="Ellipse 95"/>
                  <p:cNvSpPr>
                    <a:spLocks noChangeAspect="1"/>
                  </p:cNvSpPr>
                  <p:nvPr/>
                </p:nvSpPr>
                <p:spPr>
                  <a:xfrm>
                    <a:off x="7037996" y="489073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0000"/>
                      </a:gs>
                      <a:gs pos="97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7" name="Ellipse 96"/>
                  <p:cNvSpPr>
                    <a:spLocks noChangeAspect="1"/>
                  </p:cNvSpPr>
                  <p:nvPr/>
                </p:nvSpPr>
                <p:spPr>
                  <a:xfrm>
                    <a:off x="6835598" y="4598234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4000">
                        <a:srgbClr val="FF0000"/>
                      </a:gs>
                      <a:gs pos="78000">
                        <a:srgbClr val="820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8" name="Ellipse 97"/>
                  <p:cNvSpPr>
                    <a:spLocks noChangeAspect="1"/>
                  </p:cNvSpPr>
                  <p:nvPr/>
                </p:nvSpPr>
                <p:spPr>
                  <a:xfrm>
                    <a:off x="7370408" y="3951855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9000">
                        <a:srgbClr val="0000FF"/>
                      </a:gs>
                      <a:gs pos="75000">
                        <a:srgbClr val="00006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9" name="Ellipse 98"/>
                  <p:cNvSpPr>
                    <a:spLocks noChangeAspect="1"/>
                  </p:cNvSpPr>
                  <p:nvPr/>
                </p:nvSpPr>
                <p:spPr>
                  <a:xfrm>
                    <a:off x="7592367" y="4495653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9000">
                        <a:srgbClr val="0000FF"/>
                      </a:gs>
                      <a:gs pos="75000">
                        <a:srgbClr val="00006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0" name="Ellipse 99"/>
                  <p:cNvSpPr>
                    <a:spLocks noChangeAspect="1"/>
                  </p:cNvSpPr>
                  <p:nvPr/>
                </p:nvSpPr>
                <p:spPr>
                  <a:xfrm>
                    <a:off x="7370408" y="4887465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9000">
                        <a:srgbClr val="0000FF"/>
                      </a:gs>
                      <a:gs pos="75000">
                        <a:srgbClr val="00006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1" name="Ellipse 100"/>
                  <p:cNvSpPr>
                    <a:spLocks noChangeAspect="1"/>
                  </p:cNvSpPr>
                  <p:nvPr/>
                </p:nvSpPr>
                <p:spPr>
                  <a:xfrm>
                    <a:off x="6827532" y="4248079"/>
                    <a:ext cx="504000" cy="504000"/>
                  </a:xfrm>
                  <a:prstGeom prst="ellipse">
                    <a:avLst/>
                  </a:prstGeom>
                  <a:gradFill flip="none" rotWithShape="1">
                    <a:gsLst>
                      <a:gs pos="29000">
                        <a:srgbClr val="0000FF"/>
                      </a:gs>
                      <a:gs pos="75000">
                        <a:srgbClr val="00006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89" name="Ellipse 88"/>
                <p:cNvSpPr>
                  <a:spLocks noChangeAspect="1"/>
                </p:cNvSpPr>
                <p:nvPr/>
              </p:nvSpPr>
              <p:spPr>
                <a:xfrm>
                  <a:off x="6344855" y="4140702"/>
                  <a:ext cx="252000" cy="252000"/>
                </a:xfrm>
                <a:prstGeom prst="ellipse">
                  <a:avLst/>
                </a:prstGeom>
                <a:gradFill flip="none" rotWithShape="1">
                  <a:gsLst>
                    <a:gs pos="29000">
                      <a:srgbClr val="0000FF"/>
                    </a:gs>
                    <a:gs pos="75000">
                      <a:srgbClr val="000064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7" name="Ellipse 86"/>
              <p:cNvSpPr>
                <a:spLocks noChangeAspect="1"/>
              </p:cNvSpPr>
              <p:nvPr/>
            </p:nvSpPr>
            <p:spPr>
              <a:xfrm>
                <a:off x="4365127" y="4973164"/>
                <a:ext cx="252000" cy="252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97000">
                    <a:srgbClr val="82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85" name="Ellipse 84"/>
            <p:cNvSpPr>
              <a:spLocks noChangeAspect="1"/>
            </p:cNvSpPr>
            <p:nvPr/>
          </p:nvSpPr>
          <p:spPr>
            <a:xfrm>
              <a:off x="2181616" y="2298341"/>
              <a:ext cx="252000" cy="252000"/>
            </a:xfrm>
            <a:prstGeom prst="ellipse">
              <a:avLst/>
            </a:prstGeom>
            <a:gradFill flip="none" rotWithShape="1">
              <a:gsLst>
                <a:gs pos="29000">
                  <a:srgbClr val="0000FF"/>
                </a:gs>
                <a:gs pos="75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08" name="Gerade Verbindung mit Pfeil 107"/>
          <p:cNvCxnSpPr/>
          <p:nvPr/>
        </p:nvCxnSpPr>
        <p:spPr>
          <a:xfrm flipV="1">
            <a:off x="2416491" y="3022100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108"/>
          <p:cNvCxnSpPr/>
          <p:nvPr/>
        </p:nvCxnSpPr>
        <p:spPr>
          <a:xfrm flipH="1">
            <a:off x="6482112" y="3104415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 rot="3600000" flipH="1">
            <a:off x="5465220" y="4504986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 rot="18000000" flipH="1" flipV="1">
            <a:off x="3295788" y="4434328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 rot="3600000" flipV="1">
            <a:off x="3333080" y="1929333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 rot="18000000">
            <a:off x="5511417" y="1894287"/>
            <a:ext cx="1335" cy="63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feld 113"/>
          <p:cNvSpPr txBox="1"/>
          <p:nvPr/>
        </p:nvSpPr>
        <p:spPr>
          <a:xfrm>
            <a:off x="5402352" y="1760001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6621477" y="320517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5436807" y="4923091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2722499" y="4887161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feld 117"/>
          <p:cNvSpPr txBox="1"/>
          <p:nvPr/>
        </p:nvSpPr>
        <p:spPr>
          <a:xfrm>
            <a:off x="3333434" y="175383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</a:p>
        </p:txBody>
      </p:sp>
      <p:sp>
        <p:nvSpPr>
          <p:cNvPr id="119" name="Textfeld 118"/>
          <p:cNvSpPr txBox="1"/>
          <p:nvPr/>
        </p:nvSpPr>
        <p:spPr>
          <a:xfrm>
            <a:off x="1594216" y="31957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feld 124"/>
              <p:cNvSpPr txBox="1"/>
              <p:nvPr/>
            </p:nvSpPr>
            <p:spPr>
              <a:xfrm>
                <a:off x="1348532" y="2022772"/>
                <a:ext cx="743858" cy="3169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7+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25" name="Textfeld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532" y="2022772"/>
                <a:ext cx="743858" cy="316946"/>
              </a:xfrm>
              <a:prstGeom prst="rect">
                <a:avLst/>
              </a:prstGeom>
              <a:blipFill rotWithShape="0">
                <a:blip r:embed="rId2"/>
                <a:stretch>
                  <a:fillRect l="-2459" t="-1923" r="-3279" b="-17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feld 125"/>
              <p:cNvSpPr txBox="1"/>
              <p:nvPr/>
            </p:nvSpPr>
            <p:spPr>
              <a:xfrm>
                <a:off x="1338097" y="4457313"/>
                <a:ext cx="743857" cy="320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8+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26" name="Textfeld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97" y="4457313"/>
                <a:ext cx="743857" cy="320152"/>
              </a:xfrm>
              <a:prstGeom prst="rect">
                <a:avLst/>
              </a:prstGeom>
              <a:blipFill rotWithShape="0">
                <a:blip r:embed="rId3"/>
                <a:stretch>
                  <a:fillRect l="-1639" r="-820" b="-169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feld 126"/>
              <p:cNvSpPr txBox="1"/>
              <p:nvPr/>
            </p:nvSpPr>
            <p:spPr>
              <a:xfrm>
                <a:off x="2651300" y="446486"/>
                <a:ext cx="759632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27" name="Textfeld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300" y="446486"/>
                <a:ext cx="759632" cy="310598"/>
              </a:xfrm>
              <a:prstGeom prst="rect">
                <a:avLst/>
              </a:prstGeom>
              <a:blipFill rotWithShape="0">
                <a:blip r:embed="rId4"/>
                <a:stretch>
                  <a:fillRect l="-3200" r="-2400" b="-196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feld 127"/>
              <p:cNvSpPr txBox="1"/>
              <p:nvPr/>
            </p:nvSpPr>
            <p:spPr>
              <a:xfrm>
                <a:off x="4136318" y="1126207"/>
                <a:ext cx="709618" cy="313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6+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28" name="Textfeld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18" y="1126207"/>
                <a:ext cx="709618" cy="313804"/>
              </a:xfrm>
              <a:prstGeom prst="rect">
                <a:avLst/>
              </a:prstGeom>
              <a:blipFill rotWithShape="0">
                <a:blip r:embed="rId5"/>
                <a:stretch>
                  <a:fillRect l="-3448" t="-3922" r="-2586" b="-176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feld 129"/>
              <p:cNvSpPr txBox="1"/>
              <p:nvPr/>
            </p:nvSpPr>
            <p:spPr>
              <a:xfrm>
                <a:off x="6855432" y="2225901"/>
                <a:ext cx="743858" cy="3169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7+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30" name="Textfeld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432" y="2225901"/>
                <a:ext cx="743858" cy="316946"/>
              </a:xfrm>
              <a:prstGeom prst="rect">
                <a:avLst/>
              </a:prstGeom>
              <a:blipFill rotWithShape="0">
                <a:blip r:embed="rId6"/>
                <a:stretch>
                  <a:fillRect l="-3279" t="-1923" r="-2459" b="-153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feld 130"/>
              <p:cNvSpPr txBox="1"/>
              <p:nvPr/>
            </p:nvSpPr>
            <p:spPr>
              <a:xfrm>
                <a:off x="6814301" y="4688878"/>
                <a:ext cx="709618" cy="313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6+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31" name="Textfeld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301" y="4688878"/>
                <a:ext cx="709618" cy="313804"/>
              </a:xfrm>
              <a:prstGeom prst="rect">
                <a:avLst/>
              </a:prstGeom>
              <a:blipFill rotWithShape="0">
                <a:blip r:embed="rId7"/>
                <a:stretch>
                  <a:fillRect l="-3448" r="-2586" b="-192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feld 131"/>
              <p:cNvSpPr txBox="1"/>
              <p:nvPr/>
            </p:nvSpPr>
            <p:spPr>
              <a:xfrm>
                <a:off x="4028804" y="5611711"/>
                <a:ext cx="743858" cy="3169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p>
                        <m:e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7+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32" name="Textfeld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804" y="5611711"/>
                <a:ext cx="743858" cy="316946"/>
              </a:xfrm>
              <a:prstGeom prst="rect">
                <a:avLst/>
              </a:prstGeom>
              <a:blipFill rotWithShape="0">
                <a:blip r:embed="rId8"/>
                <a:stretch>
                  <a:fillRect l="-2459" t="-1923" r="-2459" b="-153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Bogen 132"/>
          <p:cNvSpPr/>
          <p:nvPr/>
        </p:nvSpPr>
        <p:spPr>
          <a:xfrm rot="19947432" flipV="1">
            <a:off x="2112258" y="683793"/>
            <a:ext cx="1078084" cy="1817963"/>
          </a:xfrm>
          <a:prstGeom prst="arc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8" name="Gruppieren 137"/>
          <p:cNvGrpSpPr/>
          <p:nvPr/>
        </p:nvGrpSpPr>
        <p:grpSpPr>
          <a:xfrm>
            <a:off x="2797483" y="806987"/>
            <a:ext cx="446918" cy="473346"/>
            <a:chOff x="2574024" y="790452"/>
            <a:chExt cx="446918" cy="473346"/>
          </a:xfrm>
        </p:grpSpPr>
        <p:sp>
          <p:nvSpPr>
            <p:cNvPr id="134" name="Ellipse 133"/>
            <p:cNvSpPr>
              <a:spLocks noChangeAspect="1"/>
            </p:cNvSpPr>
            <p:nvPr/>
          </p:nvSpPr>
          <p:spPr>
            <a:xfrm>
              <a:off x="2574024" y="885798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Ellipse 134"/>
            <p:cNvSpPr>
              <a:spLocks noChangeAspect="1"/>
            </p:cNvSpPr>
            <p:nvPr/>
          </p:nvSpPr>
          <p:spPr>
            <a:xfrm>
              <a:off x="2740926" y="790452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Ellipse 135"/>
            <p:cNvSpPr>
              <a:spLocks noChangeAspect="1"/>
            </p:cNvSpPr>
            <p:nvPr/>
          </p:nvSpPr>
          <p:spPr>
            <a:xfrm>
              <a:off x="2640524" y="1011798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2768942" y="965997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57442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6" grpId="0"/>
      <p:bldP spid="117" grpId="0"/>
      <p:bldP spid="118" grpId="0"/>
      <p:bldP spid="1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>
            <a:spLocks noChangeAspect="1"/>
          </p:cNvSpPr>
          <p:nvPr/>
        </p:nvSpPr>
        <p:spPr>
          <a:xfrm>
            <a:off x="387224" y="323907"/>
            <a:ext cx="252000" cy="252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97000">
                <a:srgbClr val="820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387224" y="1241324"/>
            <a:ext cx="252000" cy="252000"/>
          </a:xfrm>
          <a:prstGeom prst="ellipse">
            <a:avLst/>
          </a:prstGeom>
          <a:gradFill flip="none" rotWithShape="1">
            <a:gsLst>
              <a:gs pos="25000">
                <a:srgbClr val="0000FF"/>
              </a:gs>
              <a:gs pos="82000">
                <a:srgbClr val="00006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" name="Gruppieren 7"/>
          <p:cNvGrpSpPr/>
          <p:nvPr/>
        </p:nvGrpSpPr>
        <p:grpSpPr>
          <a:xfrm>
            <a:off x="1971610" y="260907"/>
            <a:ext cx="252000" cy="378000"/>
            <a:chOff x="2584085" y="1826738"/>
            <a:chExt cx="252000" cy="378000"/>
          </a:xfrm>
        </p:grpSpPr>
        <p:sp>
          <p:nvSpPr>
            <p:cNvPr id="6" name="Ellipse 5"/>
            <p:cNvSpPr>
              <a:spLocks noChangeAspect="1"/>
            </p:cNvSpPr>
            <p:nvPr/>
          </p:nvSpPr>
          <p:spPr>
            <a:xfrm>
              <a:off x="2584085" y="1826738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Ellipse 6"/>
            <p:cNvSpPr>
              <a:spLocks noChangeAspect="1"/>
            </p:cNvSpPr>
            <p:nvPr/>
          </p:nvSpPr>
          <p:spPr>
            <a:xfrm>
              <a:off x="2584085" y="1952738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971610" y="1178324"/>
            <a:ext cx="252000" cy="378000"/>
            <a:chOff x="2584085" y="1826738"/>
            <a:chExt cx="252000" cy="378000"/>
          </a:xfrm>
        </p:grpSpPr>
        <p:sp>
          <p:nvSpPr>
            <p:cNvPr id="10" name="Ellipse 9"/>
            <p:cNvSpPr>
              <a:spLocks noChangeAspect="1"/>
            </p:cNvSpPr>
            <p:nvPr/>
          </p:nvSpPr>
          <p:spPr>
            <a:xfrm>
              <a:off x="2584085" y="1826738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Ellipse 10"/>
            <p:cNvSpPr>
              <a:spLocks noChangeAspect="1"/>
            </p:cNvSpPr>
            <p:nvPr/>
          </p:nvSpPr>
          <p:spPr>
            <a:xfrm>
              <a:off x="2584085" y="1952738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3410175" y="664785"/>
            <a:ext cx="446918" cy="473346"/>
            <a:chOff x="2574024" y="790452"/>
            <a:chExt cx="446918" cy="473346"/>
          </a:xfrm>
        </p:grpSpPr>
        <p:sp>
          <p:nvSpPr>
            <p:cNvPr id="13" name="Ellipse 12"/>
            <p:cNvSpPr>
              <a:spLocks noChangeAspect="1"/>
            </p:cNvSpPr>
            <p:nvPr/>
          </p:nvSpPr>
          <p:spPr>
            <a:xfrm>
              <a:off x="2574024" y="885798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>
              <a:spLocks noChangeAspect="1"/>
            </p:cNvSpPr>
            <p:nvPr/>
          </p:nvSpPr>
          <p:spPr>
            <a:xfrm>
              <a:off x="2740926" y="790452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Ellipse 14"/>
            <p:cNvSpPr>
              <a:spLocks noChangeAspect="1"/>
            </p:cNvSpPr>
            <p:nvPr/>
          </p:nvSpPr>
          <p:spPr>
            <a:xfrm>
              <a:off x="2640524" y="1011798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97000">
                  <a:srgbClr val="82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Ellipse 15"/>
            <p:cNvSpPr>
              <a:spLocks noChangeAspect="1"/>
            </p:cNvSpPr>
            <p:nvPr/>
          </p:nvSpPr>
          <p:spPr>
            <a:xfrm>
              <a:off x="2768942" y="965997"/>
              <a:ext cx="252000" cy="252000"/>
            </a:xfrm>
            <a:prstGeom prst="ellipse">
              <a:avLst/>
            </a:prstGeom>
            <a:gradFill flip="none" rotWithShape="1">
              <a:gsLst>
                <a:gs pos="25000">
                  <a:srgbClr val="0000FF"/>
                </a:gs>
                <a:gs pos="82000">
                  <a:srgbClr val="00006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8" name="Gerade Verbindung mit Pfeil 17"/>
          <p:cNvCxnSpPr/>
          <p:nvPr/>
        </p:nvCxnSpPr>
        <p:spPr>
          <a:xfrm>
            <a:off x="888521" y="449907"/>
            <a:ext cx="90577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724619" y="664785"/>
            <a:ext cx="1118573" cy="5765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V="1">
            <a:off x="2344094" y="1012131"/>
            <a:ext cx="1032179" cy="3245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363638" y="465826"/>
            <a:ext cx="1059737" cy="2580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53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</Words>
  <Application>Microsoft Office PowerPoint</Application>
  <PresentationFormat>A4-Papier (210x297 mm)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</dc:creator>
  <cp:lastModifiedBy>Malte</cp:lastModifiedBy>
  <cp:revision>4</cp:revision>
  <dcterms:created xsi:type="dcterms:W3CDTF">2015-05-21T14:18:49Z</dcterms:created>
  <dcterms:modified xsi:type="dcterms:W3CDTF">2015-05-21T14:43:36Z</dcterms:modified>
</cp:coreProperties>
</file>