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14" y="4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48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92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62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63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956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08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25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66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3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433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23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751AC-F35B-4A67-8363-2C224B3AD3A1}" type="datetimeFigureOut">
              <a:rPr lang="de-DE" smtClean="0"/>
              <a:t>20.05.2015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0139A-8448-4B56-BE52-FC6F548F27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82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28" y="493010"/>
            <a:ext cx="2163177" cy="162000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411" y="493010"/>
            <a:ext cx="2163177" cy="1620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394" y="493010"/>
            <a:ext cx="2163177" cy="16200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03" y="2983523"/>
            <a:ext cx="2163177" cy="1620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198" y="2983523"/>
            <a:ext cx="2163177" cy="16200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410" y="4853993"/>
            <a:ext cx="2163177" cy="1620000"/>
          </a:xfrm>
          <a:prstGeom prst="rect">
            <a:avLst/>
          </a:prstGeom>
        </p:spPr>
      </p:pic>
      <p:sp>
        <p:nvSpPr>
          <p:cNvPr id="16" name="Pfeil nach rechts 15"/>
          <p:cNvSpPr/>
          <p:nvPr/>
        </p:nvSpPr>
        <p:spPr>
          <a:xfrm>
            <a:off x="2971474" y="1099810"/>
            <a:ext cx="745067" cy="40640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feil nach rechts 16"/>
          <p:cNvSpPr/>
          <p:nvPr/>
        </p:nvSpPr>
        <p:spPr>
          <a:xfrm>
            <a:off x="6189457" y="1099810"/>
            <a:ext cx="745067" cy="40640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 rot="2700000">
            <a:off x="6034587" y="2301877"/>
            <a:ext cx="745067" cy="40640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rechts 18"/>
          <p:cNvSpPr/>
          <p:nvPr/>
        </p:nvSpPr>
        <p:spPr>
          <a:xfrm rot="18900000" flipV="1">
            <a:off x="3126343" y="2301877"/>
            <a:ext cx="745067" cy="40640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rechts 19"/>
          <p:cNvSpPr/>
          <p:nvPr/>
        </p:nvSpPr>
        <p:spPr>
          <a:xfrm rot="13500000">
            <a:off x="3128486" y="5042860"/>
            <a:ext cx="745067" cy="40640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 nach rechts 20"/>
          <p:cNvSpPr/>
          <p:nvPr/>
        </p:nvSpPr>
        <p:spPr>
          <a:xfrm rot="8100000">
            <a:off x="6034587" y="5042860"/>
            <a:ext cx="745067" cy="40640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29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A4-Papier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Malte</dc:creator>
  <cp:lastModifiedBy>Malte</cp:lastModifiedBy>
  <cp:revision>2</cp:revision>
  <dcterms:created xsi:type="dcterms:W3CDTF">2015-05-20T08:21:44Z</dcterms:created>
  <dcterms:modified xsi:type="dcterms:W3CDTF">2015-05-20T08:41:41Z</dcterms:modified>
</cp:coreProperties>
</file>