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75" autoAdjust="0"/>
  </p:normalViewPr>
  <p:slideViewPr>
    <p:cSldViewPr showGuides="1">
      <p:cViewPr varScale="1">
        <p:scale>
          <a:sx n="72" d="100"/>
          <a:sy n="72" d="100"/>
        </p:scale>
        <p:origin x="84" y="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F33C0-FC49-44DB-8BE4-51E2857B359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280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E9B7-816C-46E2-B8DA-5EB5A21481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970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2BB-876D-4ED0-9B39-56BD095863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793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73D5-A49B-446F-9673-DAE9119107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36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F85A-3F81-44DE-B546-21784B5150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76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4A7B-4489-4E45-9B74-2FCC0D80BC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239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B051-408B-47EC-998B-BB6997D7D1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655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E0F4-B367-466B-B70B-F1B4819F62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704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37D35-2ECA-4A45-8AF6-6F331291AC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98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3212-1866-45CC-8D1A-D957B16ABF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318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7318-313B-4164-8D62-B448D3655F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45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B91B-54C6-46E9-A264-8445B7131D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19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F9F741-3D57-459D-93D8-72F1124BA8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8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5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1573213" y="173038"/>
          <a:ext cx="2998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Formel" r:id="rId3" imgW="1459866" imgH="241195" progId="Equation.3">
                  <p:embed/>
                </p:oleObj>
              </mc:Choice>
              <mc:Fallback>
                <p:oleObj name="Formel" r:id="rId3" imgW="1459866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73038"/>
                        <a:ext cx="29987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179388" y="188913"/>
          <a:ext cx="8636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Formel" r:id="rId5" imgW="419100" imgH="228600" progId="Equation.3">
                  <p:embed/>
                </p:oleObj>
              </mc:Choice>
              <mc:Fallback>
                <p:oleObj name="Formel" r:id="rId5" imgW="4191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636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4"/>
          <p:cNvGraphicFramePr>
            <a:graphicFrameLocks noChangeAspect="1"/>
          </p:cNvGraphicFramePr>
          <p:nvPr/>
        </p:nvGraphicFramePr>
        <p:xfrm>
          <a:off x="4859338" y="195263"/>
          <a:ext cx="28670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Formel" r:id="rId7" imgW="1384300" imgH="241300" progId="Equation.3">
                  <p:embed/>
                </p:oleObj>
              </mc:Choice>
              <mc:Fallback>
                <p:oleObj name="Formel" r:id="rId7" imgW="13843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95263"/>
                        <a:ext cx="28670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5"/>
          <p:cNvGraphicFramePr>
            <a:graphicFrameLocks noChangeAspect="1"/>
          </p:cNvGraphicFramePr>
          <p:nvPr/>
        </p:nvGraphicFramePr>
        <p:xfrm>
          <a:off x="187325" y="831850"/>
          <a:ext cx="2339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Formel" r:id="rId9" imgW="1104840" imgH="241200" progId="Equation.3">
                  <p:embed/>
                </p:oleObj>
              </mc:Choice>
              <mc:Fallback>
                <p:oleObj name="Formel" r:id="rId9" imgW="11048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831850"/>
                        <a:ext cx="23399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7"/>
          <p:cNvGraphicFramePr>
            <a:graphicFrameLocks noChangeAspect="1"/>
          </p:cNvGraphicFramePr>
          <p:nvPr/>
        </p:nvGraphicFramePr>
        <p:xfrm>
          <a:off x="3071813" y="852488"/>
          <a:ext cx="13525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Formel" r:id="rId11" imgW="596900" imgH="228600" progId="Equation.3">
                  <p:embed/>
                </p:oleObj>
              </mc:Choice>
              <mc:Fallback>
                <p:oleObj name="Formel" r:id="rId11" imgW="596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852488"/>
                        <a:ext cx="13525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4"/>
          <p:cNvGraphicFramePr>
            <a:graphicFrameLocks noChangeAspect="1"/>
          </p:cNvGraphicFramePr>
          <p:nvPr/>
        </p:nvGraphicFramePr>
        <p:xfrm>
          <a:off x="4841875" y="884238"/>
          <a:ext cx="26987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Formel" r:id="rId13" imgW="1269449" imgH="241195" progId="Equation.3">
                  <p:embed/>
                </p:oleObj>
              </mc:Choice>
              <mc:Fallback>
                <p:oleObj name="Formel" r:id="rId13" imgW="1269449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884238"/>
                        <a:ext cx="26987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5"/>
          <p:cNvGraphicFramePr>
            <a:graphicFrameLocks noChangeAspect="1"/>
          </p:cNvGraphicFramePr>
          <p:nvPr/>
        </p:nvGraphicFramePr>
        <p:xfrm>
          <a:off x="179388" y="1577975"/>
          <a:ext cx="22987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Formel" r:id="rId15" imgW="1117600" imgH="241300" progId="Equation.3">
                  <p:embed/>
                </p:oleObj>
              </mc:Choice>
              <mc:Fallback>
                <p:oleObj name="Formel" r:id="rId15" imgW="11176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577975"/>
                        <a:ext cx="22987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4"/>
          <p:cNvGraphicFramePr>
            <a:graphicFrameLocks noChangeAspect="1"/>
          </p:cNvGraphicFramePr>
          <p:nvPr/>
        </p:nvGraphicFramePr>
        <p:xfrm>
          <a:off x="2890838" y="1587500"/>
          <a:ext cx="33623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Formel" r:id="rId17" imgW="1548728" imgH="241195" progId="Equation.3">
                  <p:embed/>
                </p:oleObj>
              </mc:Choice>
              <mc:Fallback>
                <p:oleObj name="Formel" r:id="rId17" imgW="1548728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1587500"/>
                        <a:ext cx="33623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4"/>
          <p:cNvGraphicFramePr>
            <a:graphicFrameLocks noChangeAspect="1"/>
          </p:cNvGraphicFramePr>
          <p:nvPr/>
        </p:nvGraphicFramePr>
        <p:xfrm>
          <a:off x="6380163" y="1630363"/>
          <a:ext cx="23225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Formel" r:id="rId19" imgW="1091726" imgH="241195" progId="Equation.3">
                  <p:embed/>
                </p:oleObj>
              </mc:Choice>
              <mc:Fallback>
                <p:oleObj name="Formel" r:id="rId19" imgW="109172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1630363"/>
                        <a:ext cx="23225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4"/>
          <p:cNvGraphicFramePr>
            <a:graphicFrameLocks noChangeAspect="1"/>
          </p:cNvGraphicFramePr>
          <p:nvPr/>
        </p:nvGraphicFramePr>
        <p:xfrm>
          <a:off x="246063" y="2417763"/>
          <a:ext cx="28257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Formel" r:id="rId21" imgW="1346200" imgH="241300" progId="Equation.3">
                  <p:embed/>
                </p:oleObj>
              </mc:Choice>
              <mc:Fallback>
                <p:oleObj name="Formel" r:id="rId21" imgW="13462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2417763"/>
                        <a:ext cx="28257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4"/>
          <p:cNvGraphicFramePr>
            <a:graphicFrameLocks noChangeAspect="1"/>
          </p:cNvGraphicFramePr>
          <p:nvPr/>
        </p:nvGraphicFramePr>
        <p:xfrm>
          <a:off x="3924300" y="2286000"/>
          <a:ext cx="26828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Formel" r:id="rId23" imgW="1282700" imgH="241300" progId="Equation.3">
                  <p:embed/>
                </p:oleObj>
              </mc:Choice>
              <mc:Fallback>
                <p:oleObj name="Formel" r:id="rId23" imgW="12827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86000"/>
                        <a:ext cx="26828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7"/>
          <p:cNvGraphicFramePr>
            <a:graphicFrameLocks noChangeAspect="1"/>
          </p:cNvGraphicFramePr>
          <p:nvPr/>
        </p:nvGraphicFramePr>
        <p:xfrm>
          <a:off x="255588" y="3170238"/>
          <a:ext cx="31416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Formel" r:id="rId25" imgW="1459866" imgH="241195" progId="Equation.3">
                  <p:embed/>
                </p:oleObj>
              </mc:Choice>
              <mc:Fallback>
                <p:oleObj name="Formel" r:id="rId25" imgW="1459866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3170238"/>
                        <a:ext cx="31416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4"/>
          <p:cNvGraphicFramePr>
            <a:graphicFrameLocks noChangeAspect="1"/>
          </p:cNvGraphicFramePr>
          <p:nvPr/>
        </p:nvGraphicFramePr>
        <p:xfrm>
          <a:off x="3681413" y="3176588"/>
          <a:ext cx="28019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Formel" r:id="rId27" imgW="1358640" imgH="241200" progId="Equation.3">
                  <p:embed/>
                </p:oleObj>
              </mc:Choice>
              <mc:Fallback>
                <p:oleObj name="Formel" r:id="rId27" imgW="13586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3176588"/>
                        <a:ext cx="28019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258079"/>
              </p:ext>
            </p:extLst>
          </p:nvPr>
        </p:nvGraphicFramePr>
        <p:xfrm>
          <a:off x="439738" y="3951288"/>
          <a:ext cx="27717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Formel" r:id="rId29" imgW="1320480" imgH="241200" progId="Equation.3">
                  <p:embed/>
                </p:oleObj>
              </mc:Choice>
              <mc:Fallback>
                <p:oleObj name="Formel" r:id="rId29" imgW="1320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951288"/>
                        <a:ext cx="277177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11036" y="4103908"/>
            <a:ext cx="569258" cy="329706"/>
          </a:xfrm>
          <a:prstGeom prst="rect">
            <a:avLst/>
          </a:prstGeom>
          <a:blipFill rotWithShape="0">
            <a:blip r:embed="rId31"/>
            <a:stretch>
              <a:fillRect b="-555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3" name="Textfeld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82381" y="4103908"/>
            <a:ext cx="569258" cy="329706"/>
          </a:xfrm>
          <a:prstGeom prst="rect">
            <a:avLst/>
          </a:prstGeom>
          <a:blipFill rotWithShape="0">
            <a:blip r:embed="rId32"/>
            <a:stretch>
              <a:fillRect b="-5556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5" name="Textfeld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78075" y="4130261"/>
            <a:ext cx="562525" cy="329706"/>
          </a:xfrm>
          <a:prstGeom prst="rect">
            <a:avLst/>
          </a:prstGeom>
          <a:blipFill rotWithShape="0">
            <a:blip r:embed="rId33"/>
            <a:stretch>
              <a:fillRect b="-3704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30" name="Textfeld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8201" y="5340247"/>
            <a:ext cx="2858026" cy="286425"/>
          </a:xfrm>
          <a:prstGeom prst="rect">
            <a:avLst/>
          </a:prstGeom>
          <a:blipFill rotWithShape="0">
            <a:blip r:embed="rId34"/>
            <a:stretch>
              <a:fillRect l="-214" b="-21277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332656"/>
            <a:ext cx="3177473" cy="281872"/>
          </a:xfrm>
          <a:prstGeom prst="rect">
            <a:avLst/>
          </a:prstGeom>
          <a:blipFill rotWithShape="0">
            <a:blip r:embed="rId2"/>
            <a:stretch>
              <a:fillRect b="-19565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3" name="Textfeld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836712"/>
            <a:ext cx="2343398" cy="282129"/>
          </a:xfrm>
          <a:prstGeom prst="rect">
            <a:avLst/>
          </a:prstGeom>
          <a:blipFill rotWithShape="0">
            <a:blip r:embed="rId3"/>
            <a:stretch>
              <a:fillRect r="-1558" b="-23404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4" name="Textfeld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336049"/>
            <a:ext cx="3047373" cy="282129"/>
          </a:xfrm>
          <a:prstGeom prst="rect">
            <a:avLst/>
          </a:prstGeom>
          <a:blipFill rotWithShape="0">
            <a:blip r:embed="rId4"/>
            <a:stretch>
              <a:fillRect b="-21739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5" name="Textfeld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366091"/>
            <a:ext cx="2401748" cy="282450"/>
          </a:xfrm>
          <a:prstGeom prst="rect">
            <a:avLst/>
          </a:prstGeom>
          <a:blipFill rotWithShape="0">
            <a:blip r:embed="rId5"/>
            <a:stretch>
              <a:fillRect r="-1777" b="-26087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6" name="Textfeld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924944"/>
            <a:ext cx="2497479" cy="283860"/>
          </a:xfrm>
          <a:prstGeom prst="rect">
            <a:avLst/>
          </a:prstGeom>
          <a:blipFill rotWithShape="0">
            <a:blip r:embed="rId6"/>
            <a:stretch>
              <a:fillRect b="-19565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7" name="Textfeld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3485207"/>
            <a:ext cx="2408480" cy="283860"/>
          </a:xfrm>
          <a:prstGeom prst="rect">
            <a:avLst/>
          </a:prstGeom>
          <a:blipFill rotWithShape="0">
            <a:blip r:embed="rId7"/>
            <a:stretch>
              <a:fillRect r="-1515" b="-23913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8" name="Textfeld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4045470"/>
            <a:ext cx="2442335" cy="288220"/>
          </a:xfrm>
          <a:prstGeom prst="rect">
            <a:avLst/>
          </a:prstGeom>
          <a:blipFill rotWithShape="0">
            <a:blip r:embed="rId8"/>
            <a:stretch>
              <a:fillRect t="-2128" r="-998" b="-23404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9" name="Textfeld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4605733"/>
            <a:ext cx="2483179" cy="288220"/>
          </a:xfrm>
          <a:prstGeom prst="rect">
            <a:avLst/>
          </a:prstGeom>
          <a:blipFill rotWithShape="0">
            <a:blip r:embed="rId9"/>
            <a:stretch>
              <a:fillRect l="-735" t="-2128" r="-735" b="-19149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p:sp>
        <p:nvSpPr>
          <p:cNvPr id="10" name="Textfeld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5165996"/>
            <a:ext cx="2858026" cy="286425"/>
          </a:xfrm>
          <a:prstGeom prst="rect">
            <a:avLst/>
          </a:prstGeom>
          <a:blipFill rotWithShape="0">
            <a:blip r:embed="rId10"/>
            <a:stretch>
              <a:fillRect l="-213" b="-21277"/>
            </a:stretch>
          </a:blipFill>
        </p:spPr>
        <p:txBody>
          <a:bodyPr/>
          <a:lstStyle/>
          <a:p>
            <a:r>
              <a:rPr lang="de-DE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4572000" y="154146"/>
                <a:ext cx="2577309" cy="281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𝐵𝑒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46"/>
                <a:ext cx="2577309" cy="281424"/>
              </a:xfrm>
              <a:prstGeom prst="rect">
                <a:avLst/>
              </a:prstGeom>
              <a:blipFill rotWithShape="0">
                <a:blip r:embed="rId11"/>
                <a:stretch>
                  <a:fillRect r="-1182" b="-260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4572000" y="577758"/>
                <a:ext cx="2531975" cy="282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𝐵𝑒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7758"/>
                <a:ext cx="2531975" cy="282770"/>
              </a:xfrm>
              <a:prstGeom prst="rect">
                <a:avLst/>
              </a:prstGeom>
              <a:blipFill rotWithShape="0">
                <a:blip r:embed="rId12"/>
                <a:stretch>
                  <a:fillRect r="-1205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4502568" y="3530935"/>
                <a:ext cx="2459070" cy="28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568" y="3530935"/>
                <a:ext cx="2459070" cy="284309"/>
              </a:xfrm>
              <a:prstGeom prst="rect">
                <a:avLst/>
              </a:prstGeom>
              <a:blipFill rotWithShape="0">
                <a:blip r:embed="rId13"/>
                <a:stretch>
                  <a:fillRect l="-248" r="-1241" b="-23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473689" y="2275610"/>
                <a:ext cx="3177024" cy="28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𝑀𝑔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89" y="2275610"/>
                <a:ext cx="3177024" cy="284309"/>
              </a:xfrm>
              <a:prstGeom prst="rect">
                <a:avLst/>
              </a:prstGeom>
              <a:blipFill rotWithShape="0">
                <a:blip r:embed="rId14"/>
                <a:stretch>
                  <a:fillRect r="-192" b="-340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4487010" y="2705275"/>
                <a:ext cx="2913938" cy="28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10" y="2705275"/>
                <a:ext cx="2913938" cy="284309"/>
              </a:xfrm>
              <a:prstGeom prst="rect">
                <a:avLst/>
              </a:prstGeom>
              <a:blipFill rotWithShape="0">
                <a:blip r:embed="rId15"/>
                <a:stretch>
                  <a:fillRect r="-418" b="-195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4513650" y="3127899"/>
                <a:ext cx="2735428" cy="287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50" y="3127899"/>
                <a:ext cx="2735428" cy="287771"/>
              </a:xfrm>
              <a:prstGeom prst="rect">
                <a:avLst/>
              </a:prstGeom>
              <a:blipFill rotWithShape="0">
                <a:blip r:embed="rId16"/>
                <a:stretch>
                  <a:fillRect r="-445" b="-212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4509067" y="1000572"/>
                <a:ext cx="2981585" cy="2841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𝑁𝑒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067" y="1000572"/>
                <a:ext cx="2981585" cy="284180"/>
              </a:xfrm>
              <a:prstGeom prst="rect">
                <a:avLst/>
              </a:prstGeom>
              <a:blipFill rotWithShape="0">
                <a:blip r:embed="rId17"/>
                <a:stretch>
                  <a:fillRect r="-204" b="-191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4509067" y="1424796"/>
                <a:ext cx="2869825" cy="2828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𝑁𝑎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067" y="1424796"/>
                <a:ext cx="2869825" cy="282834"/>
              </a:xfrm>
              <a:prstGeom prst="rect">
                <a:avLst/>
              </a:prstGeom>
              <a:blipFill rotWithShape="0">
                <a:blip r:embed="rId18"/>
                <a:stretch>
                  <a:fillRect l="-213" r="-426" b="-195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4501148" y="1847804"/>
                <a:ext cx="2648161" cy="282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𝑀𝑔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148" y="1847804"/>
                <a:ext cx="2648161" cy="282450"/>
              </a:xfrm>
              <a:prstGeom prst="rect">
                <a:avLst/>
              </a:prstGeom>
              <a:blipFill rotWithShape="0">
                <a:blip r:embed="rId19"/>
                <a:stretch>
                  <a:fillRect r="-1149" b="-369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4458410" y="3936154"/>
                <a:ext cx="2698239" cy="283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98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𝑀𝑜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𝑀𝑜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410" y="3936154"/>
                <a:ext cx="2698239" cy="283347"/>
              </a:xfrm>
              <a:prstGeom prst="rect">
                <a:avLst/>
              </a:prstGeom>
              <a:blipFill rotWithShape="0">
                <a:blip r:embed="rId20"/>
                <a:stretch>
                  <a:fillRect r="-112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4478997" y="4356595"/>
                <a:ext cx="2736262" cy="283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𝑀𝑜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43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𝑇𝑐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97" y="4356595"/>
                <a:ext cx="2736262" cy="283860"/>
              </a:xfrm>
              <a:prstGeom prst="rect">
                <a:avLst/>
              </a:prstGeom>
              <a:blipFill rotWithShape="0">
                <a:blip r:embed="rId21"/>
                <a:stretch>
                  <a:fillRect l="-668" r="-1559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4487010" y="4749843"/>
                <a:ext cx="1985223" cy="282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Pre>
                            <m:sPre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sPr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010" y="4749843"/>
                <a:ext cx="1985223" cy="282129"/>
              </a:xfrm>
              <a:prstGeom prst="rect">
                <a:avLst/>
              </a:prstGeom>
              <a:blipFill rotWithShape="0">
                <a:blip r:embed="rId22"/>
                <a:stretch>
                  <a:fillRect r="-307" b="-282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4493117" y="5141360"/>
                <a:ext cx="1652184" cy="280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Pre>
                            <m:sPre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𝐻𝑒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117" y="5141360"/>
                <a:ext cx="1652184" cy="280398"/>
              </a:xfrm>
              <a:prstGeom prst="rect">
                <a:avLst/>
              </a:prstGeom>
              <a:blipFill rotWithShape="0">
                <a:blip r:embed="rId23"/>
                <a:stretch>
                  <a:fillRect l="-2583" r="-738" b="-217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26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Standarddesign</vt:lpstr>
      <vt:lpstr>Formel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BAER</dc:creator>
  <cp:lastModifiedBy>Malte</cp:lastModifiedBy>
  <cp:revision>41</cp:revision>
  <dcterms:created xsi:type="dcterms:W3CDTF">2008-01-06T16:28:12Z</dcterms:created>
  <dcterms:modified xsi:type="dcterms:W3CDTF">2015-06-02T13:22:28Z</dcterms:modified>
</cp:coreProperties>
</file>