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4" autoAdjust="0"/>
    <p:restoredTop sz="94675" autoAdjust="0"/>
  </p:normalViewPr>
  <p:slideViewPr>
    <p:cSldViewPr showGuides="1">
      <p:cViewPr varScale="1">
        <p:scale>
          <a:sx n="72" d="100"/>
          <a:sy n="72" d="100"/>
        </p:scale>
        <p:origin x="84" y="13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F33C0-FC49-44DB-8BE4-51E2857B359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52803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7E9B7-816C-46E2-B8DA-5EB5A214812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99708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942BB-876D-4ED0-9B39-56BD095863A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67933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673D5-A49B-446F-9673-DAE9119107A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7360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1F85A-3F81-44DE-B546-21784B51508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4766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B4A7B-4489-4E45-9B74-2FCC0D80BC8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52399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FB051-408B-47EC-998B-BB6997D7D1F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56559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5E0F4-B367-466B-B70B-F1B4819F62F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57043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37D35-2ECA-4A45-8AF6-6F331291AC3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1998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03212-1866-45CC-8D1A-D957B16ABF7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83180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D7318-313B-4164-8D62-B448D3655F4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54518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7B91B-54C6-46E9-A264-8445B7131D6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0191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5F9F741-3D57-459D-93D8-72F1124BA8E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34" Type="http://schemas.openxmlformats.org/officeDocument/2006/relationships/image" Target="../media/image18.png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33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29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32" Type="http://schemas.openxmlformats.org/officeDocument/2006/relationships/image" Target="../media/image16.png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3.wmf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31" Type="http://schemas.openxmlformats.org/officeDocument/2006/relationships/image" Target="../media/image15.png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4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18" Type="http://schemas.openxmlformats.org/officeDocument/2006/relationships/image" Target="../media/image35.png"/><Relationship Id="rId3" Type="http://schemas.openxmlformats.org/officeDocument/2006/relationships/image" Target="../media/image20.png"/><Relationship Id="rId21" Type="http://schemas.openxmlformats.org/officeDocument/2006/relationships/image" Target="../media/image38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image" Target="../media/image34.png"/><Relationship Id="rId2" Type="http://schemas.openxmlformats.org/officeDocument/2006/relationships/image" Target="../media/image19.png"/><Relationship Id="rId16" Type="http://schemas.openxmlformats.org/officeDocument/2006/relationships/image" Target="../media/image33.png"/><Relationship Id="rId20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32.png"/><Relationship Id="rId23" Type="http://schemas.openxmlformats.org/officeDocument/2006/relationships/image" Target="../media/image40.png"/><Relationship Id="rId10" Type="http://schemas.openxmlformats.org/officeDocument/2006/relationships/image" Target="../media/image27.png"/><Relationship Id="rId19" Type="http://schemas.openxmlformats.org/officeDocument/2006/relationships/image" Target="../media/image36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Relationship Id="rId22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0" y="33067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/>
          </a:p>
        </p:txBody>
      </p:sp>
      <p:graphicFrame>
        <p:nvGraphicFramePr>
          <p:cNvPr id="2051" name="Object 2"/>
          <p:cNvGraphicFramePr>
            <a:graphicFrameLocks noChangeAspect="1"/>
          </p:cNvGraphicFramePr>
          <p:nvPr/>
        </p:nvGraphicFramePr>
        <p:xfrm>
          <a:off x="1573213" y="173038"/>
          <a:ext cx="299878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8" name="Formel" r:id="rId3" imgW="1459866" imgH="241195" progId="Equation.3">
                  <p:embed/>
                </p:oleObj>
              </mc:Choice>
              <mc:Fallback>
                <p:oleObj name="Formel" r:id="rId3" imgW="1459866" imgH="241195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3213" y="173038"/>
                        <a:ext cx="2998787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33067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/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0" y="33067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/>
          </a:p>
        </p:txBody>
      </p:sp>
      <p:sp>
        <p:nvSpPr>
          <p:cNvPr id="2054" name="Rectangle 9"/>
          <p:cNvSpPr>
            <a:spLocks noChangeArrowheads="1"/>
          </p:cNvSpPr>
          <p:nvPr/>
        </p:nvSpPr>
        <p:spPr bwMode="auto">
          <a:xfrm>
            <a:off x="0" y="33067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/>
          </a:p>
        </p:txBody>
      </p:sp>
      <p:graphicFrame>
        <p:nvGraphicFramePr>
          <p:cNvPr id="2055" name="Object 10"/>
          <p:cNvGraphicFramePr>
            <a:graphicFrameLocks noChangeAspect="1"/>
          </p:cNvGraphicFramePr>
          <p:nvPr/>
        </p:nvGraphicFramePr>
        <p:xfrm>
          <a:off x="179388" y="188913"/>
          <a:ext cx="86360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9" name="Formel" r:id="rId5" imgW="419100" imgH="228600" progId="Equation.3">
                  <p:embed/>
                </p:oleObj>
              </mc:Choice>
              <mc:Fallback>
                <p:oleObj name="Formel" r:id="rId5" imgW="41910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88913"/>
                        <a:ext cx="863600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4"/>
          <p:cNvGraphicFramePr>
            <a:graphicFrameLocks noChangeAspect="1"/>
          </p:cNvGraphicFramePr>
          <p:nvPr/>
        </p:nvGraphicFramePr>
        <p:xfrm>
          <a:off x="4859338" y="195263"/>
          <a:ext cx="28670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0" name="Formel" r:id="rId7" imgW="1384300" imgH="241300" progId="Equation.3">
                  <p:embed/>
                </p:oleObj>
              </mc:Choice>
              <mc:Fallback>
                <p:oleObj name="Formel" r:id="rId7" imgW="1384300" imgH="241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195263"/>
                        <a:ext cx="2867025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5"/>
          <p:cNvGraphicFramePr>
            <a:graphicFrameLocks noChangeAspect="1"/>
          </p:cNvGraphicFramePr>
          <p:nvPr/>
        </p:nvGraphicFramePr>
        <p:xfrm>
          <a:off x="187325" y="831850"/>
          <a:ext cx="233997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1" name="Formel" r:id="rId9" imgW="1104840" imgH="241200" progId="Equation.3">
                  <p:embed/>
                </p:oleObj>
              </mc:Choice>
              <mc:Fallback>
                <p:oleObj name="Formel" r:id="rId9" imgW="110484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325" y="831850"/>
                        <a:ext cx="2339975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7"/>
          <p:cNvGraphicFramePr>
            <a:graphicFrameLocks noChangeAspect="1"/>
          </p:cNvGraphicFramePr>
          <p:nvPr/>
        </p:nvGraphicFramePr>
        <p:xfrm>
          <a:off x="3071813" y="852488"/>
          <a:ext cx="1352550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" name="Formel" r:id="rId11" imgW="596900" imgH="228600" progId="Equation.3">
                  <p:embed/>
                </p:oleObj>
              </mc:Choice>
              <mc:Fallback>
                <p:oleObj name="Formel" r:id="rId11" imgW="5969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3" y="852488"/>
                        <a:ext cx="1352550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4"/>
          <p:cNvGraphicFramePr>
            <a:graphicFrameLocks noChangeAspect="1"/>
          </p:cNvGraphicFramePr>
          <p:nvPr/>
        </p:nvGraphicFramePr>
        <p:xfrm>
          <a:off x="4841875" y="884238"/>
          <a:ext cx="269875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" name="Formel" r:id="rId13" imgW="1269449" imgH="241195" progId="Equation.3">
                  <p:embed/>
                </p:oleObj>
              </mc:Choice>
              <mc:Fallback>
                <p:oleObj name="Formel" r:id="rId13" imgW="1269449" imgH="24119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875" y="884238"/>
                        <a:ext cx="269875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5"/>
          <p:cNvGraphicFramePr>
            <a:graphicFrameLocks noChangeAspect="1"/>
          </p:cNvGraphicFramePr>
          <p:nvPr/>
        </p:nvGraphicFramePr>
        <p:xfrm>
          <a:off x="179388" y="1577975"/>
          <a:ext cx="22987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4" name="Formel" r:id="rId15" imgW="1117600" imgH="241300" progId="Equation.3">
                  <p:embed/>
                </p:oleObj>
              </mc:Choice>
              <mc:Fallback>
                <p:oleObj name="Formel" r:id="rId15" imgW="1117600" imgH="241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577975"/>
                        <a:ext cx="229870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1" name="Object 4"/>
          <p:cNvGraphicFramePr>
            <a:graphicFrameLocks noChangeAspect="1"/>
          </p:cNvGraphicFramePr>
          <p:nvPr/>
        </p:nvGraphicFramePr>
        <p:xfrm>
          <a:off x="2890838" y="1587500"/>
          <a:ext cx="3362325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5" name="Formel" r:id="rId17" imgW="1548728" imgH="241195" progId="Equation.3">
                  <p:embed/>
                </p:oleObj>
              </mc:Choice>
              <mc:Fallback>
                <p:oleObj name="Formel" r:id="rId17" imgW="1548728" imgH="24119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0838" y="1587500"/>
                        <a:ext cx="3362325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2" name="Object 4"/>
          <p:cNvGraphicFramePr>
            <a:graphicFrameLocks noChangeAspect="1"/>
          </p:cNvGraphicFramePr>
          <p:nvPr/>
        </p:nvGraphicFramePr>
        <p:xfrm>
          <a:off x="6380163" y="1630363"/>
          <a:ext cx="2322512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6" name="Formel" r:id="rId19" imgW="1091726" imgH="241195" progId="Equation.3">
                  <p:embed/>
                </p:oleObj>
              </mc:Choice>
              <mc:Fallback>
                <p:oleObj name="Formel" r:id="rId19" imgW="1091726" imgH="24119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0163" y="1630363"/>
                        <a:ext cx="2322512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3" name="Object 4"/>
          <p:cNvGraphicFramePr>
            <a:graphicFrameLocks noChangeAspect="1"/>
          </p:cNvGraphicFramePr>
          <p:nvPr/>
        </p:nvGraphicFramePr>
        <p:xfrm>
          <a:off x="246063" y="2417763"/>
          <a:ext cx="2825750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7" name="Formel" r:id="rId21" imgW="1346200" imgH="241300" progId="Equation.3">
                  <p:embed/>
                </p:oleObj>
              </mc:Choice>
              <mc:Fallback>
                <p:oleObj name="Formel" r:id="rId21" imgW="1346200" imgH="241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63" y="2417763"/>
                        <a:ext cx="2825750" cy="512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4" name="Object 4"/>
          <p:cNvGraphicFramePr>
            <a:graphicFrameLocks noChangeAspect="1"/>
          </p:cNvGraphicFramePr>
          <p:nvPr/>
        </p:nvGraphicFramePr>
        <p:xfrm>
          <a:off x="3924300" y="2286000"/>
          <a:ext cx="2682875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8" name="Formel" r:id="rId23" imgW="1282700" imgH="241300" progId="Equation.3">
                  <p:embed/>
                </p:oleObj>
              </mc:Choice>
              <mc:Fallback>
                <p:oleObj name="Formel" r:id="rId23" imgW="1282700" imgH="241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2286000"/>
                        <a:ext cx="2682875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5" name="Object 7"/>
          <p:cNvGraphicFramePr>
            <a:graphicFrameLocks noChangeAspect="1"/>
          </p:cNvGraphicFramePr>
          <p:nvPr/>
        </p:nvGraphicFramePr>
        <p:xfrm>
          <a:off x="255588" y="3170238"/>
          <a:ext cx="3141662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9" name="Formel" r:id="rId25" imgW="1459866" imgH="241195" progId="Equation.3">
                  <p:embed/>
                </p:oleObj>
              </mc:Choice>
              <mc:Fallback>
                <p:oleObj name="Formel" r:id="rId25" imgW="1459866" imgH="241195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8" y="3170238"/>
                        <a:ext cx="3141662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6" name="Object 4"/>
          <p:cNvGraphicFramePr>
            <a:graphicFrameLocks noChangeAspect="1"/>
          </p:cNvGraphicFramePr>
          <p:nvPr/>
        </p:nvGraphicFramePr>
        <p:xfrm>
          <a:off x="3681413" y="3176588"/>
          <a:ext cx="2801937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0" name="Formel" r:id="rId27" imgW="1358640" imgH="241200" progId="Equation.3">
                  <p:embed/>
                </p:oleObj>
              </mc:Choice>
              <mc:Fallback>
                <p:oleObj name="Formel" r:id="rId27" imgW="1358640" imgH="24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1413" y="3176588"/>
                        <a:ext cx="2801937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2258079"/>
              </p:ext>
            </p:extLst>
          </p:nvPr>
        </p:nvGraphicFramePr>
        <p:xfrm>
          <a:off x="439738" y="3951288"/>
          <a:ext cx="2771775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1" name="Formel" r:id="rId29" imgW="1320480" imgH="241200" progId="Equation.3">
                  <p:embed/>
                </p:oleObj>
              </mc:Choice>
              <mc:Fallback>
                <p:oleObj name="Formel" r:id="rId29" imgW="1320480" imgH="24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738" y="3951288"/>
                        <a:ext cx="2771775" cy="512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feld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11036" y="4103908"/>
            <a:ext cx="569258" cy="329706"/>
          </a:xfrm>
          <a:prstGeom prst="rect">
            <a:avLst/>
          </a:prstGeom>
          <a:blipFill rotWithShape="0">
            <a:blip r:embed="rId31"/>
            <a:stretch>
              <a:fillRect b="-5556"/>
            </a:stretch>
          </a:blipFill>
        </p:spPr>
        <p:txBody>
          <a:bodyPr/>
          <a:lstStyle/>
          <a:p>
            <a:r>
              <a:rPr lang="de-DE">
                <a:noFill/>
              </a:rPr>
              <a:t> </a:t>
            </a:r>
          </a:p>
        </p:txBody>
      </p:sp>
      <p:sp>
        <p:nvSpPr>
          <p:cNvPr id="3" name="Textfeld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082381" y="4103908"/>
            <a:ext cx="569258" cy="329706"/>
          </a:xfrm>
          <a:prstGeom prst="rect">
            <a:avLst/>
          </a:prstGeom>
          <a:blipFill rotWithShape="0">
            <a:blip r:embed="rId32"/>
            <a:stretch>
              <a:fillRect b="-5556"/>
            </a:stretch>
          </a:blipFill>
        </p:spPr>
        <p:txBody>
          <a:bodyPr/>
          <a:lstStyle/>
          <a:p>
            <a:r>
              <a:rPr lang="de-DE">
                <a:noFill/>
              </a:rPr>
              <a:t> </a:t>
            </a:r>
          </a:p>
        </p:txBody>
      </p:sp>
      <p:sp>
        <p:nvSpPr>
          <p:cNvPr id="5" name="Textfeld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878075" y="4130261"/>
            <a:ext cx="562525" cy="329706"/>
          </a:xfrm>
          <a:prstGeom prst="rect">
            <a:avLst/>
          </a:prstGeom>
          <a:blipFill rotWithShape="0">
            <a:blip r:embed="rId33"/>
            <a:stretch>
              <a:fillRect b="-3704"/>
            </a:stretch>
          </a:blipFill>
        </p:spPr>
        <p:txBody>
          <a:bodyPr/>
          <a:lstStyle/>
          <a:p>
            <a:r>
              <a:rPr lang="de-DE">
                <a:noFill/>
              </a:rPr>
              <a:t> </a:t>
            </a:r>
          </a:p>
        </p:txBody>
      </p:sp>
      <p:sp>
        <p:nvSpPr>
          <p:cNvPr id="30" name="Textfeld 2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448201" y="5340247"/>
            <a:ext cx="2858026" cy="286425"/>
          </a:xfrm>
          <a:prstGeom prst="rect">
            <a:avLst/>
          </a:prstGeom>
          <a:blipFill rotWithShape="0">
            <a:blip r:embed="rId34"/>
            <a:stretch>
              <a:fillRect l="-214" b="-21277"/>
            </a:stretch>
          </a:blipFill>
        </p:spPr>
        <p:txBody>
          <a:bodyPr/>
          <a:lstStyle/>
          <a:p>
            <a:r>
              <a:rPr lang="de-DE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512" y="332656"/>
            <a:ext cx="3177473" cy="281872"/>
          </a:xfrm>
          <a:prstGeom prst="rect">
            <a:avLst/>
          </a:prstGeom>
          <a:blipFill rotWithShape="0">
            <a:blip r:embed="rId2"/>
            <a:stretch>
              <a:fillRect b="-19565"/>
            </a:stretch>
          </a:blipFill>
        </p:spPr>
        <p:txBody>
          <a:bodyPr/>
          <a:lstStyle/>
          <a:p>
            <a:r>
              <a:rPr lang="de-DE">
                <a:noFill/>
              </a:rPr>
              <a:t> </a:t>
            </a:r>
          </a:p>
        </p:txBody>
      </p:sp>
      <p:sp>
        <p:nvSpPr>
          <p:cNvPr id="3" name="Textfeld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512" y="836712"/>
            <a:ext cx="2343398" cy="282129"/>
          </a:xfrm>
          <a:prstGeom prst="rect">
            <a:avLst/>
          </a:prstGeom>
          <a:blipFill rotWithShape="0">
            <a:blip r:embed="rId3"/>
            <a:stretch>
              <a:fillRect r="-1558" b="-23404"/>
            </a:stretch>
          </a:blipFill>
        </p:spPr>
        <p:txBody>
          <a:bodyPr/>
          <a:lstStyle/>
          <a:p>
            <a:r>
              <a:rPr lang="de-DE">
                <a:noFill/>
              </a:rPr>
              <a:t> </a:t>
            </a:r>
          </a:p>
        </p:txBody>
      </p:sp>
      <p:sp>
        <p:nvSpPr>
          <p:cNvPr id="4" name="Textfeld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512" y="1336049"/>
            <a:ext cx="3047373" cy="282129"/>
          </a:xfrm>
          <a:prstGeom prst="rect">
            <a:avLst/>
          </a:prstGeom>
          <a:blipFill rotWithShape="0">
            <a:blip r:embed="rId4"/>
            <a:stretch>
              <a:fillRect b="-21739"/>
            </a:stretch>
          </a:blipFill>
        </p:spPr>
        <p:txBody>
          <a:bodyPr/>
          <a:lstStyle/>
          <a:p>
            <a:r>
              <a:rPr lang="de-DE">
                <a:noFill/>
              </a:rPr>
              <a:t> </a:t>
            </a:r>
          </a:p>
        </p:txBody>
      </p:sp>
      <p:sp>
        <p:nvSpPr>
          <p:cNvPr id="5" name="Textfeld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512" y="2366091"/>
            <a:ext cx="2401748" cy="282450"/>
          </a:xfrm>
          <a:prstGeom prst="rect">
            <a:avLst/>
          </a:prstGeom>
          <a:blipFill rotWithShape="0">
            <a:blip r:embed="rId5"/>
            <a:stretch>
              <a:fillRect r="-1777" b="-26087"/>
            </a:stretch>
          </a:blipFill>
        </p:spPr>
        <p:txBody>
          <a:bodyPr/>
          <a:lstStyle/>
          <a:p>
            <a:r>
              <a:rPr lang="de-DE">
                <a:noFill/>
              </a:rPr>
              <a:t> </a:t>
            </a:r>
          </a:p>
        </p:txBody>
      </p:sp>
      <p:sp>
        <p:nvSpPr>
          <p:cNvPr id="6" name="Textfeld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512" y="2924944"/>
            <a:ext cx="2497479" cy="283860"/>
          </a:xfrm>
          <a:prstGeom prst="rect">
            <a:avLst/>
          </a:prstGeom>
          <a:blipFill rotWithShape="0">
            <a:blip r:embed="rId6"/>
            <a:stretch>
              <a:fillRect b="-19565"/>
            </a:stretch>
          </a:blipFill>
        </p:spPr>
        <p:txBody>
          <a:bodyPr/>
          <a:lstStyle/>
          <a:p>
            <a:r>
              <a:rPr lang="de-DE">
                <a:noFill/>
              </a:rPr>
              <a:t> </a:t>
            </a:r>
          </a:p>
        </p:txBody>
      </p:sp>
      <p:sp>
        <p:nvSpPr>
          <p:cNvPr id="7" name="Textfeld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512" y="3485207"/>
            <a:ext cx="2408480" cy="283860"/>
          </a:xfrm>
          <a:prstGeom prst="rect">
            <a:avLst/>
          </a:prstGeom>
          <a:blipFill rotWithShape="0">
            <a:blip r:embed="rId7"/>
            <a:stretch>
              <a:fillRect r="-1515" b="-23913"/>
            </a:stretch>
          </a:blipFill>
        </p:spPr>
        <p:txBody>
          <a:bodyPr/>
          <a:lstStyle/>
          <a:p>
            <a:r>
              <a:rPr lang="de-DE">
                <a:noFill/>
              </a:rPr>
              <a:t> </a:t>
            </a:r>
          </a:p>
        </p:txBody>
      </p:sp>
      <p:sp>
        <p:nvSpPr>
          <p:cNvPr id="8" name="Textfeld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512" y="4045470"/>
            <a:ext cx="2442335" cy="288220"/>
          </a:xfrm>
          <a:prstGeom prst="rect">
            <a:avLst/>
          </a:prstGeom>
          <a:blipFill rotWithShape="0">
            <a:blip r:embed="rId8"/>
            <a:stretch>
              <a:fillRect t="-2128" r="-998" b="-23404"/>
            </a:stretch>
          </a:blipFill>
        </p:spPr>
        <p:txBody>
          <a:bodyPr/>
          <a:lstStyle/>
          <a:p>
            <a:r>
              <a:rPr lang="de-DE">
                <a:noFill/>
              </a:rPr>
              <a:t> </a:t>
            </a:r>
          </a:p>
        </p:txBody>
      </p:sp>
      <p:sp>
        <p:nvSpPr>
          <p:cNvPr id="9" name="Textfeld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512" y="4605733"/>
            <a:ext cx="2483179" cy="288220"/>
          </a:xfrm>
          <a:prstGeom prst="rect">
            <a:avLst/>
          </a:prstGeom>
          <a:blipFill rotWithShape="0">
            <a:blip r:embed="rId9"/>
            <a:stretch>
              <a:fillRect l="-735" t="-2128" r="-735" b="-19149"/>
            </a:stretch>
          </a:blipFill>
        </p:spPr>
        <p:txBody>
          <a:bodyPr/>
          <a:lstStyle/>
          <a:p>
            <a:r>
              <a:rPr lang="de-DE">
                <a:noFill/>
              </a:rPr>
              <a:t> </a:t>
            </a:r>
          </a:p>
        </p:txBody>
      </p:sp>
      <p:sp>
        <p:nvSpPr>
          <p:cNvPr id="10" name="Textfeld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512" y="5165996"/>
            <a:ext cx="2858026" cy="286425"/>
          </a:xfrm>
          <a:prstGeom prst="rect">
            <a:avLst/>
          </a:prstGeom>
          <a:blipFill rotWithShape="0">
            <a:blip r:embed="rId10"/>
            <a:stretch>
              <a:fillRect l="-213" b="-21277"/>
            </a:stretch>
          </a:blipFill>
        </p:spPr>
        <p:txBody>
          <a:bodyPr/>
          <a:lstStyle/>
          <a:p>
            <a:r>
              <a:rPr lang="de-DE">
                <a:noFill/>
              </a:rPr>
              <a:t> 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/>
              <p:cNvSpPr txBox="1"/>
              <p:nvPr/>
            </p:nvSpPr>
            <p:spPr>
              <a:xfrm>
                <a:off x="4572000" y="154146"/>
                <a:ext cx="2577309" cy="2814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𝐻𝑒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Pre>
                            <m:sPre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𝐻𝑒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sPr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sPre>
                            <m:sPre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𝐵𝑒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sPr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</m:sPre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4146"/>
                <a:ext cx="2577309" cy="281424"/>
              </a:xfrm>
              <a:prstGeom prst="rect">
                <a:avLst/>
              </a:prstGeom>
              <a:blipFill rotWithShape="0">
                <a:blip r:embed="rId11"/>
                <a:stretch>
                  <a:fillRect r="-1182" b="-2608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/>
              <p:cNvSpPr txBox="1"/>
              <p:nvPr/>
            </p:nvSpPr>
            <p:spPr>
              <a:xfrm>
                <a:off x="4572000" y="577758"/>
                <a:ext cx="2531975" cy="2827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𝐻𝑒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Pre>
                            <m:sPre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𝐵𝑒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sPr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sPre>
                            <m:sPre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sPr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</m:sPre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77758"/>
                <a:ext cx="2531975" cy="282770"/>
              </a:xfrm>
              <a:prstGeom prst="rect">
                <a:avLst/>
              </a:prstGeom>
              <a:blipFill rotWithShape="0">
                <a:blip r:embed="rId12"/>
                <a:stretch>
                  <a:fillRect r="-1205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/>
              <p:cNvSpPr txBox="1"/>
              <p:nvPr/>
            </p:nvSpPr>
            <p:spPr>
              <a:xfrm>
                <a:off x="4502568" y="3530935"/>
                <a:ext cx="2459070" cy="2843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sup>
                        <m:e>
                          <m:sSup>
                            <m:sSup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Pre>
                            <m:sPre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sPr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sPre>
                            <m:sPre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32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sPr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</m:sPre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2568" y="3530935"/>
                <a:ext cx="2459070" cy="284309"/>
              </a:xfrm>
              <a:prstGeom prst="rect">
                <a:avLst/>
              </a:prstGeom>
              <a:blipFill rotWithShape="0">
                <a:blip r:embed="rId13"/>
                <a:stretch>
                  <a:fillRect l="-248" r="-1241" b="-2340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4473689" y="2275610"/>
                <a:ext cx="3177024" cy="2843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sup>
                        <m:e>
                          <m:sSup>
                            <m:sSup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Pre>
                            <m:sPre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sPr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sPre>
                            <m:sPre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𝑀𝑔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sPr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sPre>
                            <m:sPre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𝐻𝑒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sPre>
                        </m:e>
                      </m:sPre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689" y="2275610"/>
                <a:ext cx="3177024" cy="284309"/>
              </a:xfrm>
              <a:prstGeom prst="rect">
                <a:avLst/>
              </a:prstGeom>
              <a:blipFill rotWithShape="0">
                <a:blip r:embed="rId14"/>
                <a:stretch>
                  <a:fillRect r="-192" b="-340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/>
              <p:cNvSpPr txBox="1"/>
              <p:nvPr/>
            </p:nvSpPr>
            <p:spPr>
              <a:xfrm>
                <a:off x="4487010" y="2705275"/>
                <a:ext cx="2913938" cy="2843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sup>
                        <m:e>
                          <m:sSup>
                            <m:sSup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Pre>
                            <m:sPre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sPr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sPre>
                            <m:sPre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28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𝑆𝑖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sPr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Pre>
                            <m:sPre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𝐻𝑒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sPre>
                        </m:e>
                      </m:sPre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7010" y="2705275"/>
                <a:ext cx="2913938" cy="284309"/>
              </a:xfrm>
              <a:prstGeom prst="rect">
                <a:avLst/>
              </a:prstGeom>
              <a:blipFill rotWithShape="0">
                <a:blip r:embed="rId15"/>
                <a:stretch>
                  <a:fillRect r="-418" b="-1956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/>
              <p:cNvSpPr txBox="1"/>
              <p:nvPr/>
            </p:nvSpPr>
            <p:spPr>
              <a:xfrm>
                <a:off x="4513650" y="3127899"/>
                <a:ext cx="2735428" cy="287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sup>
                        <m:e>
                          <m:sSup>
                            <m:sSup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Pre>
                            <m:sPre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sPr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sPre>
                            <m:sPre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31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sPr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Pre>
                            <m:sPre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sPre>
                        </m:e>
                      </m:sPre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3650" y="3127899"/>
                <a:ext cx="2735428" cy="287771"/>
              </a:xfrm>
              <a:prstGeom prst="rect">
                <a:avLst/>
              </a:prstGeom>
              <a:blipFill rotWithShape="0">
                <a:blip r:embed="rId16"/>
                <a:stretch>
                  <a:fillRect r="-445" b="-2127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/>
              <p:cNvSpPr txBox="1"/>
              <p:nvPr/>
            </p:nvSpPr>
            <p:spPr>
              <a:xfrm>
                <a:off x="4509067" y="1000572"/>
                <a:ext cx="2981585" cy="2841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  <m:e>
                          <m:sSup>
                            <m:sSup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Pre>
                            <m:sPre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sPr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sPre>
                            <m:sPre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𝑁𝑒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sPr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Pre>
                            <m:sPre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𝐻𝑒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sPre>
                        </m:e>
                      </m:sPre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9067" y="1000572"/>
                <a:ext cx="2981585" cy="284180"/>
              </a:xfrm>
              <a:prstGeom prst="rect">
                <a:avLst/>
              </a:prstGeom>
              <a:blipFill rotWithShape="0">
                <a:blip r:embed="rId17"/>
                <a:stretch>
                  <a:fillRect r="-204" b="-1914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/>
              <p:cNvSpPr txBox="1"/>
              <p:nvPr/>
            </p:nvSpPr>
            <p:spPr>
              <a:xfrm>
                <a:off x="4509067" y="1424796"/>
                <a:ext cx="2869825" cy="2828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  <m:e>
                          <m:sSup>
                            <m:sSup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Pre>
                            <m:sPre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sPr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sPre>
                            <m:sPre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23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𝑁𝑎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sPr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Pre>
                            <m:sPre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sPre>
                        </m:e>
                      </m:sPre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9067" y="1424796"/>
                <a:ext cx="2869825" cy="282834"/>
              </a:xfrm>
              <a:prstGeom prst="rect">
                <a:avLst/>
              </a:prstGeom>
              <a:blipFill rotWithShape="0">
                <a:blip r:embed="rId18"/>
                <a:stretch>
                  <a:fillRect l="-213" r="-426" b="-1956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/>
              <p:cNvSpPr txBox="1"/>
              <p:nvPr/>
            </p:nvSpPr>
            <p:spPr>
              <a:xfrm>
                <a:off x="4501148" y="1847804"/>
                <a:ext cx="2648161" cy="2824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  <m:e>
                          <m:sSup>
                            <m:sSup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Pre>
                            <m:sPre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sPr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sPre>
                            <m:sPre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𝑀𝑔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sPr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</m:sPre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1148" y="1847804"/>
                <a:ext cx="2648161" cy="282450"/>
              </a:xfrm>
              <a:prstGeom prst="rect">
                <a:avLst/>
              </a:prstGeom>
              <a:blipFill rotWithShape="0">
                <a:blip r:embed="rId19"/>
                <a:stretch>
                  <a:fillRect r="-1149" b="-369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/>
              <p:cNvSpPr txBox="1"/>
              <p:nvPr/>
            </p:nvSpPr>
            <p:spPr>
              <a:xfrm>
                <a:off x="4458410" y="3936154"/>
                <a:ext cx="2698239" cy="2833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42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98</m:t>
                          </m:r>
                        </m:sup>
                        <m:e>
                          <m:sSup>
                            <m:sSup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𝑀𝑜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Pre>
                            <m:sPre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sPr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sPre>
                            <m:sPre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42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99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𝑀𝑜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sPr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</m:sPre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8410" y="3936154"/>
                <a:ext cx="2698239" cy="283347"/>
              </a:xfrm>
              <a:prstGeom prst="rect">
                <a:avLst/>
              </a:prstGeom>
              <a:blipFill rotWithShape="0">
                <a:blip r:embed="rId20"/>
                <a:stretch>
                  <a:fillRect r="-1129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feld 26"/>
              <p:cNvSpPr txBox="1"/>
              <p:nvPr/>
            </p:nvSpPr>
            <p:spPr>
              <a:xfrm>
                <a:off x="4478997" y="4356595"/>
                <a:ext cx="2736262" cy="2838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42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99</m:t>
                          </m:r>
                        </m:sup>
                        <m:e>
                          <m:sSup>
                            <m:sSup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𝑀𝑜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sPre>
                            <m:sPre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43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99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𝑇𝑐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sPr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Pre>
                            <m:sPre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sup>
                              </m:sSup>
                            </m:e>
                          </m:sPr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</m:sPre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8997" y="4356595"/>
                <a:ext cx="2736262" cy="283860"/>
              </a:xfrm>
              <a:prstGeom prst="rect">
                <a:avLst/>
              </a:prstGeom>
              <a:blipFill rotWithShape="0">
                <a:blip r:embed="rId21"/>
                <a:stretch>
                  <a:fillRect l="-668" r="-1559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/>
              <p:cNvSpPr txBox="1"/>
              <p:nvPr/>
            </p:nvSpPr>
            <p:spPr>
              <a:xfrm>
                <a:off x="4487010" y="4749843"/>
                <a:ext cx="1985223" cy="2821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Pre>
                            <m:sPre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e>
                          </m:sPr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sPre>
                            <m:sPre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e>
                          </m:sPre>
                        </m:e>
                      </m:sPre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7010" y="4749843"/>
                <a:ext cx="1985223" cy="282129"/>
              </a:xfrm>
              <a:prstGeom prst="rect">
                <a:avLst/>
              </a:prstGeom>
              <a:blipFill rotWithShape="0">
                <a:blip r:embed="rId22"/>
                <a:stretch>
                  <a:fillRect r="-307" b="-2826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feld 27"/>
              <p:cNvSpPr txBox="1"/>
              <p:nvPr/>
            </p:nvSpPr>
            <p:spPr>
              <a:xfrm>
                <a:off x="4493117" y="5141360"/>
                <a:ext cx="1652184" cy="2803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</m:t>
                      </m:r>
                      <m:sPre>
                        <m:sPre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sSup>
                            <m:sSup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sPre>
                            <m:sPre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𝐻𝑒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e>
                          </m:sPre>
                        </m:e>
                      </m:sPre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117" y="5141360"/>
                <a:ext cx="1652184" cy="280398"/>
              </a:xfrm>
              <a:prstGeom prst="rect">
                <a:avLst/>
              </a:prstGeom>
              <a:blipFill rotWithShape="0">
                <a:blip r:embed="rId23"/>
                <a:stretch>
                  <a:fillRect l="-2583" r="-738" b="-2173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Bildschirmpräsentation (4:3)</PresentationFormat>
  <Paragraphs>26</Paragraphs>
  <Slides>2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Cambria Math</vt:lpstr>
      <vt:lpstr>Standarddesign</vt:lpstr>
      <vt:lpstr>Formel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BAER</dc:creator>
  <cp:lastModifiedBy>Malte</cp:lastModifiedBy>
  <cp:revision>41</cp:revision>
  <dcterms:created xsi:type="dcterms:W3CDTF">2008-01-06T16:28:12Z</dcterms:created>
  <dcterms:modified xsi:type="dcterms:W3CDTF">2015-06-02T13:22:28Z</dcterms:modified>
</cp:coreProperties>
</file>