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564" y="13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776C-2912-4D71-A911-2E14798BF0F1}" type="datetimeFigureOut">
              <a:rPr lang="de-DE" smtClean="0"/>
              <a:t>21.04.2020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CED5-672F-4091-B72A-9DCC6CD2E7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2016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776C-2912-4D71-A911-2E14798BF0F1}" type="datetimeFigureOut">
              <a:rPr lang="de-DE" smtClean="0"/>
              <a:t>21.04.2020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CED5-672F-4091-B72A-9DCC6CD2E7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776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776C-2912-4D71-A911-2E14798BF0F1}" type="datetimeFigureOut">
              <a:rPr lang="de-DE" smtClean="0"/>
              <a:t>21.04.2020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CED5-672F-4091-B72A-9DCC6CD2E7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8048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776C-2912-4D71-A911-2E14798BF0F1}" type="datetimeFigureOut">
              <a:rPr lang="de-DE" smtClean="0"/>
              <a:t>21.04.2020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CED5-672F-4091-B72A-9DCC6CD2E7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822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776C-2912-4D71-A911-2E14798BF0F1}" type="datetimeFigureOut">
              <a:rPr lang="de-DE" smtClean="0"/>
              <a:t>21.04.2020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CED5-672F-4091-B72A-9DCC6CD2E7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471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776C-2912-4D71-A911-2E14798BF0F1}" type="datetimeFigureOut">
              <a:rPr lang="de-DE" smtClean="0"/>
              <a:t>21.04.2020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CED5-672F-4091-B72A-9DCC6CD2E7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823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776C-2912-4D71-A911-2E14798BF0F1}" type="datetimeFigureOut">
              <a:rPr lang="de-DE" smtClean="0"/>
              <a:t>21.04.2020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CED5-672F-4091-B72A-9DCC6CD2E7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5086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776C-2912-4D71-A911-2E14798BF0F1}" type="datetimeFigureOut">
              <a:rPr lang="de-DE" smtClean="0"/>
              <a:t>21.04.2020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CED5-672F-4091-B72A-9DCC6CD2E7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073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776C-2912-4D71-A911-2E14798BF0F1}" type="datetimeFigureOut">
              <a:rPr lang="de-DE" smtClean="0"/>
              <a:t>21.04.2020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CED5-672F-4091-B72A-9DCC6CD2E7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005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776C-2912-4D71-A911-2E14798BF0F1}" type="datetimeFigureOut">
              <a:rPr lang="de-DE" smtClean="0"/>
              <a:t>21.04.2020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CED5-672F-4091-B72A-9DCC6CD2E7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6714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776C-2912-4D71-A911-2E14798BF0F1}" type="datetimeFigureOut">
              <a:rPr lang="de-DE" smtClean="0"/>
              <a:t>21.04.2020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CED5-672F-4091-B72A-9DCC6CD2E7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029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6776C-2912-4D71-A911-2E14798BF0F1}" type="datetimeFigureOut">
              <a:rPr lang="de-DE" smtClean="0"/>
              <a:t>21.04.2020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2CED5-672F-4091-B72A-9DCC6CD2E7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0442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uppieren 61">
            <a:extLst>
              <a:ext uri="{FF2B5EF4-FFF2-40B4-BE49-F238E27FC236}">
                <a16:creationId xmlns:a16="http://schemas.microsoft.com/office/drawing/2014/main" id="{EDC2EDA9-BBAC-4161-81D0-9A67D7D71806}"/>
              </a:ext>
            </a:extLst>
          </p:cNvPr>
          <p:cNvGrpSpPr/>
          <p:nvPr/>
        </p:nvGrpSpPr>
        <p:grpSpPr>
          <a:xfrm>
            <a:off x="2449251" y="296079"/>
            <a:ext cx="4439229" cy="6257133"/>
            <a:chOff x="2449251" y="296079"/>
            <a:chExt cx="4439229" cy="6257133"/>
          </a:xfrm>
        </p:grpSpPr>
        <p:grpSp>
          <p:nvGrpSpPr>
            <p:cNvPr id="59" name="Gruppieren 58">
              <a:extLst>
                <a:ext uri="{FF2B5EF4-FFF2-40B4-BE49-F238E27FC236}">
                  <a16:creationId xmlns:a16="http://schemas.microsoft.com/office/drawing/2014/main" id="{F07E95B3-499C-4AC2-B4E9-B9451EE2D777}"/>
                </a:ext>
              </a:extLst>
            </p:cNvPr>
            <p:cNvGrpSpPr/>
            <p:nvPr/>
          </p:nvGrpSpPr>
          <p:grpSpPr>
            <a:xfrm>
              <a:off x="2449251" y="296079"/>
              <a:ext cx="4439229" cy="3860709"/>
              <a:chOff x="2449251" y="296079"/>
              <a:chExt cx="4439229" cy="3860709"/>
            </a:xfrm>
          </p:grpSpPr>
          <p:cxnSp>
            <p:nvCxnSpPr>
              <p:cNvPr id="9" name="Gerader Verbinder 8">
                <a:extLst>
                  <a:ext uri="{FF2B5EF4-FFF2-40B4-BE49-F238E27FC236}">
                    <a16:creationId xmlns:a16="http://schemas.microsoft.com/office/drawing/2014/main" id="{12F88B74-674A-4F52-BE3E-DED47ABE07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13176" y="4145280"/>
                <a:ext cx="3852000" cy="0"/>
              </a:xfrm>
              <a:prstGeom prst="line">
                <a:avLst/>
              </a:prstGeom>
              <a:ln>
                <a:tailEnd type="non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Gerade Verbindung mit Pfeil 10">
                <a:extLst>
                  <a:ext uri="{FF2B5EF4-FFF2-40B4-BE49-F238E27FC236}">
                    <a16:creationId xmlns:a16="http://schemas.microsoft.com/office/drawing/2014/main" id="{AE8124A6-BB1E-4C20-8CF7-CAAF783A051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879770" y="296079"/>
                <a:ext cx="0" cy="3852000"/>
              </a:xfrm>
              <a:prstGeom prst="straightConnector1">
                <a:avLst/>
              </a:prstGeom>
              <a:ln>
                <a:tailEnd type="non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Gerade Verbindung mit Pfeil 13">
                <a:extLst>
                  <a:ext uri="{FF2B5EF4-FFF2-40B4-BE49-F238E27FC236}">
                    <a16:creationId xmlns:a16="http://schemas.microsoft.com/office/drawing/2014/main" id="{478933D7-6B2D-4566-A3CF-7532B045B7B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7354" y="304788"/>
                <a:ext cx="0" cy="3852000"/>
              </a:xfrm>
              <a:prstGeom prst="straightConnector1">
                <a:avLst/>
              </a:prstGeom>
              <a:ln>
                <a:tailEnd type="non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45" name="Gruppieren 44">
                <a:extLst>
                  <a:ext uri="{FF2B5EF4-FFF2-40B4-BE49-F238E27FC236}">
                    <a16:creationId xmlns:a16="http://schemas.microsoft.com/office/drawing/2014/main" id="{E5F51B5D-4016-432B-9A28-E9FAEAA37247}"/>
                  </a:ext>
                </a:extLst>
              </p:cNvPr>
              <p:cNvGrpSpPr/>
              <p:nvPr/>
            </p:nvGrpSpPr>
            <p:grpSpPr>
              <a:xfrm>
                <a:off x="2449251" y="296079"/>
                <a:ext cx="585192" cy="3852000"/>
                <a:chOff x="2222817" y="296079"/>
                <a:chExt cx="585192" cy="3852000"/>
              </a:xfrm>
            </p:grpSpPr>
            <p:cxnSp>
              <p:nvCxnSpPr>
                <p:cNvPr id="7" name="Gerade Verbindung mit Pfeil 6">
                  <a:extLst>
                    <a:ext uri="{FF2B5EF4-FFF2-40B4-BE49-F238E27FC236}">
                      <a16:creationId xmlns:a16="http://schemas.microsoft.com/office/drawing/2014/main" id="{BDBDA491-9135-4935-86B9-D2B1521F9B60}"/>
                    </a:ext>
                  </a:extLst>
                </p:cNvPr>
                <p:cNvCxnSpPr/>
                <p:nvPr/>
              </p:nvCxnSpPr>
              <p:spPr>
                <a:xfrm flipV="1">
                  <a:off x="2804160" y="296079"/>
                  <a:ext cx="0" cy="385200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Gerader Verbinder 16">
                  <a:extLst>
                    <a:ext uri="{FF2B5EF4-FFF2-40B4-BE49-F238E27FC236}">
                      <a16:creationId xmlns:a16="http://schemas.microsoft.com/office/drawing/2014/main" id="{1A36E225-0507-4C11-B20B-425EE6B5BCD7}"/>
                    </a:ext>
                  </a:extLst>
                </p:cNvPr>
                <p:cNvCxnSpPr>
                  <a:cxnSpLocks/>
                  <a:endCxn id="18" idx="3"/>
                </p:cNvCxnSpPr>
                <p:nvPr/>
              </p:nvCxnSpPr>
              <p:spPr>
                <a:xfrm flipH="1">
                  <a:off x="2555797" y="3910149"/>
                  <a:ext cx="248364" cy="0"/>
                </a:xfrm>
                <a:prstGeom prst="line">
                  <a:avLst/>
                </a:prstGeom>
                <a:ln>
                  <a:tailEnd type="non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8" name="Textfeld 17">
                  <a:extLst>
                    <a:ext uri="{FF2B5EF4-FFF2-40B4-BE49-F238E27FC236}">
                      <a16:creationId xmlns:a16="http://schemas.microsoft.com/office/drawing/2014/main" id="{A84CF4FD-1C52-481F-9DCD-BFFEA12508DA}"/>
                    </a:ext>
                  </a:extLst>
                </p:cNvPr>
                <p:cNvSpPr txBox="1"/>
                <p:nvPr/>
              </p:nvSpPr>
              <p:spPr>
                <a:xfrm>
                  <a:off x="2286171" y="3771649"/>
                  <a:ext cx="269626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1</a:t>
                  </a:r>
                </a:p>
              </p:txBody>
            </p:sp>
            <p:cxnSp>
              <p:nvCxnSpPr>
                <p:cNvPr id="20" name="Gerader Verbinder 19">
                  <a:extLst>
                    <a:ext uri="{FF2B5EF4-FFF2-40B4-BE49-F238E27FC236}">
                      <a16:creationId xmlns:a16="http://schemas.microsoft.com/office/drawing/2014/main" id="{3B5A549F-6483-468C-B6B1-B8AE7B4EED7A}"/>
                    </a:ext>
                  </a:extLst>
                </p:cNvPr>
                <p:cNvCxnSpPr>
                  <a:cxnSpLocks/>
                  <a:endCxn id="21" idx="3"/>
                </p:cNvCxnSpPr>
                <p:nvPr/>
              </p:nvCxnSpPr>
              <p:spPr>
                <a:xfrm flipH="1">
                  <a:off x="2551274" y="3633150"/>
                  <a:ext cx="248364" cy="0"/>
                </a:xfrm>
                <a:prstGeom prst="line">
                  <a:avLst/>
                </a:prstGeom>
                <a:ln>
                  <a:tailEnd type="non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1" name="Textfeld 20">
                  <a:extLst>
                    <a:ext uri="{FF2B5EF4-FFF2-40B4-BE49-F238E27FC236}">
                      <a16:creationId xmlns:a16="http://schemas.microsoft.com/office/drawing/2014/main" id="{EAFC0FD5-2DAF-473A-9E95-2DC681703829}"/>
                    </a:ext>
                  </a:extLst>
                </p:cNvPr>
                <p:cNvSpPr txBox="1"/>
                <p:nvPr/>
              </p:nvSpPr>
              <p:spPr>
                <a:xfrm>
                  <a:off x="2281648" y="3494650"/>
                  <a:ext cx="269626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2</a:t>
                  </a:r>
                </a:p>
              </p:txBody>
            </p:sp>
            <p:cxnSp>
              <p:nvCxnSpPr>
                <p:cNvPr id="22" name="Gerader Verbinder 21">
                  <a:extLst>
                    <a:ext uri="{FF2B5EF4-FFF2-40B4-BE49-F238E27FC236}">
                      <a16:creationId xmlns:a16="http://schemas.microsoft.com/office/drawing/2014/main" id="{2CC35003-0CE6-4824-BB78-E454BE886C99}"/>
                    </a:ext>
                  </a:extLst>
                </p:cNvPr>
                <p:cNvCxnSpPr>
                  <a:cxnSpLocks/>
                  <a:endCxn id="23" idx="3"/>
                </p:cNvCxnSpPr>
                <p:nvPr/>
              </p:nvCxnSpPr>
              <p:spPr>
                <a:xfrm flipH="1">
                  <a:off x="2546414" y="3356151"/>
                  <a:ext cx="248364" cy="0"/>
                </a:xfrm>
                <a:prstGeom prst="line">
                  <a:avLst/>
                </a:prstGeom>
                <a:ln>
                  <a:tailEnd type="non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3" name="Textfeld 22">
                  <a:extLst>
                    <a:ext uri="{FF2B5EF4-FFF2-40B4-BE49-F238E27FC236}">
                      <a16:creationId xmlns:a16="http://schemas.microsoft.com/office/drawing/2014/main" id="{03A08BAB-28A5-43DF-BC69-29E862EEBE84}"/>
                    </a:ext>
                  </a:extLst>
                </p:cNvPr>
                <p:cNvSpPr txBox="1"/>
                <p:nvPr/>
              </p:nvSpPr>
              <p:spPr>
                <a:xfrm>
                  <a:off x="2276788" y="3217651"/>
                  <a:ext cx="269626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3</a:t>
                  </a:r>
                </a:p>
              </p:txBody>
            </p:sp>
            <p:cxnSp>
              <p:nvCxnSpPr>
                <p:cNvPr id="24" name="Gerader Verbinder 23">
                  <a:extLst>
                    <a:ext uri="{FF2B5EF4-FFF2-40B4-BE49-F238E27FC236}">
                      <a16:creationId xmlns:a16="http://schemas.microsoft.com/office/drawing/2014/main" id="{9D63110C-7A64-46B2-89E0-69E3A9472F6E}"/>
                    </a:ext>
                  </a:extLst>
                </p:cNvPr>
                <p:cNvCxnSpPr>
                  <a:cxnSpLocks/>
                  <a:endCxn id="25" idx="3"/>
                </p:cNvCxnSpPr>
                <p:nvPr/>
              </p:nvCxnSpPr>
              <p:spPr>
                <a:xfrm flipH="1">
                  <a:off x="2551274" y="3079152"/>
                  <a:ext cx="248364" cy="0"/>
                </a:xfrm>
                <a:prstGeom prst="line">
                  <a:avLst/>
                </a:prstGeom>
                <a:ln>
                  <a:tailEnd type="non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5" name="Textfeld 24">
                  <a:extLst>
                    <a:ext uri="{FF2B5EF4-FFF2-40B4-BE49-F238E27FC236}">
                      <a16:creationId xmlns:a16="http://schemas.microsoft.com/office/drawing/2014/main" id="{79DCFA81-5276-441F-A419-DD79E8D714C5}"/>
                    </a:ext>
                  </a:extLst>
                </p:cNvPr>
                <p:cNvSpPr txBox="1"/>
                <p:nvPr/>
              </p:nvSpPr>
              <p:spPr>
                <a:xfrm>
                  <a:off x="2281648" y="2940652"/>
                  <a:ext cx="269626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4</a:t>
                  </a:r>
                </a:p>
              </p:txBody>
            </p:sp>
            <p:cxnSp>
              <p:nvCxnSpPr>
                <p:cNvPr id="26" name="Gerader Verbinder 25">
                  <a:extLst>
                    <a:ext uri="{FF2B5EF4-FFF2-40B4-BE49-F238E27FC236}">
                      <a16:creationId xmlns:a16="http://schemas.microsoft.com/office/drawing/2014/main" id="{1A5EC764-EF6D-4088-9219-8366B59C44EE}"/>
                    </a:ext>
                  </a:extLst>
                </p:cNvPr>
                <p:cNvCxnSpPr>
                  <a:cxnSpLocks/>
                  <a:endCxn id="27" idx="3"/>
                </p:cNvCxnSpPr>
                <p:nvPr/>
              </p:nvCxnSpPr>
              <p:spPr>
                <a:xfrm flipH="1">
                  <a:off x="2547764" y="2802153"/>
                  <a:ext cx="248364" cy="0"/>
                </a:xfrm>
                <a:prstGeom prst="line">
                  <a:avLst/>
                </a:prstGeom>
                <a:ln>
                  <a:tailEnd type="non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7" name="Textfeld 26">
                  <a:extLst>
                    <a:ext uri="{FF2B5EF4-FFF2-40B4-BE49-F238E27FC236}">
                      <a16:creationId xmlns:a16="http://schemas.microsoft.com/office/drawing/2014/main" id="{3643BCC9-9D63-4CF2-BFDB-32BEBC61C78D}"/>
                    </a:ext>
                  </a:extLst>
                </p:cNvPr>
                <p:cNvSpPr txBox="1"/>
                <p:nvPr/>
              </p:nvSpPr>
              <p:spPr>
                <a:xfrm>
                  <a:off x="2278138" y="2663653"/>
                  <a:ext cx="269626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5</a:t>
                  </a:r>
                </a:p>
              </p:txBody>
            </p:sp>
            <p:cxnSp>
              <p:nvCxnSpPr>
                <p:cNvPr id="28" name="Gerader Verbinder 27">
                  <a:extLst>
                    <a:ext uri="{FF2B5EF4-FFF2-40B4-BE49-F238E27FC236}">
                      <a16:creationId xmlns:a16="http://schemas.microsoft.com/office/drawing/2014/main" id="{B3A88C41-1081-417F-B86E-F3DBB103B202}"/>
                    </a:ext>
                  </a:extLst>
                </p:cNvPr>
                <p:cNvCxnSpPr>
                  <a:cxnSpLocks/>
                  <a:endCxn id="29" idx="3"/>
                </p:cNvCxnSpPr>
                <p:nvPr/>
              </p:nvCxnSpPr>
              <p:spPr>
                <a:xfrm flipH="1">
                  <a:off x="2544254" y="2525153"/>
                  <a:ext cx="248364" cy="0"/>
                </a:xfrm>
                <a:prstGeom prst="line">
                  <a:avLst/>
                </a:prstGeom>
                <a:ln>
                  <a:tailEnd type="non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9" name="Textfeld 28">
                  <a:extLst>
                    <a:ext uri="{FF2B5EF4-FFF2-40B4-BE49-F238E27FC236}">
                      <a16:creationId xmlns:a16="http://schemas.microsoft.com/office/drawing/2014/main" id="{957CFD95-0C6D-41F7-B195-19F32EB3B323}"/>
                    </a:ext>
                  </a:extLst>
                </p:cNvPr>
                <p:cNvSpPr txBox="1"/>
                <p:nvPr/>
              </p:nvSpPr>
              <p:spPr>
                <a:xfrm>
                  <a:off x="2274628" y="2386653"/>
                  <a:ext cx="269626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6</a:t>
                  </a:r>
                </a:p>
              </p:txBody>
            </p:sp>
            <p:cxnSp>
              <p:nvCxnSpPr>
                <p:cNvPr id="30" name="Gerader Verbinder 29">
                  <a:extLst>
                    <a:ext uri="{FF2B5EF4-FFF2-40B4-BE49-F238E27FC236}">
                      <a16:creationId xmlns:a16="http://schemas.microsoft.com/office/drawing/2014/main" id="{E42F0A08-9382-4C77-B8D6-DE3C6B3D4C3A}"/>
                    </a:ext>
                  </a:extLst>
                </p:cNvPr>
                <p:cNvCxnSpPr>
                  <a:cxnSpLocks/>
                  <a:endCxn id="31" idx="3"/>
                </p:cNvCxnSpPr>
                <p:nvPr/>
              </p:nvCxnSpPr>
              <p:spPr>
                <a:xfrm flipH="1">
                  <a:off x="2551274" y="2248153"/>
                  <a:ext cx="248364" cy="0"/>
                </a:xfrm>
                <a:prstGeom prst="line">
                  <a:avLst/>
                </a:prstGeom>
                <a:ln>
                  <a:tailEnd type="non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1" name="Textfeld 30">
                  <a:extLst>
                    <a:ext uri="{FF2B5EF4-FFF2-40B4-BE49-F238E27FC236}">
                      <a16:creationId xmlns:a16="http://schemas.microsoft.com/office/drawing/2014/main" id="{EEB2C880-440B-4367-9795-9526D0CC21DC}"/>
                    </a:ext>
                  </a:extLst>
                </p:cNvPr>
                <p:cNvSpPr txBox="1"/>
                <p:nvPr/>
              </p:nvSpPr>
              <p:spPr>
                <a:xfrm>
                  <a:off x="2281648" y="2109653"/>
                  <a:ext cx="269626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7</a:t>
                  </a:r>
                </a:p>
              </p:txBody>
            </p:sp>
            <p:cxnSp>
              <p:nvCxnSpPr>
                <p:cNvPr id="32" name="Gerader Verbinder 31">
                  <a:extLst>
                    <a:ext uri="{FF2B5EF4-FFF2-40B4-BE49-F238E27FC236}">
                      <a16:creationId xmlns:a16="http://schemas.microsoft.com/office/drawing/2014/main" id="{9715C985-A405-4FA1-BC12-B05C63D222FA}"/>
                    </a:ext>
                  </a:extLst>
                </p:cNvPr>
                <p:cNvCxnSpPr>
                  <a:cxnSpLocks/>
                  <a:endCxn id="33" idx="3"/>
                </p:cNvCxnSpPr>
                <p:nvPr/>
              </p:nvCxnSpPr>
              <p:spPr>
                <a:xfrm flipH="1">
                  <a:off x="2559645" y="1971153"/>
                  <a:ext cx="248364" cy="0"/>
                </a:xfrm>
                <a:prstGeom prst="line">
                  <a:avLst/>
                </a:prstGeom>
                <a:ln>
                  <a:tailEnd type="non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3" name="Textfeld 32">
                  <a:extLst>
                    <a:ext uri="{FF2B5EF4-FFF2-40B4-BE49-F238E27FC236}">
                      <a16:creationId xmlns:a16="http://schemas.microsoft.com/office/drawing/2014/main" id="{B16DCE8A-56D4-4DD6-A3D6-6CF371301357}"/>
                    </a:ext>
                  </a:extLst>
                </p:cNvPr>
                <p:cNvSpPr txBox="1"/>
                <p:nvPr/>
              </p:nvSpPr>
              <p:spPr>
                <a:xfrm>
                  <a:off x="2290019" y="1832653"/>
                  <a:ext cx="269626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8</a:t>
                  </a:r>
                </a:p>
              </p:txBody>
            </p:sp>
            <p:cxnSp>
              <p:nvCxnSpPr>
                <p:cNvPr id="34" name="Gerader Verbinder 33">
                  <a:extLst>
                    <a:ext uri="{FF2B5EF4-FFF2-40B4-BE49-F238E27FC236}">
                      <a16:creationId xmlns:a16="http://schemas.microsoft.com/office/drawing/2014/main" id="{934FC388-3C89-4924-A394-099146827091}"/>
                    </a:ext>
                  </a:extLst>
                </p:cNvPr>
                <p:cNvCxnSpPr>
                  <a:cxnSpLocks/>
                  <a:endCxn id="35" idx="3"/>
                </p:cNvCxnSpPr>
                <p:nvPr/>
              </p:nvCxnSpPr>
              <p:spPr>
                <a:xfrm flipH="1">
                  <a:off x="2559645" y="1694152"/>
                  <a:ext cx="248364" cy="0"/>
                </a:xfrm>
                <a:prstGeom prst="line">
                  <a:avLst/>
                </a:prstGeom>
                <a:ln>
                  <a:tailEnd type="non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5" name="Textfeld 34">
                  <a:extLst>
                    <a:ext uri="{FF2B5EF4-FFF2-40B4-BE49-F238E27FC236}">
                      <a16:creationId xmlns:a16="http://schemas.microsoft.com/office/drawing/2014/main" id="{FA8F4BB4-F2C6-4643-99A0-4D99DC58047C}"/>
                    </a:ext>
                  </a:extLst>
                </p:cNvPr>
                <p:cNvSpPr txBox="1"/>
                <p:nvPr/>
              </p:nvSpPr>
              <p:spPr>
                <a:xfrm>
                  <a:off x="2290019" y="1555652"/>
                  <a:ext cx="269626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9</a:t>
                  </a:r>
                </a:p>
              </p:txBody>
            </p:sp>
            <p:cxnSp>
              <p:nvCxnSpPr>
                <p:cNvPr id="36" name="Gerader Verbinder 35">
                  <a:extLst>
                    <a:ext uri="{FF2B5EF4-FFF2-40B4-BE49-F238E27FC236}">
                      <a16:creationId xmlns:a16="http://schemas.microsoft.com/office/drawing/2014/main" id="{55292BE4-35A2-460F-A297-D7B9D4DBDBD8}"/>
                    </a:ext>
                  </a:extLst>
                </p:cNvPr>
                <p:cNvCxnSpPr>
                  <a:cxnSpLocks/>
                  <a:endCxn id="37" idx="3"/>
                </p:cNvCxnSpPr>
                <p:nvPr/>
              </p:nvCxnSpPr>
              <p:spPr>
                <a:xfrm flipH="1">
                  <a:off x="2577738" y="1417151"/>
                  <a:ext cx="163406" cy="0"/>
                </a:xfrm>
                <a:prstGeom prst="line">
                  <a:avLst/>
                </a:prstGeom>
                <a:ln>
                  <a:tailEnd type="non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7" name="Textfeld 36">
                  <a:extLst>
                    <a:ext uri="{FF2B5EF4-FFF2-40B4-BE49-F238E27FC236}">
                      <a16:creationId xmlns:a16="http://schemas.microsoft.com/office/drawing/2014/main" id="{82C9BCB0-BB3D-4DB0-A31F-FCFB9B61FB27}"/>
                    </a:ext>
                  </a:extLst>
                </p:cNvPr>
                <p:cNvSpPr txBox="1"/>
                <p:nvPr/>
              </p:nvSpPr>
              <p:spPr>
                <a:xfrm>
                  <a:off x="2223154" y="1278651"/>
                  <a:ext cx="35458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10</a:t>
                  </a:r>
                </a:p>
              </p:txBody>
            </p:sp>
            <p:cxnSp>
              <p:nvCxnSpPr>
                <p:cNvPr id="38" name="Gerader Verbinder 37">
                  <a:extLst>
                    <a:ext uri="{FF2B5EF4-FFF2-40B4-BE49-F238E27FC236}">
                      <a16:creationId xmlns:a16="http://schemas.microsoft.com/office/drawing/2014/main" id="{4833AAA9-8716-4CC2-85E5-C473DCB40130}"/>
                    </a:ext>
                  </a:extLst>
                </p:cNvPr>
                <p:cNvCxnSpPr>
                  <a:cxnSpLocks/>
                  <a:endCxn id="39" idx="3"/>
                </p:cNvCxnSpPr>
                <p:nvPr/>
              </p:nvCxnSpPr>
              <p:spPr>
                <a:xfrm flipH="1">
                  <a:off x="2589370" y="1140150"/>
                  <a:ext cx="216000" cy="0"/>
                </a:xfrm>
                <a:prstGeom prst="line">
                  <a:avLst/>
                </a:prstGeom>
                <a:ln>
                  <a:tailEnd type="non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9" name="Textfeld 38">
                  <a:extLst>
                    <a:ext uri="{FF2B5EF4-FFF2-40B4-BE49-F238E27FC236}">
                      <a16:creationId xmlns:a16="http://schemas.microsoft.com/office/drawing/2014/main" id="{96483FCA-051C-4188-88EE-E639B1B35BAF}"/>
                    </a:ext>
                  </a:extLst>
                </p:cNvPr>
                <p:cNvSpPr txBox="1"/>
                <p:nvPr/>
              </p:nvSpPr>
              <p:spPr>
                <a:xfrm>
                  <a:off x="2246200" y="1001650"/>
                  <a:ext cx="343171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11</a:t>
                  </a:r>
                </a:p>
              </p:txBody>
            </p:sp>
            <p:cxnSp>
              <p:nvCxnSpPr>
                <p:cNvPr id="41" name="Gerader Verbinder 40">
                  <a:extLst>
                    <a:ext uri="{FF2B5EF4-FFF2-40B4-BE49-F238E27FC236}">
                      <a16:creationId xmlns:a16="http://schemas.microsoft.com/office/drawing/2014/main" id="{E8228890-3264-4327-B8B8-3AE1642991EA}"/>
                    </a:ext>
                  </a:extLst>
                </p:cNvPr>
                <p:cNvCxnSpPr>
                  <a:cxnSpLocks/>
                  <a:endCxn id="42" idx="3"/>
                </p:cNvCxnSpPr>
                <p:nvPr/>
              </p:nvCxnSpPr>
              <p:spPr>
                <a:xfrm flipH="1">
                  <a:off x="2577401" y="862315"/>
                  <a:ext cx="216000" cy="0"/>
                </a:xfrm>
                <a:prstGeom prst="line">
                  <a:avLst/>
                </a:prstGeom>
                <a:ln>
                  <a:tailEnd type="non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2" name="Textfeld 41">
                  <a:extLst>
                    <a:ext uri="{FF2B5EF4-FFF2-40B4-BE49-F238E27FC236}">
                      <a16:creationId xmlns:a16="http://schemas.microsoft.com/office/drawing/2014/main" id="{46305FE4-C571-43D8-8291-A1368B26B2CF}"/>
                    </a:ext>
                  </a:extLst>
                </p:cNvPr>
                <p:cNvSpPr txBox="1"/>
                <p:nvPr/>
              </p:nvSpPr>
              <p:spPr>
                <a:xfrm>
                  <a:off x="2222817" y="723815"/>
                  <a:ext cx="35458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12</a:t>
                  </a:r>
                </a:p>
              </p:txBody>
            </p:sp>
            <p:cxnSp>
              <p:nvCxnSpPr>
                <p:cNvPr id="43" name="Gerader Verbinder 42">
                  <a:extLst>
                    <a:ext uri="{FF2B5EF4-FFF2-40B4-BE49-F238E27FC236}">
                      <a16:creationId xmlns:a16="http://schemas.microsoft.com/office/drawing/2014/main" id="{44C332FD-2716-4D7B-9800-B5E5D0DC1656}"/>
                    </a:ext>
                  </a:extLst>
                </p:cNvPr>
                <p:cNvCxnSpPr>
                  <a:cxnSpLocks/>
                  <a:endCxn id="44" idx="3"/>
                </p:cNvCxnSpPr>
                <p:nvPr/>
              </p:nvCxnSpPr>
              <p:spPr>
                <a:xfrm flipH="1">
                  <a:off x="2583027" y="584478"/>
                  <a:ext cx="216000" cy="0"/>
                </a:xfrm>
                <a:prstGeom prst="line">
                  <a:avLst/>
                </a:prstGeom>
                <a:ln>
                  <a:tailEnd type="non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4" name="Textfeld 43">
                  <a:extLst>
                    <a:ext uri="{FF2B5EF4-FFF2-40B4-BE49-F238E27FC236}">
                      <a16:creationId xmlns:a16="http://schemas.microsoft.com/office/drawing/2014/main" id="{7347E5B9-8B6B-41D9-A32B-74D19A57C4E5}"/>
                    </a:ext>
                  </a:extLst>
                </p:cNvPr>
                <p:cNvSpPr txBox="1"/>
                <p:nvPr/>
              </p:nvSpPr>
              <p:spPr>
                <a:xfrm>
                  <a:off x="2228443" y="445978"/>
                  <a:ext cx="35458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13</a:t>
                  </a:r>
                </a:p>
              </p:txBody>
            </p:sp>
          </p:grpSp>
          <p:sp>
            <p:nvSpPr>
              <p:cNvPr id="47" name="Rechteck 46">
                <a:extLst>
                  <a:ext uri="{FF2B5EF4-FFF2-40B4-BE49-F238E27FC236}">
                    <a16:creationId xmlns:a16="http://schemas.microsoft.com/office/drawing/2014/main" id="{67A5A0BD-8BFC-4B39-B01A-D3BA7462EA73}"/>
                  </a:ext>
                </a:extLst>
              </p:cNvPr>
              <p:cNvSpPr/>
              <p:nvPr/>
            </p:nvSpPr>
            <p:spPr>
              <a:xfrm rot="21238363">
                <a:off x="3509963" y="3429000"/>
                <a:ext cx="781049" cy="204139"/>
              </a:xfrm>
              <a:prstGeom prst="rect">
                <a:avLst/>
              </a:prstGeom>
              <a:pattFill prst="wdUpDiag">
                <a:fgClr>
                  <a:schemeClr val="accent2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2" name="Rechteck 51">
                <a:extLst>
                  <a:ext uri="{FF2B5EF4-FFF2-40B4-BE49-F238E27FC236}">
                    <a16:creationId xmlns:a16="http://schemas.microsoft.com/office/drawing/2014/main" id="{47A3395B-17D8-440E-B61D-B227233FD112}"/>
                  </a:ext>
                </a:extLst>
              </p:cNvPr>
              <p:cNvSpPr/>
              <p:nvPr/>
            </p:nvSpPr>
            <p:spPr>
              <a:xfrm rot="20713449">
                <a:off x="5534273" y="1554965"/>
                <a:ext cx="931422" cy="204139"/>
              </a:xfrm>
              <a:prstGeom prst="rect">
                <a:avLst/>
              </a:prstGeom>
              <a:pattFill prst="wdUpDiag">
                <a:fgClr>
                  <a:schemeClr val="accent2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" name="Freihandform: Form 45">
                <a:extLst>
                  <a:ext uri="{FF2B5EF4-FFF2-40B4-BE49-F238E27FC236}">
                    <a16:creationId xmlns:a16="http://schemas.microsoft.com/office/drawing/2014/main" id="{EEF4EC49-2FB0-46DD-8FE4-40434BA61AB2}"/>
                  </a:ext>
                </a:extLst>
              </p:cNvPr>
              <p:cNvSpPr/>
              <p:nvPr/>
            </p:nvSpPr>
            <p:spPr>
              <a:xfrm>
                <a:off x="3048000" y="1158240"/>
                <a:ext cx="3840480" cy="2987040"/>
              </a:xfrm>
              <a:custGeom>
                <a:avLst/>
                <a:gdLst>
                  <a:gd name="connsiteX0" fmla="*/ 0 w 3840480"/>
                  <a:gd name="connsiteY0" fmla="*/ 2987040 h 2987040"/>
                  <a:gd name="connsiteX1" fmla="*/ 339634 w 3840480"/>
                  <a:gd name="connsiteY1" fmla="*/ 2490651 h 2987040"/>
                  <a:gd name="connsiteX2" fmla="*/ 1410789 w 3840480"/>
                  <a:gd name="connsiteY2" fmla="*/ 2272937 h 2987040"/>
                  <a:gd name="connsiteX3" fmla="*/ 2316480 w 3840480"/>
                  <a:gd name="connsiteY3" fmla="*/ 696686 h 2987040"/>
                  <a:gd name="connsiteX4" fmla="*/ 3500846 w 3840480"/>
                  <a:gd name="connsiteY4" fmla="*/ 374469 h 2987040"/>
                  <a:gd name="connsiteX5" fmla="*/ 3840480 w 3840480"/>
                  <a:gd name="connsiteY5" fmla="*/ 0 h 2987040"/>
                  <a:gd name="connsiteX0" fmla="*/ 0 w 3840480"/>
                  <a:gd name="connsiteY0" fmla="*/ 2987040 h 2987040"/>
                  <a:gd name="connsiteX1" fmla="*/ 339634 w 3840480"/>
                  <a:gd name="connsiteY1" fmla="*/ 2490651 h 2987040"/>
                  <a:gd name="connsiteX2" fmla="*/ 1486989 w 3840480"/>
                  <a:gd name="connsiteY2" fmla="*/ 2182450 h 2987040"/>
                  <a:gd name="connsiteX3" fmla="*/ 2316480 w 3840480"/>
                  <a:gd name="connsiteY3" fmla="*/ 696686 h 2987040"/>
                  <a:gd name="connsiteX4" fmla="*/ 3500846 w 3840480"/>
                  <a:gd name="connsiteY4" fmla="*/ 374469 h 2987040"/>
                  <a:gd name="connsiteX5" fmla="*/ 3840480 w 3840480"/>
                  <a:gd name="connsiteY5" fmla="*/ 0 h 2987040"/>
                  <a:gd name="connsiteX0" fmla="*/ 0 w 3840480"/>
                  <a:gd name="connsiteY0" fmla="*/ 2987040 h 2987040"/>
                  <a:gd name="connsiteX1" fmla="*/ 339634 w 3840480"/>
                  <a:gd name="connsiteY1" fmla="*/ 2490651 h 2987040"/>
                  <a:gd name="connsiteX2" fmla="*/ 1486989 w 3840480"/>
                  <a:gd name="connsiteY2" fmla="*/ 2182450 h 2987040"/>
                  <a:gd name="connsiteX3" fmla="*/ 2316480 w 3840480"/>
                  <a:gd name="connsiteY3" fmla="*/ 696686 h 2987040"/>
                  <a:gd name="connsiteX4" fmla="*/ 3500846 w 3840480"/>
                  <a:gd name="connsiteY4" fmla="*/ 374469 h 2987040"/>
                  <a:gd name="connsiteX5" fmla="*/ 3840480 w 3840480"/>
                  <a:gd name="connsiteY5" fmla="*/ 0 h 2987040"/>
                  <a:gd name="connsiteX0" fmla="*/ 0 w 3840480"/>
                  <a:gd name="connsiteY0" fmla="*/ 2987040 h 2987040"/>
                  <a:gd name="connsiteX1" fmla="*/ 339634 w 3840480"/>
                  <a:gd name="connsiteY1" fmla="*/ 2490651 h 2987040"/>
                  <a:gd name="connsiteX2" fmla="*/ 1486989 w 3840480"/>
                  <a:gd name="connsiteY2" fmla="*/ 2182450 h 2987040"/>
                  <a:gd name="connsiteX3" fmla="*/ 2316480 w 3840480"/>
                  <a:gd name="connsiteY3" fmla="*/ 706211 h 2987040"/>
                  <a:gd name="connsiteX4" fmla="*/ 3500846 w 3840480"/>
                  <a:gd name="connsiteY4" fmla="*/ 374469 h 2987040"/>
                  <a:gd name="connsiteX5" fmla="*/ 3840480 w 3840480"/>
                  <a:gd name="connsiteY5" fmla="*/ 0 h 2987040"/>
                  <a:gd name="connsiteX0" fmla="*/ 0 w 3840480"/>
                  <a:gd name="connsiteY0" fmla="*/ 2987040 h 2987040"/>
                  <a:gd name="connsiteX1" fmla="*/ 339634 w 3840480"/>
                  <a:gd name="connsiteY1" fmla="*/ 2490651 h 2987040"/>
                  <a:gd name="connsiteX2" fmla="*/ 1486989 w 3840480"/>
                  <a:gd name="connsiteY2" fmla="*/ 2182450 h 2987040"/>
                  <a:gd name="connsiteX3" fmla="*/ 2316480 w 3840480"/>
                  <a:gd name="connsiteY3" fmla="*/ 706211 h 2987040"/>
                  <a:gd name="connsiteX4" fmla="*/ 3500846 w 3840480"/>
                  <a:gd name="connsiteY4" fmla="*/ 374469 h 2987040"/>
                  <a:gd name="connsiteX5" fmla="*/ 3840480 w 3840480"/>
                  <a:gd name="connsiteY5" fmla="*/ 0 h 2987040"/>
                  <a:gd name="connsiteX0" fmla="*/ 0 w 3840480"/>
                  <a:gd name="connsiteY0" fmla="*/ 2987040 h 2987040"/>
                  <a:gd name="connsiteX1" fmla="*/ 339634 w 3840480"/>
                  <a:gd name="connsiteY1" fmla="*/ 2490651 h 2987040"/>
                  <a:gd name="connsiteX2" fmla="*/ 1486989 w 3840480"/>
                  <a:gd name="connsiteY2" fmla="*/ 2182450 h 2987040"/>
                  <a:gd name="connsiteX3" fmla="*/ 2297430 w 3840480"/>
                  <a:gd name="connsiteY3" fmla="*/ 782411 h 2987040"/>
                  <a:gd name="connsiteX4" fmla="*/ 3500846 w 3840480"/>
                  <a:gd name="connsiteY4" fmla="*/ 374469 h 2987040"/>
                  <a:gd name="connsiteX5" fmla="*/ 3840480 w 3840480"/>
                  <a:gd name="connsiteY5" fmla="*/ 0 h 2987040"/>
                  <a:gd name="connsiteX0" fmla="*/ 0 w 3840480"/>
                  <a:gd name="connsiteY0" fmla="*/ 2987040 h 2987040"/>
                  <a:gd name="connsiteX1" fmla="*/ 339634 w 3840480"/>
                  <a:gd name="connsiteY1" fmla="*/ 2490651 h 2987040"/>
                  <a:gd name="connsiteX2" fmla="*/ 1486989 w 3840480"/>
                  <a:gd name="connsiteY2" fmla="*/ 2182450 h 2987040"/>
                  <a:gd name="connsiteX3" fmla="*/ 2283142 w 3840480"/>
                  <a:gd name="connsiteY3" fmla="*/ 772886 h 2987040"/>
                  <a:gd name="connsiteX4" fmla="*/ 3500846 w 3840480"/>
                  <a:gd name="connsiteY4" fmla="*/ 374469 h 2987040"/>
                  <a:gd name="connsiteX5" fmla="*/ 3840480 w 3840480"/>
                  <a:gd name="connsiteY5" fmla="*/ 0 h 2987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40480" h="2987040">
                    <a:moveTo>
                      <a:pt x="0" y="2987040"/>
                    </a:moveTo>
                    <a:cubicBezTo>
                      <a:pt x="52251" y="2798354"/>
                      <a:pt x="91803" y="2624749"/>
                      <a:pt x="339634" y="2490651"/>
                    </a:cubicBezTo>
                    <a:cubicBezTo>
                      <a:pt x="587466" y="2356553"/>
                      <a:pt x="1163071" y="2468744"/>
                      <a:pt x="1486989" y="2182450"/>
                    </a:cubicBezTo>
                    <a:cubicBezTo>
                      <a:pt x="1810907" y="1896156"/>
                      <a:pt x="1999887" y="1112316"/>
                      <a:pt x="2283142" y="772886"/>
                    </a:cubicBezTo>
                    <a:cubicBezTo>
                      <a:pt x="2566397" y="433456"/>
                      <a:pt x="3241290" y="503283"/>
                      <a:pt x="3500846" y="374469"/>
                    </a:cubicBezTo>
                    <a:cubicBezTo>
                      <a:pt x="3760402" y="245655"/>
                      <a:pt x="3797663" y="129177"/>
                      <a:pt x="3840480" y="0"/>
                    </a:cubicBezTo>
                  </a:path>
                </a:pathLst>
              </a:custGeom>
              <a:ln w="38100"/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" name="Textfeld 47">
                <a:extLst>
                  <a:ext uri="{FF2B5EF4-FFF2-40B4-BE49-F238E27FC236}">
                    <a16:creationId xmlns:a16="http://schemas.microsoft.com/office/drawing/2014/main" id="{051B8E34-1A29-41B0-AE21-EE63B76C2735}"/>
                  </a:ext>
                </a:extLst>
              </p:cNvPr>
              <p:cNvSpPr txBox="1"/>
              <p:nvPr/>
            </p:nvSpPr>
            <p:spPr>
              <a:xfrm>
                <a:off x="3651059" y="3591757"/>
                <a:ext cx="51648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de-DE" sz="12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pK</a:t>
                </a:r>
                <a:r>
                  <a:rPr lang="de-DE" sz="1200" b="1" baseline="-25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S1</a:t>
                </a:r>
              </a:p>
            </p:txBody>
          </p:sp>
          <p:sp>
            <p:nvSpPr>
              <p:cNvPr id="49" name="Textfeld 48">
                <a:extLst>
                  <a:ext uri="{FF2B5EF4-FFF2-40B4-BE49-F238E27FC236}">
                    <a16:creationId xmlns:a16="http://schemas.microsoft.com/office/drawing/2014/main" id="{28CFAABF-50C7-42F2-B981-F38354925A35}"/>
                  </a:ext>
                </a:extLst>
              </p:cNvPr>
              <p:cNvSpPr txBox="1"/>
              <p:nvPr/>
            </p:nvSpPr>
            <p:spPr>
              <a:xfrm>
                <a:off x="3317948" y="2745770"/>
                <a:ext cx="132279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de-DE" sz="1200" b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50% Zwitter-Ion</a:t>
                </a:r>
              </a:p>
              <a:p>
                <a:pPr algn="l"/>
                <a:r>
                  <a:rPr lang="de-DE" sz="1200" b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50% Kation</a:t>
                </a:r>
              </a:p>
            </p:txBody>
          </p:sp>
          <p:sp>
            <p:nvSpPr>
              <p:cNvPr id="50" name="Textfeld 49">
                <a:extLst>
                  <a:ext uri="{FF2B5EF4-FFF2-40B4-BE49-F238E27FC236}">
                    <a16:creationId xmlns:a16="http://schemas.microsoft.com/office/drawing/2014/main" id="{E6C68660-9C87-4F0A-B810-1B873D1449FD}"/>
                  </a:ext>
                </a:extLst>
              </p:cNvPr>
              <p:cNvSpPr txBox="1"/>
              <p:nvPr/>
            </p:nvSpPr>
            <p:spPr>
              <a:xfrm>
                <a:off x="5410211" y="997350"/>
                <a:ext cx="132279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de-DE" sz="1200" b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50% Zwitter-Ion</a:t>
                </a:r>
              </a:p>
              <a:p>
                <a:pPr algn="l"/>
                <a:r>
                  <a:rPr lang="de-DE" sz="1200" b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50% Anion</a:t>
                </a:r>
              </a:p>
            </p:txBody>
          </p:sp>
          <p:sp>
            <p:nvSpPr>
              <p:cNvPr id="51" name="Textfeld 50">
                <a:extLst>
                  <a:ext uri="{FF2B5EF4-FFF2-40B4-BE49-F238E27FC236}">
                    <a16:creationId xmlns:a16="http://schemas.microsoft.com/office/drawing/2014/main" id="{B4B5EB1A-F2E2-4C2D-A50D-10457E5F4498}"/>
                  </a:ext>
                </a:extLst>
              </p:cNvPr>
              <p:cNvSpPr txBox="1"/>
              <p:nvPr/>
            </p:nvSpPr>
            <p:spPr>
              <a:xfrm>
                <a:off x="5747162" y="1774599"/>
                <a:ext cx="51648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de-DE" sz="12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pK</a:t>
                </a:r>
                <a:r>
                  <a:rPr lang="de-DE" sz="1200" b="1" baseline="-25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S2</a:t>
                </a:r>
              </a:p>
            </p:txBody>
          </p:sp>
          <p:sp>
            <p:nvSpPr>
              <p:cNvPr id="53" name="Ellipse 52">
                <a:extLst>
                  <a:ext uri="{FF2B5EF4-FFF2-40B4-BE49-F238E27FC236}">
                    <a16:creationId xmlns:a16="http://schemas.microsoft.com/office/drawing/2014/main" id="{52B97FF5-9301-431B-B34A-B592B38D21C8}"/>
                  </a:ext>
                </a:extLst>
              </p:cNvPr>
              <p:cNvSpPr/>
              <p:nvPr/>
            </p:nvSpPr>
            <p:spPr>
              <a:xfrm>
                <a:off x="4839192" y="2561670"/>
                <a:ext cx="211569" cy="258601"/>
              </a:xfrm>
              <a:prstGeom prst="ellipse">
                <a:avLst/>
              </a:prstGeom>
              <a:noFill/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4" name="Textfeld 53">
                <a:extLst>
                  <a:ext uri="{FF2B5EF4-FFF2-40B4-BE49-F238E27FC236}">
                    <a16:creationId xmlns:a16="http://schemas.microsoft.com/office/drawing/2014/main" id="{6B403542-4583-4F11-A1BC-029575EF3461}"/>
                  </a:ext>
                </a:extLst>
              </p:cNvPr>
              <p:cNvSpPr txBox="1"/>
              <p:nvPr/>
            </p:nvSpPr>
            <p:spPr>
              <a:xfrm>
                <a:off x="5050761" y="2552470"/>
                <a:ext cx="4331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de-DE" sz="12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IEP</a:t>
                </a:r>
                <a:endParaRPr lang="de-DE" sz="1200" b="1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55" name="Gerader Verbinder 54">
              <a:extLst>
                <a:ext uri="{FF2B5EF4-FFF2-40B4-BE49-F238E27FC236}">
                  <a16:creationId xmlns:a16="http://schemas.microsoft.com/office/drawing/2014/main" id="{9C770ED6-4C38-480C-83F1-804171D26945}"/>
                </a:ext>
              </a:extLst>
            </p:cNvPr>
            <p:cNvCxnSpPr>
              <a:cxnSpLocks/>
            </p:cNvCxnSpPr>
            <p:nvPr/>
          </p:nvCxnSpPr>
          <p:spPr>
            <a:xfrm>
              <a:off x="3036480" y="4541520"/>
              <a:ext cx="3852000" cy="0"/>
            </a:xfrm>
            <a:prstGeom prst="line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Gerader Verbinder 56">
              <a:extLst>
                <a:ext uri="{FF2B5EF4-FFF2-40B4-BE49-F238E27FC236}">
                  <a16:creationId xmlns:a16="http://schemas.microsoft.com/office/drawing/2014/main" id="{E23664F2-6B55-462F-8E63-FAB30243C404}"/>
                </a:ext>
              </a:extLst>
            </p:cNvPr>
            <p:cNvCxnSpPr/>
            <p:nvPr/>
          </p:nvCxnSpPr>
          <p:spPr>
            <a:xfrm>
              <a:off x="4959531" y="4397829"/>
              <a:ext cx="0" cy="313508"/>
            </a:xfrm>
            <a:prstGeom prst="line">
              <a:avLst/>
            </a:prstGeom>
            <a:ln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8" name="Textfeld 57">
              <a:extLst>
                <a:ext uri="{FF2B5EF4-FFF2-40B4-BE49-F238E27FC236}">
                  <a16:creationId xmlns:a16="http://schemas.microsoft.com/office/drawing/2014/main" id="{CB8A5DDE-3DDB-4E3E-8581-7DA6FD4BC043}"/>
                </a:ext>
              </a:extLst>
            </p:cNvPr>
            <p:cNvSpPr txBox="1"/>
            <p:nvPr/>
          </p:nvSpPr>
          <p:spPr>
            <a:xfrm>
              <a:off x="4227600" y="4190012"/>
              <a:ext cx="1463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Zugabe von </a:t>
              </a:r>
              <a:r>
                <a:rPr lang="de-DE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NaOH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61" name="Grafik 60" descr="Ein Bild, das Uhr enthält.&#10;&#10;Automatisch generierte Beschreibung">
              <a:extLst>
                <a:ext uri="{FF2B5EF4-FFF2-40B4-BE49-F238E27FC236}">
                  <a16:creationId xmlns:a16="http://schemas.microsoft.com/office/drawing/2014/main" id="{EDCD0D67-A1CA-447A-A952-E90C2D480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1239" y="4753212"/>
              <a:ext cx="3101887" cy="180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56868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3CE6BCED-7C5C-45A5-940B-95F26444BE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531" y="4554584"/>
            <a:ext cx="2407180" cy="1863623"/>
          </a:xfrm>
          <a:prstGeom prst="rect">
            <a:avLst/>
          </a:prstGeom>
        </p:spPr>
      </p:pic>
      <p:grpSp>
        <p:nvGrpSpPr>
          <p:cNvPr id="55" name="Gruppieren 54">
            <a:extLst>
              <a:ext uri="{FF2B5EF4-FFF2-40B4-BE49-F238E27FC236}">
                <a16:creationId xmlns:a16="http://schemas.microsoft.com/office/drawing/2014/main" id="{1AF629D8-2780-4693-863D-2FA7FF35A5CF}"/>
              </a:ext>
            </a:extLst>
          </p:cNvPr>
          <p:cNvGrpSpPr/>
          <p:nvPr/>
        </p:nvGrpSpPr>
        <p:grpSpPr>
          <a:xfrm>
            <a:off x="2133600" y="82071"/>
            <a:ext cx="6409509" cy="5383061"/>
            <a:chOff x="2133600" y="82071"/>
            <a:chExt cx="6409509" cy="5383061"/>
          </a:xfrm>
        </p:grpSpPr>
        <p:cxnSp>
          <p:nvCxnSpPr>
            <p:cNvPr id="5" name="Gerader Verbinder 4">
              <a:extLst>
                <a:ext uri="{FF2B5EF4-FFF2-40B4-BE49-F238E27FC236}">
                  <a16:creationId xmlns:a16="http://schemas.microsoft.com/office/drawing/2014/main" id="{74A146AB-1672-4073-9D25-CBD45DD6BEFE}"/>
                </a:ext>
              </a:extLst>
            </p:cNvPr>
            <p:cNvCxnSpPr/>
            <p:nvPr/>
          </p:nvCxnSpPr>
          <p:spPr>
            <a:xfrm flipH="1">
              <a:off x="2133600" y="561975"/>
              <a:ext cx="3009900" cy="0"/>
            </a:xfrm>
            <a:prstGeom prst="line">
              <a:avLst/>
            </a:prstGeom>
            <a:ln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Gerader Verbinder 6">
              <a:extLst>
                <a:ext uri="{FF2B5EF4-FFF2-40B4-BE49-F238E27FC236}">
                  <a16:creationId xmlns:a16="http://schemas.microsoft.com/office/drawing/2014/main" id="{8F04D889-DA4B-44B7-B9AF-05A94703C2F9}"/>
                </a:ext>
              </a:extLst>
            </p:cNvPr>
            <p:cNvCxnSpPr/>
            <p:nvPr/>
          </p:nvCxnSpPr>
          <p:spPr>
            <a:xfrm>
              <a:off x="2133600" y="557348"/>
              <a:ext cx="0" cy="2880000"/>
            </a:xfrm>
            <a:prstGeom prst="line">
              <a:avLst/>
            </a:prstGeom>
            <a:ln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96FDAC7C-239B-4ACF-B37D-CFB3F92EAC5E}"/>
                </a:ext>
              </a:extLst>
            </p:cNvPr>
            <p:cNvCxnSpPr/>
            <p:nvPr/>
          </p:nvCxnSpPr>
          <p:spPr>
            <a:xfrm>
              <a:off x="2133600" y="3429000"/>
              <a:ext cx="1828800" cy="0"/>
            </a:xfrm>
            <a:prstGeom prst="line">
              <a:avLst/>
            </a:prstGeom>
            <a:ln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522A08B9-B5CB-4808-A0AD-551C05EEA04A}"/>
                </a:ext>
              </a:extLst>
            </p:cNvPr>
            <p:cNvCxnSpPr/>
            <p:nvPr/>
          </p:nvCxnSpPr>
          <p:spPr>
            <a:xfrm>
              <a:off x="5143500" y="374467"/>
              <a:ext cx="0" cy="360000"/>
            </a:xfrm>
            <a:prstGeom prst="line">
              <a:avLst/>
            </a:prstGeom>
            <a:ln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6F873827-4801-4888-87F5-B2A269C8F6AB}"/>
                </a:ext>
              </a:extLst>
            </p:cNvPr>
            <p:cNvCxnSpPr/>
            <p:nvPr/>
          </p:nvCxnSpPr>
          <p:spPr>
            <a:xfrm>
              <a:off x="5486400" y="561975"/>
              <a:ext cx="3056709" cy="0"/>
            </a:xfrm>
            <a:prstGeom prst="line">
              <a:avLst/>
            </a:prstGeom>
            <a:ln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D4FF8A41-60F0-4D50-8EA9-69F65037EF25}"/>
                </a:ext>
              </a:extLst>
            </p:cNvPr>
            <p:cNvCxnSpPr/>
            <p:nvPr/>
          </p:nvCxnSpPr>
          <p:spPr>
            <a:xfrm>
              <a:off x="8543108" y="553266"/>
              <a:ext cx="0" cy="2880000"/>
            </a:xfrm>
            <a:prstGeom prst="line">
              <a:avLst/>
            </a:prstGeom>
            <a:ln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E404A788-B1E8-4220-8C73-10B01CF40FCD}"/>
                </a:ext>
              </a:extLst>
            </p:cNvPr>
            <p:cNvCxnSpPr/>
            <p:nvPr/>
          </p:nvCxnSpPr>
          <p:spPr>
            <a:xfrm flipH="1" flipV="1">
              <a:off x="6696891" y="3429000"/>
              <a:ext cx="1846218" cy="8708"/>
            </a:xfrm>
            <a:prstGeom prst="line">
              <a:avLst/>
            </a:prstGeom>
            <a:ln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7A8628E3-F9B2-41AC-9799-68159830FE2A}"/>
                </a:ext>
              </a:extLst>
            </p:cNvPr>
            <p:cNvCxnSpPr/>
            <p:nvPr/>
          </p:nvCxnSpPr>
          <p:spPr>
            <a:xfrm>
              <a:off x="5486400" y="474885"/>
              <a:ext cx="0" cy="180000"/>
            </a:xfrm>
            <a:prstGeom prst="line">
              <a:avLst/>
            </a:prstGeom>
            <a:ln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8E3446F1-1FBB-4601-BA48-7D21A8F69D2B}"/>
                </a:ext>
              </a:extLst>
            </p:cNvPr>
            <p:cNvSpPr/>
            <p:nvPr/>
          </p:nvSpPr>
          <p:spPr>
            <a:xfrm>
              <a:off x="3955341" y="2403562"/>
              <a:ext cx="180000" cy="2088000"/>
            </a:xfrm>
            <a:prstGeom prst="rect">
              <a:avLst/>
            </a:prstGeom>
            <a:noFill/>
            <a:ln w="254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+</a:t>
              </a:r>
            </a:p>
          </p:txBody>
        </p: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D793FC80-D378-4366-B652-D5B3E70B7931}"/>
                </a:ext>
              </a:extLst>
            </p:cNvPr>
            <p:cNvSpPr/>
            <p:nvPr/>
          </p:nvSpPr>
          <p:spPr>
            <a:xfrm>
              <a:off x="6523950" y="2403562"/>
              <a:ext cx="180000" cy="2088000"/>
            </a:xfrm>
            <a:prstGeom prst="rect">
              <a:avLst/>
            </a:prstGeom>
            <a:noFill/>
            <a:ln w="254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-</a:t>
              </a:r>
            </a:p>
          </p:txBody>
        </p:sp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49F16ED2-EA18-4DF1-A6EA-BCB050C1EF8E}"/>
                </a:ext>
              </a:extLst>
            </p:cNvPr>
            <p:cNvSpPr/>
            <p:nvPr/>
          </p:nvSpPr>
          <p:spPr>
            <a:xfrm>
              <a:off x="4139757" y="2403562"/>
              <a:ext cx="2376000" cy="2088000"/>
            </a:xfrm>
            <a:prstGeom prst="rect">
              <a:avLst/>
            </a:prstGeom>
            <a:pattFill prst="wdUpDiag">
              <a:fgClr>
                <a:schemeClr val="accent3">
                  <a:lumMod val="75000"/>
                </a:schemeClr>
              </a:fgClr>
              <a:bgClr>
                <a:schemeClr val="bg1"/>
              </a:bgClr>
            </a:pattFill>
            <a:ln w="254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4AD056F4-8BBD-4849-A641-A5285E89002D}"/>
                </a:ext>
              </a:extLst>
            </p:cNvPr>
            <p:cNvGrpSpPr/>
            <p:nvPr/>
          </p:nvGrpSpPr>
          <p:grpSpPr>
            <a:xfrm>
              <a:off x="4953000" y="2882537"/>
              <a:ext cx="888274" cy="360000"/>
              <a:chOff x="4841966" y="5259977"/>
              <a:chExt cx="888274" cy="360000"/>
            </a:xfrm>
          </p:grpSpPr>
          <p:sp>
            <p:nvSpPr>
              <p:cNvPr id="23" name="Ellipse 22">
                <a:extLst>
                  <a:ext uri="{FF2B5EF4-FFF2-40B4-BE49-F238E27FC236}">
                    <a16:creationId xmlns:a16="http://schemas.microsoft.com/office/drawing/2014/main" id="{1DCF3F92-736D-4EC7-9816-CB430AC7E8F6}"/>
                  </a:ext>
                </a:extLst>
              </p:cNvPr>
              <p:cNvSpPr/>
              <p:nvPr/>
            </p:nvSpPr>
            <p:spPr>
              <a:xfrm>
                <a:off x="4841966" y="5259977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de-DE" dirty="0"/>
                  <a:t>+</a:t>
                </a:r>
              </a:p>
            </p:txBody>
          </p:sp>
          <p:cxnSp>
            <p:nvCxnSpPr>
              <p:cNvPr id="25" name="Gerade Verbindung mit Pfeil 24">
                <a:extLst>
                  <a:ext uri="{FF2B5EF4-FFF2-40B4-BE49-F238E27FC236}">
                    <a16:creationId xmlns:a16="http://schemas.microsoft.com/office/drawing/2014/main" id="{F10E4865-45B7-41F9-96AB-3941F0DC4C73}"/>
                  </a:ext>
                </a:extLst>
              </p:cNvPr>
              <p:cNvCxnSpPr>
                <a:stCxn id="23" idx="6"/>
              </p:cNvCxnSpPr>
              <p:nvPr/>
            </p:nvCxnSpPr>
            <p:spPr>
              <a:xfrm>
                <a:off x="5201966" y="5439977"/>
                <a:ext cx="528274" cy="1158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24E0F6B1-79ED-42C9-A0C0-C8E38F741B0E}"/>
                </a:ext>
              </a:extLst>
            </p:cNvPr>
            <p:cNvSpPr/>
            <p:nvPr/>
          </p:nvSpPr>
          <p:spPr>
            <a:xfrm>
              <a:off x="5327757" y="3615464"/>
              <a:ext cx="360000" cy="360000"/>
            </a:xfrm>
            <a:prstGeom prst="ellipse">
              <a:avLst/>
            </a:prstGeom>
            <a:solidFill>
              <a:schemeClr val="bg1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dirty="0"/>
                <a:t>-</a:t>
              </a:r>
            </a:p>
          </p:txBody>
        </p:sp>
        <p:cxnSp>
          <p:nvCxnSpPr>
            <p:cNvPr id="29" name="Gerade Verbindung mit Pfeil 28">
              <a:extLst>
                <a:ext uri="{FF2B5EF4-FFF2-40B4-BE49-F238E27FC236}">
                  <a16:creationId xmlns:a16="http://schemas.microsoft.com/office/drawing/2014/main" id="{48869B88-7512-4FB6-93D7-EF1B2C535878}"/>
                </a:ext>
              </a:extLst>
            </p:cNvPr>
            <p:cNvCxnSpPr>
              <a:cxnSpLocks/>
              <a:stCxn id="28" idx="2"/>
            </p:cNvCxnSpPr>
            <p:nvPr/>
          </p:nvCxnSpPr>
          <p:spPr>
            <a:xfrm flipH="1">
              <a:off x="4799483" y="3795464"/>
              <a:ext cx="528274" cy="11589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feld 31">
              <a:extLst>
                <a:ext uri="{FF2B5EF4-FFF2-40B4-BE49-F238E27FC236}">
                  <a16:creationId xmlns:a16="http://schemas.microsoft.com/office/drawing/2014/main" id="{99730B51-2CF4-489F-806A-AB9EAB56F0AE}"/>
                </a:ext>
              </a:extLst>
            </p:cNvPr>
            <p:cNvSpPr txBox="1"/>
            <p:nvPr/>
          </p:nvSpPr>
          <p:spPr>
            <a:xfrm>
              <a:off x="7119903" y="3560727"/>
              <a:ext cx="94769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Kathode</a:t>
              </a:r>
            </a:p>
          </p:txBody>
        </p:sp>
        <p:cxnSp>
          <p:nvCxnSpPr>
            <p:cNvPr id="34" name="Gerade Verbindung mit Pfeil 33">
              <a:extLst>
                <a:ext uri="{FF2B5EF4-FFF2-40B4-BE49-F238E27FC236}">
                  <a16:creationId xmlns:a16="http://schemas.microsoft.com/office/drawing/2014/main" id="{E3BEEACC-AF4D-4BC9-A21A-06FBF7607F66}"/>
                </a:ext>
              </a:extLst>
            </p:cNvPr>
            <p:cNvCxnSpPr>
              <a:stCxn id="32" idx="1"/>
              <a:endCxn id="21" idx="3"/>
            </p:cNvCxnSpPr>
            <p:nvPr/>
          </p:nvCxnSpPr>
          <p:spPr>
            <a:xfrm flipH="1" flipV="1">
              <a:off x="6703950" y="3447562"/>
              <a:ext cx="415953" cy="28244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19BC3D24-13A7-45D3-9B8E-A131D017C43C}"/>
                </a:ext>
              </a:extLst>
            </p:cNvPr>
            <p:cNvSpPr txBox="1"/>
            <p:nvPr/>
          </p:nvSpPr>
          <p:spPr>
            <a:xfrm>
              <a:off x="2701079" y="3573394"/>
              <a:ext cx="77617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Anode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8" name="Gerade Verbindung mit Pfeil 37">
              <a:extLst>
                <a:ext uri="{FF2B5EF4-FFF2-40B4-BE49-F238E27FC236}">
                  <a16:creationId xmlns:a16="http://schemas.microsoft.com/office/drawing/2014/main" id="{D9AA9D48-6547-4785-B597-6EC4F6F676E3}"/>
                </a:ext>
              </a:extLst>
            </p:cNvPr>
            <p:cNvCxnSpPr>
              <a:cxnSpLocks/>
              <a:stCxn id="36" idx="3"/>
              <a:endCxn id="20" idx="1"/>
            </p:cNvCxnSpPr>
            <p:nvPr/>
          </p:nvCxnSpPr>
          <p:spPr>
            <a:xfrm flipV="1">
              <a:off x="3477254" y="3447562"/>
              <a:ext cx="478087" cy="295109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AF29FD1F-827A-4E9C-B466-DB6038744E87}"/>
                </a:ext>
              </a:extLst>
            </p:cNvPr>
            <p:cNvSpPr txBox="1"/>
            <p:nvPr/>
          </p:nvSpPr>
          <p:spPr>
            <a:xfrm>
              <a:off x="5854337" y="4880357"/>
              <a:ext cx="175278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600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Träger-Material / </a:t>
              </a:r>
            </a:p>
            <a:p>
              <a:pPr algn="l"/>
              <a:r>
                <a:rPr lang="de-DE" sz="1600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Lösung</a:t>
              </a:r>
            </a:p>
          </p:txBody>
        </p:sp>
        <p:cxnSp>
          <p:nvCxnSpPr>
            <p:cNvPr id="45" name="Gerade Verbindung mit Pfeil 44">
              <a:extLst>
                <a:ext uri="{FF2B5EF4-FFF2-40B4-BE49-F238E27FC236}">
                  <a16:creationId xmlns:a16="http://schemas.microsoft.com/office/drawing/2014/main" id="{39297258-2B48-4A7E-9D72-080C5449C667}"/>
                </a:ext>
              </a:extLst>
            </p:cNvPr>
            <p:cNvCxnSpPr>
              <a:stCxn id="43" idx="0"/>
            </p:cNvCxnSpPr>
            <p:nvPr/>
          </p:nvCxnSpPr>
          <p:spPr>
            <a:xfrm flipH="1" flipV="1">
              <a:off x="6052458" y="4171407"/>
              <a:ext cx="678273" cy="708950"/>
            </a:xfrm>
            <a:prstGeom prst="straightConnector1">
              <a:avLst/>
            </a:prstGeom>
            <a:ln w="22225">
              <a:solidFill>
                <a:schemeClr val="accent3">
                  <a:lumMod val="50000"/>
                </a:schemeClr>
              </a:solidFill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Textfeld 45">
              <a:extLst>
                <a:ext uri="{FF2B5EF4-FFF2-40B4-BE49-F238E27FC236}">
                  <a16:creationId xmlns:a16="http://schemas.microsoft.com/office/drawing/2014/main" id="{D1276209-FE3E-4750-97BA-EA0C7634BDB9}"/>
                </a:ext>
              </a:extLst>
            </p:cNvPr>
            <p:cNvSpPr txBox="1"/>
            <p:nvPr/>
          </p:nvSpPr>
          <p:spPr>
            <a:xfrm>
              <a:off x="3048000" y="4875205"/>
              <a:ext cx="26003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6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elektrisches Feld</a:t>
              </a:r>
            </a:p>
            <a:p>
              <a:pPr algn="ctr"/>
              <a:r>
                <a:rPr lang="de-DE" sz="16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(zwischen den Elektroden)</a:t>
              </a:r>
            </a:p>
          </p:txBody>
        </p:sp>
        <p:cxnSp>
          <p:nvCxnSpPr>
            <p:cNvPr id="48" name="Gerade Verbindung mit Pfeil 47">
              <a:extLst>
                <a:ext uri="{FF2B5EF4-FFF2-40B4-BE49-F238E27FC236}">
                  <a16:creationId xmlns:a16="http://schemas.microsoft.com/office/drawing/2014/main" id="{2E9D26D2-0BE5-48CF-A739-FF56BDC6E727}"/>
                </a:ext>
              </a:extLst>
            </p:cNvPr>
            <p:cNvCxnSpPr>
              <a:stCxn id="46" idx="0"/>
              <a:endCxn id="22" idx="2"/>
            </p:cNvCxnSpPr>
            <p:nvPr/>
          </p:nvCxnSpPr>
          <p:spPr>
            <a:xfrm flipV="1">
              <a:off x="4348196" y="4491562"/>
              <a:ext cx="979561" cy="383643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58677307-1453-4207-8DA4-5B22868E6BE9}"/>
                </a:ext>
              </a:extLst>
            </p:cNvPr>
            <p:cNvSpPr txBox="1"/>
            <p:nvPr/>
          </p:nvSpPr>
          <p:spPr>
            <a:xfrm>
              <a:off x="4704593" y="762728"/>
              <a:ext cx="13227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Spannung U</a:t>
              </a:r>
            </a:p>
          </p:txBody>
        </p:sp>
        <p:sp>
          <p:nvSpPr>
            <p:cNvPr id="51" name="Textfeld 50">
              <a:extLst>
                <a:ext uri="{FF2B5EF4-FFF2-40B4-BE49-F238E27FC236}">
                  <a16:creationId xmlns:a16="http://schemas.microsoft.com/office/drawing/2014/main" id="{63301D1F-F2A1-4A07-BB5E-03F36E116485}"/>
                </a:ext>
              </a:extLst>
            </p:cNvPr>
            <p:cNvSpPr txBox="1"/>
            <p:nvPr/>
          </p:nvSpPr>
          <p:spPr>
            <a:xfrm>
              <a:off x="5006283" y="96934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  <p:sp>
          <p:nvSpPr>
            <p:cNvPr id="52" name="Textfeld 51">
              <a:extLst>
                <a:ext uri="{FF2B5EF4-FFF2-40B4-BE49-F238E27FC236}">
                  <a16:creationId xmlns:a16="http://schemas.microsoft.com/office/drawing/2014/main" id="{C864FAC9-737C-4509-B99D-1EE9B8B9A439}"/>
                </a:ext>
              </a:extLst>
            </p:cNvPr>
            <p:cNvSpPr txBox="1"/>
            <p:nvPr/>
          </p:nvSpPr>
          <p:spPr>
            <a:xfrm>
              <a:off x="5361915" y="82071"/>
              <a:ext cx="2359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8550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>
          <a:tailEnd type="triangle"/>
        </a:ln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2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51</Words>
  <Application>Microsoft Office PowerPoint</Application>
  <PresentationFormat>A4-Papier (210 x 297 mm)</PresentationFormat>
  <Paragraphs>34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Arial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7</cp:revision>
  <dcterms:created xsi:type="dcterms:W3CDTF">2020-04-21T06:18:29Z</dcterms:created>
  <dcterms:modified xsi:type="dcterms:W3CDTF">2020-04-21T08:29:31Z</dcterms:modified>
</cp:coreProperties>
</file>