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BBBB25-E1E2-48E4-8D45-168864D2BB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06AE990-BE0A-4BB0-AA0D-874BB188A2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3A89B61-AD51-4022-BAAE-616B716D7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C114C-8576-4D3F-B104-1FAF62FB8C71}" type="datetimeFigureOut">
              <a:rPr lang="de-DE" smtClean="0"/>
              <a:t>04.08.2020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8E4C1FF-2DA3-453F-9A23-0E7DC5517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25BEC25-3DD3-44CE-8A8C-6CF3711C0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05C8-8432-4AA8-95D5-AE841D7D6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65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7CE682-BE32-4BCC-AD7D-5FFD47B99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687A931-3868-4C51-B9B0-288540DA5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07744C9-FF78-4D90-B378-A91C7F6EC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C114C-8576-4D3F-B104-1FAF62FB8C71}" type="datetimeFigureOut">
              <a:rPr lang="de-DE" smtClean="0"/>
              <a:t>04.08.2020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91224C7-3B02-4DC9-BA8A-24D212AAB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E8FE95-2191-4091-AB76-52B0FD055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05C8-8432-4AA8-95D5-AE841D7D6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5317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003DB5A-8F18-458A-83EF-C11BFF4E7D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90E44E0-158D-430A-8D7A-92FE209022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0DA348D-9CCA-4973-A2C1-85188233B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C114C-8576-4D3F-B104-1FAF62FB8C71}" type="datetimeFigureOut">
              <a:rPr lang="de-DE" smtClean="0"/>
              <a:t>04.08.2020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D11C8C0-5D8B-44FE-8CA7-E0F1B28CF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9AEB061-ECEE-4692-BCF2-693C22AD7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05C8-8432-4AA8-95D5-AE841D7D6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1980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7B6B34-C0C2-435F-918B-212C42EF7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CF4FE53-1A0D-4618-A816-5D7F5A6179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2C0A2-0D65-49B0-BF35-CC342F092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C114C-8576-4D3F-B104-1FAF62FB8C71}" type="datetimeFigureOut">
              <a:rPr lang="de-DE" smtClean="0"/>
              <a:t>04.08.2020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1D211B9-D3A3-48E7-8DD1-8E5B60C41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3E64B9-4116-4437-ADE1-74E6ED40B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05C8-8432-4AA8-95D5-AE841D7D6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174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23BE59-EF14-4CBF-9115-385DE4BEC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0B74485-369B-4828-A101-5DD46A2E66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C86CC30-EF16-4E90-9D74-62304FF92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C114C-8576-4D3F-B104-1FAF62FB8C71}" type="datetimeFigureOut">
              <a:rPr lang="de-DE" smtClean="0"/>
              <a:t>04.08.2020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B91E9E-98B4-45BB-934F-21A1072F1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DB97BE3-576B-4038-A02A-36135C385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05C8-8432-4AA8-95D5-AE841D7D6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1790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D9954F-AB09-4DB7-A33F-3293E2FB2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B8E09DD-F848-4D6F-9199-757BD8F426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D9B8657-1170-41F1-9579-5C85E3538B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0E26E74-3B25-448C-8C1B-EFA8B9727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C114C-8576-4D3F-B104-1FAF62FB8C71}" type="datetimeFigureOut">
              <a:rPr lang="de-DE" smtClean="0"/>
              <a:t>04.08.2020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68108E8-CC68-496D-8D85-D45F89C47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9FD86ED-46E6-4499-A435-186A4ED2E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05C8-8432-4AA8-95D5-AE841D7D6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8815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A60593-A621-4D72-8591-2AD0D835B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04BD5C-9858-4933-B3A0-B106E0E0F1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7093938-C995-4E64-B322-ABAF4F39BB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66A3534-1FEF-4395-9793-BFCA5300C3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AFE65AC-1053-4301-A810-A7B2302F1E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6A0E10A-A6BC-4247-A497-1566F82E8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C114C-8576-4D3F-B104-1FAF62FB8C71}" type="datetimeFigureOut">
              <a:rPr lang="de-DE" smtClean="0"/>
              <a:t>04.08.2020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AC774F5-616E-4309-9460-A1134079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AE43BEE-BA78-4729-BBAB-1E4FE0985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05C8-8432-4AA8-95D5-AE841D7D6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7183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D557C2-C172-4B6B-8474-388D38C20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55FB1A4-9EE6-4020-90DD-E317E3521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C114C-8576-4D3F-B104-1FAF62FB8C71}" type="datetimeFigureOut">
              <a:rPr lang="de-DE" smtClean="0"/>
              <a:t>04.08.2020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6BCDE74-418F-4117-9395-46AC903E1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9871CEA-85DF-4DE8-AB17-06BE884C4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05C8-8432-4AA8-95D5-AE841D7D6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6495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5A6BEC9-80DB-4313-B79C-1CBEF9D8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C114C-8576-4D3F-B104-1FAF62FB8C71}" type="datetimeFigureOut">
              <a:rPr lang="de-DE" smtClean="0"/>
              <a:t>04.08.2020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1B34BC4-2597-4AC6-BCC5-68E6A92F1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80C1C37-42D9-4690-B8A2-B91EAFFF3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05C8-8432-4AA8-95D5-AE841D7D6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0363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A5F11F-BDF5-4584-BC0C-CFB22CB6E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FAB719-7C3B-49FD-9846-5228571269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3DEF1A0-F618-4808-93D3-7B69B09D64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B8EFEC1-F6FC-4F1D-AB26-A3B15B18C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C114C-8576-4D3F-B104-1FAF62FB8C71}" type="datetimeFigureOut">
              <a:rPr lang="de-DE" smtClean="0"/>
              <a:t>04.08.2020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C2905FF-6A92-4682-A97E-E58072F9B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73DCA5F-9C54-448B-AFE9-7AFB4A256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05C8-8432-4AA8-95D5-AE841D7D6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3771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8DB6FE-136B-41CA-8E6F-309528EE0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CACB977-71DA-42BD-AAA7-F16CB189C4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7E89194-B944-4A5E-AE64-08046A4442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81D6792-D36F-469D-8772-8186FA1C9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C114C-8576-4D3F-B104-1FAF62FB8C71}" type="datetimeFigureOut">
              <a:rPr lang="de-DE" smtClean="0"/>
              <a:t>04.08.2020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D79B3D7-3B0B-4F1C-A05D-D6DBDD3B6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C13CBDB-721A-48B5-BDB8-548DFD062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05C8-8432-4AA8-95D5-AE841D7D6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6327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0E9D500-C5D7-4835-A630-B308A26E9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EF9424B-300F-42D2-9B0B-17AF94D3B0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E50F9F-592F-428C-9038-21BF290F6C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C114C-8576-4D3F-B104-1FAF62FB8C71}" type="datetimeFigureOut">
              <a:rPr lang="de-DE" smtClean="0"/>
              <a:t>04.08.2020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09BEE23-DF55-472C-B160-507EAB344A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8120B0E-BEEF-41CA-95A9-9849ABF0F7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A05C8-8432-4AA8-95D5-AE841D7D69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7846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82AEFCF2-574C-4C75-A348-E07C85166EFD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288428" y="1691396"/>
            <a:ext cx="10495018" cy="272080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2EF91953-ACAB-48A1-B445-81877735B66D}"/>
              </a:ext>
            </a:extLst>
          </p:cNvPr>
          <p:cNvSpPr txBox="1"/>
          <p:nvPr/>
        </p:nvSpPr>
        <p:spPr>
          <a:xfrm>
            <a:off x="4305670" y="4953740"/>
            <a:ext cx="2894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Abb. 2</a:t>
            </a:r>
          </a:p>
        </p:txBody>
      </p:sp>
    </p:spTree>
    <p:extLst>
      <p:ext uri="{BB962C8B-B14F-4D97-AF65-F5344CB8AC3E}">
        <p14:creationId xmlns:p14="http://schemas.microsoft.com/office/powerpoint/2010/main" val="378331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287A00B4-988B-4353-BA80-FDCD8F2298D1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42"/>
          <a:stretch/>
        </p:blipFill>
        <p:spPr bwMode="auto">
          <a:xfrm>
            <a:off x="4199139" y="633407"/>
            <a:ext cx="4554244" cy="479111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E5DC0D8A-BF39-4A41-B47A-5CE9CE3FD780}"/>
              </a:ext>
            </a:extLst>
          </p:cNvPr>
          <p:cNvSpPr txBox="1"/>
          <p:nvPr/>
        </p:nvSpPr>
        <p:spPr>
          <a:xfrm>
            <a:off x="5184559" y="5424517"/>
            <a:ext cx="1287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Abb. 4</a:t>
            </a:r>
          </a:p>
        </p:txBody>
      </p:sp>
    </p:spTree>
    <p:extLst>
      <p:ext uri="{BB962C8B-B14F-4D97-AF65-F5344CB8AC3E}">
        <p14:creationId xmlns:p14="http://schemas.microsoft.com/office/powerpoint/2010/main" val="2914264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52C5390A-401B-42DB-A76C-CC36C5AC96F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323425" y="1613875"/>
            <a:ext cx="3346881" cy="2618083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DA6AF392-CAAC-4ADB-A528-BB58199ABA6F}"/>
              </a:ext>
            </a:extLst>
          </p:cNvPr>
          <p:cNvSpPr txBox="1"/>
          <p:nvPr/>
        </p:nvSpPr>
        <p:spPr>
          <a:xfrm>
            <a:off x="5069150" y="4829452"/>
            <a:ext cx="1526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Abb. 5</a:t>
            </a:r>
          </a:p>
        </p:txBody>
      </p:sp>
    </p:spTree>
    <p:extLst>
      <p:ext uri="{BB962C8B-B14F-4D97-AF65-F5344CB8AC3E}">
        <p14:creationId xmlns:p14="http://schemas.microsoft.com/office/powerpoint/2010/main" val="2032923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7D7BDE6C-7828-4C0F-B8CF-E990CA75645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94" t="11801" r="10455"/>
          <a:stretch/>
        </p:blipFill>
        <p:spPr bwMode="auto">
          <a:xfrm>
            <a:off x="3817398" y="932699"/>
            <a:ext cx="4190261" cy="34640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5E645A1A-A8B9-4B60-86A8-B90F415272E7}"/>
              </a:ext>
            </a:extLst>
          </p:cNvPr>
          <p:cNvSpPr txBox="1"/>
          <p:nvPr/>
        </p:nvSpPr>
        <p:spPr>
          <a:xfrm>
            <a:off x="4696286" y="4740676"/>
            <a:ext cx="3082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Abb. 7 (eigene Aufnahme)</a:t>
            </a:r>
          </a:p>
        </p:txBody>
      </p:sp>
    </p:spTree>
    <p:extLst>
      <p:ext uri="{BB962C8B-B14F-4D97-AF65-F5344CB8AC3E}">
        <p14:creationId xmlns:p14="http://schemas.microsoft.com/office/powerpoint/2010/main" val="1134898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BC5484E9-C217-484A-BFF7-4CC7F17D10A3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8"/>
          <a:stretch/>
        </p:blipFill>
        <p:spPr bwMode="auto">
          <a:xfrm>
            <a:off x="2986180" y="1278384"/>
            <a:ext cx="6079217" cy="352729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951CCE48-9207-4FE5-BB23-55E1A3A8F6FC}"/>
              </a:ext>
            </a:extLst>
          </p:cNvPr>
          <p:cNvSpPr txBox="1"/>
          <p:nvPr/>
        </p:nvSpPr>
        <p:spPr>
          <a:xfrm>
            <a:off x="5149049" y="5291091"/>
            <a:ext cx="1091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Abb. 10</a:t>
            </a:r>
          </a:p>
        </p:txBody>
      </p:sp>
    </p:spTree>
    <p:extLst>
      <p:ext uri="{BB962C8B-B14F-4D97-AF65-F5344CB8AC3E}">
        <p14:creationId xmlns:p14="http://schemas.microsoft.com/office/powerpoint/2010/main" val="1830021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29A607AD-CD2A-48A8-9328-720EFCC22C5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9134" y="1961965"/>
            <a:ext cx="8190571" cy="2316665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0C303498-493D-4238-9C3E-1E275530D1FC}"/>
              </a:ext>
            </a:extLst>
          </p:cNvPr>
          <p:cNvSpPr txBox="1"/>
          <p:nvPr/>
        </p:nvSpPr>
        <p:spPr>
          <a:xfrm>
            <a:off x="4465468" y="4492101"/>
            <a:ext cx="1349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Abb. 12</a:t>
            </a:r>
          </a:p>
        </p:txBody>
      </p:sp>
    </p:spTree>
    <p:extLst>
      <p:ext uri="{BB962C8B-B14F-4D97-AF65-F5344CB8AC3E}">
        <p14:creationId xmlns:p14="http://schemas.microsoft.com/office/powerpoint/2010/main" val="3206311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46C5F925-C869-4DD5-A3FC-EA2D9FD6131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799644" y="329455"/>
            <a:ext cx="4838330" cy="4711176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FA42FADA-4A4A-4829-B39D-B126253C5794}"/>
              </a:ext>
            </a:extLst>
          </p:cNvPr>
          <p:cNvSpPr txBox="1"/>
          <p:nvPr/>
        </p:nvSpPr>
        <p:spPr>
          <a:xfrm>
            <a:off x="5095783" y="5344357"/>
            <a:ext cx="1296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Abb. 16</a:t>
            </a:r>
          </a:p>
        </p:txBody>
      </p:sp>
    </p:spTree>
    <p:extLst>
      <p:ext uri="{BB962C8B-B14F-4D97-AF65-F5344CB8AC3E}">
        <p14:creationId xmlns:p14="http://schemas.microsoft.com/office/powerpoint/2010/main" val="1623765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Breitbild</PresentationFormat>
  <Paragraphs>7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Matthias Wagner</dc:creator>
  <cp:lastModifiedBy>Matthias Wagner</cp:lastModifiedBy>
  <cp:revision>2</cp:revision>
  <dcterms:created xsi:type="dcterms:W3CDTF">2020-08-04T13:45:31Z</dcterms:created>
  <dcterms:modified xsi:type="dcterms:W3CDTF">2020-08-04T13:50:03Z</dcterms:modified>
</cp:coreProperties>
</file>