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7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3" autoAdjust="0"/>
    <p:restoredTop sz="94660"/>
  </p:normalViewPr>
  <p:slideViewPr>
    <p:cSldViewPr>
      <p:cViewPr>
        <p:scale>
          <a:sx n="100" d="100"/>
          <a:sy n="100" d="100"/>
        </p:scale>
        <p:origin x="-360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0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96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26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03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78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1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61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13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67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8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3AC9-18C8-4A6F-8B72-263D506BAC7B}" type="datetimeFigureOut">
              <a:rPr lang="de-DE" smtClean="0"/>
              <a:t>07.11.2016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64AB-7DB6-40A8-8968-9309924FA6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59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feld 49"/>
          <p:cNvSpPr txBox="1"/>
          <p:nvPr/>
        </p:nvSpPr>
        <p:spPr>
          <a:xfrm>
            <a:off x="1709321" y="3132033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Kondensor (-linse)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887822" y="4065536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Objektiv (-linse)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 flipH="1">
            <a:off x="3948748" y="1444638"/>
            <a:ext cx="418630" cy="531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5455819" y="1444638"/>
            <a:ext cx="460496" cy="5311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4367378" y="1444638"/>
            <a:ext cx="10884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948747" y="1975782"/>
            <a:ext cx="0" cy="22648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911065" y="1975782"/>
            <a:ext cx="0" cy="22648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H="1">
            <a:off x="3530116" y="4240597"/>
            <a:ext cx="418631" cy="13758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5911065" y="4240597"/>
            <a:ext cx="382017" cy="13758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3530116" y="5601393"/>
            <a:ext cx="2762966" cy="144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4775615" y="1396668"/>
            <a:ext cx="370764" cy="3376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4905257" y="1547476"/>
            <a:ext cx="0" cy="4397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031535" y="1547476"/>
            <a:ext cx="0" cy="4397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905257" y="1975782"/>
            <a:ext cx="49344" cy="1667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4982191" y="1975782"/>
            <a:ext cx="49344" cy="1667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786010" y="1742001"/>
            <a:ext cx="0" cy="4397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5130057" y="1748241"/>
            <a:ext cx="0" cy="4397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3948747" y="2627805"/>
            <a:ext cx="8372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5120915" y="2627805"/>
            <a:ext cx="79015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 flipV="1">
            <a:off x="4775339" y="2172424"/>
            <a:ext cx="144665" cy="91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5006863" y="2181783"/>
            <a:ext cx="126729" cy="91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 rot="16200000">
            <a:off x="4269398" y="3036227"/>
            <a:ext cx="364066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Rechteck 24"/>
          <p:cNvSpPr/>
          <p:nvPr/>
        </p:nvSpPr>
        <p:spPr>
          <a:xfrm rot="5400000">
            <a:off x="5280114" y="3034667"/>
            <a:ext cx="364066" cy="55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Rechteck 25"/>
          <p:cNvSpPr/>
          <p:nvPr/>
        </p:nvSpPr>
        <p:spPr>
          <a:xfrm rot="10800000">
            <a:off x="4376045" y="3967548"/>
            <a:ext cx="334905" cy="546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" name="Rechteck 26"/>
          <p:cNvSpPr/>
          <p:nvPr/>
        </p:nvSpPr>
        <p:spPr>
          <a:xfrm rot="10800000">
            <a:off x="5163917" y="3967548"/>
            <a:ext cx="334905" cy="546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7511" y="5193753"/>
            <a:ext cx="294181" cy="11172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28"/>
          <p:cNvCxnSpPr/>
          <p:nvPr/>
        </p:nvCxnSpPr>
        <p:spPr>
          <a:xfrm>
            <a:off x="4553161" y="5343393"/>
            <a:ext cx="753536" cy="1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28" idx="0"/>
          </p:cNvCxnSpPr>
          <p:nvPr/>
        </p:nvCxnSpPr>
        <p:spPr>
          <a:xfrm flipH="1">
            <a:off x="4954602" y="2153989"/>
            <a:ext cx="12791" cy="3039764"/>
          </a:xfrm>
          <a:prstGeom prst="straightConnector1">
            <a:avLst/>
          </a:prstGeom>
          <a:ln w="1587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4973552" y="4888310"/>
            <a:ext cx="284996" cy="277318"/>
          </a:xfrm>
          <a:prstGeom prst="straightConnector1">
            <a:avLst/>
          </a:prstGeom>
          <a:ln w="1587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4973552" y="5054593"/>
            <a:ext cx="335941" cy="111035"/>
          </a:xfrm>
          <a:prstGeom prst="straightConnector1">
            <a:avLst/>
          </a:prstGeom>
          <a:ln w="1587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5288367" y="4714718"/>
            <a:ext cx="334905" cy="2551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25946" y="4714718"/>
            <a:ext cx="75059" cy="713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>
            <a:off x="5584046" y="4954881"/>
            <a:ext cx="35563" cy="866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5455820" y="4240597"/>
            <a:ext cx="837263" cy="6016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 rot="10800000">
            <a:off x="6293082" y="3650100"/>
            <a:ext cx="1255894" cy="1005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8" name="Rechteck 37"/>
          <p:cNvSpPr/>
          <p:nvPr/>
        </p:nvSpPr>
        <p:spPr>
          <a:xfrm rot="10800000">
            <a:off x="6376806" y="3734656"/>
            <a:ext cx="1093317" cy="8363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9" name="Gerade Verbindung 38"/>
          <p:cNvCxnSpPr>
            <a:stCxn id="24" idx="0"/>
          </p:cNvCxnSpPr>
          <p:nvPr/>
        </p:nvCxnSpPr>
        <p:spPr>
          <a:xfrm flipH="1">
            <a:off x="3446390" y="3315627"/>
            <a:ext cx="72564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3438805" y="2632148"/>
            <a:ext cx="509943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26" idx="3"/>
          </p:cNvCxnSpPr>
          <p:nvPr/>
        </p:nvCxnSpPr>
        <p:spPr>
          <a:xfrm flipH="1">
            <a:off x="3446390" y="4240597"/>
            <a:ext cx="929656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H="1">
            <a:off x="3438804" y="5343393"/>
            <a:ext cx="937241" cy="1004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endCxn id="49" idx="3"/>
          </p:cNvCxnSpPr>
          <p:nvPr/>
        </p:nvCxnSpPr>
        <p:spPr>
          <a:xfrm flipH="1">
            <a:off x="3236319" y="2151461"/>
            <a:ext cx="1549691" cy="1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3438804" y="1884766"/>
            <a:ext cx="1466454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H="1" flipV="1">
            <a:off x="3438804" y="4750382"/>
            <a:ext cx="1787142" cy="3949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6376804" y="4014327"/>
            <a:ext cx="1093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Bildschirm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2441675" y="1702733"/>
            <a:ext cx="997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Kathode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638870" y="2452744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1992068" y="2012962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Steuerzylinder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2197225" y="5026968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Probentisch</a:t>
            </a:r>
          </a:p>
          <a:p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Probe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472986" y="4579270"/>
            <a:ext cx="80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Detektor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805809" y="3734656"/>
            <a:ext cx="83726" cy="875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>
          <a:xfrm flipV="1">
            <a:off x="5017966" y="3734656"/>
            <a:ext cx="83726" cy="1051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55"/>
          <p:cNvCxnSpPr/>
          <p:nvPr/>
        </p:nvCxnSpPr>
        <p:spPr>
          <a:xfrm>
            <a:off x="3457081" y="3809618"/>
            <a:ext cx="1253869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1793717" y="3634557"/>
            <a:ext cx="1473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XY-Ablenksystem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1992068" y="1396668"/>
            <a:ext cx="3924247" cy="1672292"/>
            <a:chOff x="1992068" y="1396668"/>
            <a:chExt cx="3924247" cy="1672292"/>
          </a:xfrm>
        </p:grpSpPr>
        <p:cxnSp>
          <p:nvCxnSpPr>
            <p:cNvPr id="4" name="Gerade Verbindung 3"/>
            <p:cNvCxnSpPr/>
            <p:nvPr/>
          </p:nvCxnSpPr>
          <p:spPr>
            <a:xfrm flipH="1">
              <a:off x="3948748" y="1444638"/>
              <a:ext cx="418630" cy="5311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/>
            <p:cNvCxnSpPr/>
            <p:nvPr/>
          </p:nvCxnSpPr>
          <p:spPr>
            <a:xfrm>
              <a:off x="5455819" y="1444638"/>
              <a:ext cx="460496" cy="5311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5"/>
            <p:cNvCxnSpPr/>
            <p:nvPr/>
          </p:nvCxnSpPr>
          <p:spPr>
            <a:xfrm flipH="1">
              <a:off x="4367378" y="1444638"/>
              <a:ext cx="108844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hteck 6"/>
            <p:cNvSpPr/>
            <p:nvPr/>
          </p:nvSpPr>
          <p:spPr>
            <a:xfrm>
              <a:off x="4775615" y="1396668"/>
              <a:ext cx="370764" cy="33768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4905257" y="1547476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5031535" y="1547476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4905257" y="1975782"/>
              <a:ext cx="49344" cy="166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flipH="1">
              <a:off x="4982191" y="1975782"/>
              <a:ext cx="49344" cy="166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786010" y="1742001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5130057" y="1748241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flipH="1">
              <a:off x="3948747" y="2627805"/>
              <a:ext cx="83726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>
              <a:off x="5120915" y="2627805"/>
              <a:ext cx="79015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flipH="1" flipV="1">
              <a:off x="4775339" y="2172424"/>
              <a:ext cx="144665" cy="91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flipH="1">
              <a:off x="5006863" y="2181783"/>
              <a:ext cx="126729" cy="91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H="1">
              <a:off x="3438805" y="2632148"/>
              <a:ext cx="509943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endCxn id="23" idx="3"/>
            </p:cNvCxnSpPr>
            <p:nvPr/>
          </p:nvCxnSpPr>
          <p:spPr>
            <a:xfrm flipH="1">
              <a:off x="3236319" y="2151461"/>
              <a:ext cx="1549691" cy="1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H="1">
              <a:off x="3438804" y="1884766"/>
              <a:ext cx="1466454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2441675" y="1702733"/>
              <a:ext cx="997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Kathode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638870" y="2452744"/>
              <a:ext cx="6639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1992068" y="2012962"/>
              <a:ext cx="1244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Steuerzylinder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Gerade Verbindung 23"/>
            <p:cNvCxnSpPr/>
            <p:nvPr/>
          </p:nvCxnSpPr>
          <p:spPr>
            <a:xfrm>
              <a:off x="3948747" y="1975782"/>
              <a:ext cx="1" cy="1021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>
              <a:off x="5911065" y="1975782"/>
              <a:ext cx="5250" cy="1021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 flipH="1">
              <a:off x="4967393" y="2153989"/>
              <a:ext cx="1" cy="914971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2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uppieren 45"/>
          <p:cNvGrpSpPr/>
          <p:nvPr/>
        </p:nvGrpSpPr>
        <p:grpSpPr>
          <a:xfrm>
            <a:off x="3321795" y="1727391"/>
            <a:ext cx="3456384" cy="3338488"/>
            <a:chOff x="3321795" y="1727391"/>
            <a:chExt cx="3456384" cy="3338488"/>
          </a:xfrm>
        </p:grpSpPr>
        <p:sp>
          <p:nvSpPr>
            <p:cNvPr id="4" name="Rechteck 3"/>
            <p:cNvSpPr/>
            <p:nvPr/>
          </p:nvSpPr>
          <p:spPr>
            <a:xfrm rot="16200000">
              <a:off x="3970148" y="3005286"/>
              <a:ext cx="288032" cy="4805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 rot="5400000">
              <a:off x="4839405" y="3004052"/>
              <a:ext cx="288032" cy="48059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 rot="10800000">
              <a:off x="4049329" y="3761351"/>
              <a:ext cx="288032" cy="432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 rot="10800000">
              <a:off x="4726931" y="3761351"/>
              <a:ext cx="288032" cy="4320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418943" y="3577098"/>
              <a:ext cx="72008" cy="692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flipV="1">
              <a:off x="4601407" y="3577098"/>
              <a:ext cx="72008" cy="831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4392975" y="1727391"/>
              <a:ext cx="318872" cy="26715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4504473" y="1846703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613077" y="1846703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4504473" y="2185559"/>
              <a:ext cx="42438" cy="1319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flipH="1">
              <a:off x="4570639" y="2194637"/>
              <a:ext cx="42438" cy="13191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4401915" y="2000602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4689947" y="2005539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flipH="1" flipV="1">
              <a:off x="4392738" y="2341133"/>
              <a:ext cx="124418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H="1">
              <a:off x="4591858" y="2348537"/>
              <a:ext cx="108992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4504473" y="1846703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4401915" y="2000602"/>
              <a:ext cx="0" cy="347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 flipH="1" flipV="1">
              <a:off x="4392738" y="2341133"/>
              <a:ext cx="124418" cy="720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 flipH="1">
              <a:off x="3681835" y="2701409"/>
              <a:ext cx="7200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flipH="1">
              <a:off x="4689947" y="2701409"/>
              <a:ext cx="67956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eck 23"/>
            <p:cNvSpPr/>
            <p:nvPr/>
          </p:nvSpPr>
          <p:spPr>
            <a:xfrm>
              <a:off x="4420407" y="4731467"/>
              <a:ext cx="253008" cy="8839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/>
            <p:nvPr/>
          </p:nvCxnSpPr>
          <p:spPr>
            <a:xfrm>
              <a:off x="4201656" y="4849855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H="1">
              <a:off x="4546911" y="2288941"/>
              <a:ext cx="11001" cy="2442526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V="1">
              <a:off x="4563209" y="4489815"/>
              <a:ext cx="245108" cy="219401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 flipV="1">
              <a:off x="4563209" y="4621370"/>
              <a:ext cx="288923" cy="87846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4833963" y="4352477"/>
              <a:ext cx="288032" cy="20184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>
            <a:xfrm flipV="1">
              <a:off x="4780278" y="4352477"/>
              <a:ext cx="64554" cy="564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>
            <a:xfrm flipH="1">
              <a:off x="5088259" y="4542483"/>
              <a:ext cx="30586" cy="685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>
            <a:xfrm flipH="1">
              <a:off x="4977979" y="3977375"/>
              <a:ext cx="720080" cy="4760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hteck 32"/>
            <p:cNvSpPr/>
            <p:nvPr/>
          </p:nvSpPr>
          <p:spPr>
            <a:xfrm rot="10800000">
              <a:off x="5698059" y="3510201"/>
              <a:ext cx="1080120" cy="7954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 rot="10800000">
              <a:off x="5770065" y="3577098"/>
              <a:ext cx="940297" cy="6616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5770063" y="3761351"/>
              <a:ext cx="10081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Bildschirm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Gerade Verbindung 36"/>
            <p:cNvCxnSpPr/>
            <p:nvPr/>
          </p:nvCxnSpPr>
          <p:spPr>
            <a:xfrm flipH="1">
              <a:off x="3681835" y="1753511"/>
              <a:ext cx="360040" cy="432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4977979" y="1753511"/>
              <a:ext cx="396044" cy="432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flipH="1">
              <a:off x="4041875" y="1765343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>
              <a:off x="3681835" y="2185559"/>
              <a:ext cx="0" cy="17918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>
              <a:off x="5369509" y="2185559"/>
              <a:ext cx="0" cy="17918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>
              <a:off x="3321795" y="3977375"/>
              <a:ext cx="360040" cy="1088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 flipH="1">
              <a:off x="3321795" y="5053973"/>
              <a:ext cx="2376264" cy="1141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5369509" y="3977375"/>
              <a:ext cx="328550" cy="10885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4743125" y="4678398"/>
              <a:ext cx="954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 smtClean="0"/>
                <a:t>Vakuum</a:t>
              </a:r>
              <a:endParaRPr lang="de-DE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797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uppieren 130"/>
          <p:cNvGrpSpPr/>
          <p:nvPr/>
        </p:nvGrpSpPr>
        <p:grpSpPr>
          <a:xfrm>
            <a:off x="2149743" y="891512"/>
            <a:ext cx="4946249" cy="4462243"/>
            <a:chOff x="3517978" y="1199005"/>
            <a:chExt cx="4946249" cy="4462243"/>
          </a:xfrm>
        </p:grpSpPr>
        <p:cxnSp>
          <p:nvCxnSpPr>
            <p:cNvPr id="3" name="Gerade Verbindung 2"/>
            <p:cNvCxnSpPr/>
            <p:nvPr/>
          </p:nvCxnSpPr>
          <p:spPr>
            <a:xfrm>
              <a:off x="8460432" y="1199005"/>
              <a:ext cx="0" cy="44622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/>
            <p:cNvCxnSpPr/>
            <p:nvPr/>
          </p:nvCxnSpPr>
          <p:spPr>
            <a:xfrm flipH="1">
              <a:off x="6228184" y="5661248"/>
              <a:ext cx="22322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>
              <a:off x="6228184" y="1199005"/>
              <a:ext cx="0" cy="44622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H="1">
              <a:off x="6228267" y="1199005"/>
              <a:ext cx="223596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hteck 10"/>
            <p:cNvSpPr/>
            <p:nvPr/>
          </p:nvSpPr>
          <p:spPr>
            <a:xfrm>
              <a:off x="7158926" y="1203544"/>
              <a:ext cx="370764" cy="18687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7288568" y="1203544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>
              <a:off x="7414846" y="1203544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7288568" y="1631850"/>
              <a:ext cx="49344" cy="166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>
              <a:off x="7365502" y="1643324"/>
              <a:ext cx="49344" cy="166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7169321" y="1398069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>
              <a:off x="7516903" y="1398069"/>
              <a:ext cx="0" cy="4397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 flipH="1" flipV="1">
              <a:off x="7158650" y="1828492"/>
              <a:ext cx="144665" cy="91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flipH="1">
              <a:off x="7390175" y="1828492"/>
              <a:ext cx="126728" cy="1003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hteck 19"/>
            <p:cNvSpPr/>
            <p:nvPr/>
          </p:nvSpPr>
          <p:spPr>
            <a:xfrm>
              <a:off x="7034097" y="2071192"/>
              <a:ext cx="22517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7453538" y="2071192"/>
              <a:ext cx="221338" cy="576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6847760" y="2358827"/>
              <a:ext cx="321561" cy="341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7176502" y="2906878"/>
              <a:ext cx="396965" cy="72718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6957926" y="3787395"/>
              <a:ext cx="330642" cy="576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7433877" y="3789039"/>
              <a:ext cx="330642" cy="576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7529690" y="2354660"/>
              <a:ext cx="321561" cy="341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7573467" y="3168749"/>
              <a:ext cx="321561" cy="341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6854941" y="3168749"/>
              <a:ext cx="321561" cy="341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6735795" y="4117987"/>
              <a:ext cx="444262" cy="269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7531197" y="4117987"/>
              <a:ext cx="444262" cy="269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6589835" y="4653136"/>
              <a:ext cx="444262" cy="269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7712554" y="4653136"/>
              <a:ext cx="444262" cy="269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38"/>
            <p:cNvCxnSpPr/>
            <p:nvPr/>
          </p:nvCxnSpPr>
          <p:spPr>
            <a:xfrm>
              <a:off x="6683203" y="5517232"/>
              <a:ext cx="136459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flipH="1">
              <a:off x="6692924" y="4787788"/>
              <a:ext cx="981952" cy="660386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7092280" y="4787788"/>
              <a:ext cx="955520" cy="660386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>
              <a:off x="7208044" y="4250531"/>
              <a:ext cx="466832" cy="537257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>
            <a:xfrm flipH="1">
              <a:off x="7084219" y="4250531"/>
              <a:ext cx="420007" cy="545307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>
            <a:xfrm flipH="1">
              <a:off x="7208045" y="3787395"/>
              <a:ext cx="157456" cy="463136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7365501" y="3789039"/>
              <a:ext cx="138725" cy="461492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flipH="1">
              <a:off x="7365502" y="3342605"/>
              <a:ext cx="165695" cy="461492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>
              <a:off x="7230982" y="3342605"/>
              <a:ext cx="134520" cy="461492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>
              <a:off x="7208044" y="2529483"/>
              <a:ext cx="324378" cy="827509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 flipH="1">
              <a:off x="7236732" y="2529483"/>
              <a:ext cx="267494" cy="817443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 flipH="1">
              <a:off x="7209688" y="1928867"/>
              <a:ext cx="180486" cy="615266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>
              <a:off x="7303315" y="1919508"/>
              <a:ext cx="199751" cy="624625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 flipH="1">
              <a:off x="7303669" y="1810057"/>
              <a:ext cx="40639" cy="115960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7347555" y="1811360"/>
              <a:ext cx="45356" cy="118810"/>
            </a:xfrm>
            <a:prstGeom prst="line">
              <a:avLst/>
            </a:prstGeom>
            <a:ln w="190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/>
            <p:nvPr/>
          </p:nvCxnSpPr>
          <p:spPr>
            <a:xfrm flipH="1" flipV="1">
              <a:off x="5940152" y="2963191"/>
              <a:ext cx="1142060" cy="1704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feld 96"/>
            <p:cNvSpPr txBox="1"/>
            <p:nvPr/>
          </p:nvSpPr>
          <p:spPr>
            <a:xfrm>
              <a:off x="5319469" y="2841096"/>
              <a:ext cx="6206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1" name="Gerade Verbindung 100"/>
            <p:cNvCxnSpPr/>
            <p:nvPr/>
          </p:nvCxnSpPr>
          <p:spPr>
            <a:xfrm flipH="1" flipV="1">
              <a:off x="5940152" y="5499898"/>
              <a:ext cx="733501" cy="1704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 flipH="1" flipV="1">
              <a:off x="5940152" y="2544133"/>
              <a:ext cx="871814" cy="262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104"/>
            <p:cNvCxnSpPr/>
            <p:nvPr/>
          </p:nvCxnSpPr>
          <p:spPr>
            <a:xfrm flipH="1" flipV="1">
              <a:off x="5940152" y="2121712"/>
              <a:ext cx="1050155" cy="7164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107"/>
            <p:cNvCxnSpPr/>
            <p:nvPr/>
          </p:nvCxnSpPr>
          <p:spPr>
            <a:xfrm flipH="1" flipV="1">
              <a:off x="5940152" y="3344306"/>
              <a:ext cx="871814" cy="262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108"/>
            <p:cNvCxnSpPr/>
            <p:nvPr/>
          </p:nvCxnSpPr>
          <p:spPr>
            <a:xfrm flipH="1" flipV="1">
              <a:off x="5940152" y="3829112"/>
              <a:ext cx="960984" cy="131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 flipH="1" flipV="1">
              <a:off x="5940152" y="4249221"/>
              <a:ext cx="768420" cy="262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/>
            <p:nvPr/>
          </p:nvCxnSpPr>
          <p:spPr>
            <a:xfrm flipH="1" flipV="1">
              <a:off x="5940152" y="4829059"/>
              <a:ext cx="593914" cy="262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/>
            <p:nvPr/>
          </p:nvCxnSpPr>
          <p:spPr>
            <a:xfrm flipH="1">
              <a:off x="5940152" y="1484784"/>
              <a:ext cx="1206534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/>
            <p:nvPr/>
          </p:nvCxnSpPr>
          <p:spPr>
            <a:xfrm flipH="1">
              <a:off x="5940152" y="1726690"/>
              <a:ext cx="1328836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feld 121"/>
            <p:cNvSpPr txBox="1"/>
            <p:nvPr/>
          </p:nvSpPr>
          <p:spPr>
            <a:xfrm>
              <a:off x="4423390" y="1593453"/>
              <a:ext cx="15167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Haarnadelkathode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4522361" y="1308510"/>
              <a:ext cx="14322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Wehnelt-Zylinder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5292189" y="1983212"/>
              <a:ext cx="6639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4591706" y="2390983"/>
              <a:ext cx="13484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Kondensorlinse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4851186" y="3233062"/>
              <a:ext cx="11432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Objektivlinse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4165401" y="3706578"/>
              <a:ext cx="18181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Objektivaperturblende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4716774" y="4117987"/>
              <a:ext cx="12378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Zwischenlinse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4789864" y="4690559"/>
              <a:ext cx="11849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Projektivlinse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feld 129"/>
            <p:cNvSpPr txBox="1"/>
            <p:nvPr/>
          </p:nvSpPr>
          <p:spPr>
            <a:xfrm>
              <a:off x="3517978" y="5363102"/>
              <a:ext cx="24568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Leuchtschirm bzw. Photoplatte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9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pieren 50"/>
          <p:cNvGrpSpPr/>
          <p:nvPr/>
        </p:nvGrpSpPr>
        <p:grpSpPr>
          <a:xfrm>
            <a:off x="1939085" y="1233845"/>
            <a:ext cx="5336882" cy="2580102"/>
            <a:chOff x="2253030" y="2073034"/>
            <a:chExt cx="5336882" cy="2580102"/>
          </a:xfrm>
        </p:grpSpPr>
        <p:cxnSp>
          <p:nvCxnSpPr>
            <p:cNvPr id="3" name="Gerade Verbindung mit Pfeil 2"/>
            <p:cNvCxnSpPr/>
            <p:nvPr/>
          </p:nvCxnSpPr>
          <p:spPr>
            <a:xfrm>
              <a:off x="6012160" y="2996952"/>
              <a:ext cx="0" cy="1656184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hteck 4"/>
            <p:cNvSpPr/>
            <p:nvPr/>
          </p:nvSpPr>
          <p:spPr>
            <a:xfrm>
              <a:off x="5508104" y="2809156"/>
              <a:ext cx="1008112" cy="18779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Probe</a:t>
              </a:r>
              <a:endParaRPr lang="de-DE" dirty="0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>
              <a:off x="6014045" y="2073034"/>
              <a:ext cx="0" cy="736122"/>
            </a:xfrm>
            <a:prstGeom prst="straightConnector1">
              <a:avLst/>
            </a:prstGeom>
            <a:ln w="7620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hteck 9"/>
            <p:cNvSpPr/>
            <p:nvPr/>
          </p:nvSpPr>
          <p:spPr>
            <a:xfrm>
              <a:off x="4434408" y="3912258"/>
              <a:ext cx="1073696" cy="1313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6516216" y="3912258"/>
              <a:ext cx="1073696" cy="1313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>
              <a:off x="5999944" y="3020332"/>
              <a:ext cx="804304" cy="696700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flipH="1">
              <a:off x="5652120" y="3020332"/>
              <a:ext cx="361926" cy="1272764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5999138" y="3020332"/>
              <a:ext cx="402958" cy="1272764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 flipH="1">
              <a:off x="4071155" y="3977954"/>
              <a:ext cx="291243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2253030" y="3839454"/>
              <a:ext cx="18181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Objektivaperturblende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Gerade Verbindung 31"/>
            <p:cNvCxnSpPr/>
            <p:nvPr/>
          </p:nvCxnSpPr>
          <p:spPr>
            <a:xfrm flipH="1">
              <a:off x="4071156" y="3212976"/>
              <a:ext cx="1652972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>
            <a:xfrm flipH="1">
              <a:off x="4071156" y="3651850"/>
              <a:ext cx="1652972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H="1">
              <a:off x="5220072" y="3020332"/>
              <a:ext cx="793974" cy="732704"/>
            </a:xfrm>
            <a:prstGeom prst="straightConnector1">
              <a:avLst/>
            </a:prstGeom>
            <a:ln w="285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flipH="1">
              <a:off x="4071156" y="4404964"/>
              <a:ext cx="1867390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 flipH="1">
              <a:off x="4071155" y="2303634"/>
              <a:ext cx="1867391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2673015" y="2184449"/>
              <a:ext cx="1398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Elektronenstrahl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2313627" y="2982143"/>
              <a:ext cx="1824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unelastisch gestreute </a:t>
              </a:r>
            </a:p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Elektronen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764871" y="4174129"/>
              <a:ext cx="1330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nicht gestreute </a:t>
              </a:r>
            </a:p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Elektronen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2356106" y="3513349"/>
              <a:ext cx="1739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gestreute Elektronen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4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ieren 61"/>
          <p:cNvGrpSpPr/>
          <p:nvPr/>
        </p:nvGrpSpPr>
        <p:grpSpPr>
          <a:xfrm>
            <a:off x="1846654" y="1896179"/>
            <a:ext cx="4598286" cy="2036380"/>
            <a:chOff x="1846654" y="1896179"/>
            <a:chExt cx="4598286" cy="2036380"/>
          </a:xfrm>
        </p:grpSpPr>
        <p:cxnSp>
          <p:nvCxnSpPr>
            <p:cNvPr id="3" name="Gerade Verbindung 2"/>
            <p:cNvCxnSpPr/>
            <p:nvPr/>
          </p:nvCxnSpPr>
          <p:spPr>
            <a:xfrm>
              <a:off x="4869148" y="1896179"/>
              <a:ext cx="0" cy="19993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/>
            <p:cNvCxnSpPr/>
            <p:nvPr/>
          </p:nvCxnSpPr>
          <p:spPr>
            <a:xfrm flipH="1">
              <a:off x="4869148" y="3883347"/>
              <a:ext cx="157579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>
              <a:off x="6444940" y="1896179"/>
              <a:ext cx="0" cy="19993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/>
            <p:cNvCxnSpPr>
              <a:endCxn id="12" idx="0"/>
            </p:cNvCxnSpPr>
            <p:nvPr/>
          </p:nvCxnSpPr>
          <p:spPr>
            <a:xfrm>
              <a:off x="5657044" y="1896179"/>
              <a:ext cx="12869" cy="1748241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5522822" y="3644420"/>
              <a:ext cx="294181" cy="11172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12"/>
            <p:cNvCxnSpPr/>
            <p:nvPr/>
          </p:nvCxnSpPr>
          <p:spPr>
            <a:xfrm>
              <a:off x="5268472" y="3794060"/>
              <a:ext cx="753536" cy="100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 flipH="1" flipV="1">
              <a:off x="5091357" y="3263213"/>
              <a:ext cx="553884" cy="353082"/>
            </a:xfrm>
            <a:prstGeom prst="straightConnector1">
              <a:avLst/>
            </a:prstGeom>
            <a:ln w="15875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flipH="1">
              <a:off x="4145682" y="3539830"/>
              <a:ext cx="1222618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/>
          </p:nvSpPr>
          <p:spPr>
            <a:xfrm>
              <a:off x="2342593" y="3655560"/>
              <a:ext cx="20162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Probentisch mit Probe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Gerade Verbindung 25"/>
            <p:cNvCxnSpPr/>
            <p:nvPr/>
          </p:nvCxnSpPr>
          <p:spPr>
            <a:xfrm>
              <a:off x="4941156" y="3098565"/>
              <a:ext cx="0" cy="3292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4937466" y="3109765"/>
              <a:ext cx="720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 flipH="1">
              <a:off x="4941156" y="3414897"/>
              <a:ext cx="6831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eck 36"/>
            <p:cNvSpPr/>
            <p:nvPr/>
          </p:nvSpPr>
          <p:spPr>
            <a:xfrm>
              <a:off x="4560181" y="3148144"/>
              <a:ext cx="360040" cy="2301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38"/>
            <p:cNvCxnSpPr/>
            <p:nvPr/>
          </p:nvCxnSpPr>
          <p:spPr>
            <a:xfrm flipH="1">
              <a:off x="4145682" y="3789039"/>
              <a:ext cx="1098075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flipH="1">
              <a:off x="4157452" y="3258193"/>
              <a:ext cx="402730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 flipH="1">
              <a:off x="4136081" y="2449035"/>
              <a:ext cx="1482124" cy="0"/>
            </a:xfrm>
            <a:prstGeom prst="line">
              <a:avLst/>
            </a:prstGeom>
            <a:ln w="158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feld 45"/>
            <p:cNvSpPr txBox="1"/>
            <p:nvPr/>
          </p:nvSpPr>
          <p:spPr>
            <a:xfrm>
              <a:off x="2737940" y="2310535"/>
              <a:ext cx="13981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Elektronenstrahl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962401" y="3119693"/>
              <a:ext cx="11737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EDS-Detektor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1846654" y="3377992"/>
              <a:ext cx="22990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Röntgenstrahlung aus Probe</a:t>
              </a:r>
              <a:endPara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8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ne\Desktop\Stand 161024\gleichung_wellennatu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21" y="1194372"/>
            <a:ext cx="1541069" cy="8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ieren 14"/>
          <p:cNvGrpSpPr/>
          <p:nvPr/>
        </p:nvGrpSpPr>
        <p:grpSpPr>
          <a:xfrm>
            <a:off x="4381686" y="1194372"/>
            <a:ext cx="1119929" cy="717332"/>
            <a:chOff x="1763688" y="3105011"/>
            <a:chExt cx="1119929" cy="717332"/>
          </a:xfrm>
        </p:grpSpPr>
        <p:sp>
          <p:nvSpPr>
            <p:cNvPr id="3" name="Textfeld 2"/>
            <p:cNvSpPr txBox="1"/>
            <p:nvPr/>
          </p:nvSpPr>
          <p:spPr>
            <a:xfrm>
              <a:off x="1763688" y="3284984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=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Gerade Verbindung 4"/>
            <p:cNvCxnSpPr>
              <a:stCxn id="3" idx="3"/>
            </p:cNvCxnSpPr>
            <p:nvPr/>
          </p:nvCxnSpPr>
          <p:spPr>
            <a:xfrm>
              <a:off x="2262543" y="3469650"/>
              <a:ext cx="50925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/>
          </p:nvSpPr>
          <p:spPr>
            <a:xfrm>
              <a:off x="2363924" y="3105011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h</a:t>
              </a:r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198814" y="3453011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 ∙ v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7" name="Picture 2" descr="C:\Users\Anne\Desktop\Stand 161024\gleichung_abb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4536504" cy="99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uppieren 30"/>
          <p:cNvGrpSpPr/>
          <p:nvPr/>
        </p:nvGrpSpPr>
        <p:grpSpPr>
          <a:xfrm>
            <a:off x="2123728" y="4293096"/>
            <a:ext cx="3429948" cy="739676"/>
            <a:chOff x="2123728" y="4293096"/>
            <a:chExt cx="3429948" cy="739676"/>
          </a:xfrm>
        </p:grpSpPr>
        <p:sp>
          <p:nvSpPr>
            <p:cNvPr id="16" name="Textfeld 15"/>
            <p:cNvSpPr txBox="1"/>
            <p:nvPr/>
          </p:nvSpPr>
          <p:spPr>
            <a:xfrm>
              <a:off x="2123728" y="4477762"/>
              <a:ext cx="12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 = 0,61 ∙  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Gerade Verbindung 18"/>
            <p:cNvCxnSpPr/>
            <p:nvPr/>
          </p:nvCxnSpPr>
          <p:spPr>
            <a:xfrm>
              <a:off x="3275856" y="466242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3209208" y="466242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 ∙ sin </a:t>
              </a:r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557861" y="42930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139952" y="4478268"/>
              <a:ext cx="9605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 0,61 ∙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5048409" y="466344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>
            <a:xfrm flipV="1">
              <a:off x="5100471" y="4662428"/>
              <a:ext cx="401144" cy="10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/>
            <p:cNvSpPr txBox="1"/>
            <p:nvPr/>
          </p:nvSpPr>
          <p:spPr>
            <a:xfrm>
              <a:off x="5151001" y="431047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λ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5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Bildschirmpräsentation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</dc:creator>
  <cp:lastModifiedBy>Anne</cp:lastModifiedBy>
  <cp:revision>35</cp:revision>
  <dcterms:created xsi:type="dcterms:W3CDTF">2014-03-18T20:35:04Z</dcterms:created>
  <dcterms:modified xsi:type="dcterms:W3CDTF">2016-11-07T12:01:38Z</dcterms:modified>
</cp:coreProperties>
</file>