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0B63C-C9E8-4F44-A74E-A261F91F1099}" type="datetimeFigureOut">
              <a:rPr lang="de-DE" smtClean="0"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167B7-F192-42D1-B237-4EC6E86A1C1B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140199" y="3068960"/>
          <a:ext cx="1221565" cy="556890"/>
        </p:xfrm>
        <a:graphic>
          <a:graphicData uri="http://schemas.openxmlformats.org/presentationml/2006/ole">
            <p:oleObj spid="_x0000_s1026" name="Formel" r:id="rId3" imgW="863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391980" y="3212976"/>
          <a:ext cx="720080" cy="288032"/>
        </p:xfrm>
        <a:graphic>
          <a:graphicData uri="http://schemas.openxmlformats.org/presentationml/2006/ole">
            <p:oleObj spid="_x0000_s2050" name="Formel" r:id="rId3" imgW="507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343399" y="3118964"/>
          <a:ext cx="588641" cy="506885"/>
        </p:xfrm>
        <a:graphic>
          <a:graphicData uri="http://schemas.openxmlformats.org/presentationml/2006/ole">
            <p:oleObj spid="_x0000_s3074" name="Formel" r:id="rId3" imgW="4572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210050" y="3247084"/>
          <a:ext cx="1010022" cy="283515"/>
        </p:xfrm>
        <a:graphic>
          <a:graphicData uri="http://schemas.openxmlformats.org/presentationml/2006/ole">
            <p:oleObj spid="_x0000_s4098" name="Formel" r:id="rId3" imgW="723600" imgH="2030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Larissa-Design</vt:lpstr>
      <vt:lpstr>Microsoft Formel-Editor 3.0</vt:lpstr>
      <vt:lpstr>Folie 1</vt:lpstr>
      <vt:lpstr>Folie 2</vt:lpstr>
      <vt:lpstr>Folie 3</vt:lpstr>
      <vt:lpstr>Folie 4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s2nifisc</dc:creator>
  <cp:lastModifiedBy>s2nifisc</cp:lastModifiedBy>
  <cp:revision>2</cp:revision>
  <dcterms:created xsi:type="dcterms:W3CDTF">2013-07-29T12:48:20Z</dcterms:created>
  <dcterms:modified xsi:type="dcterms:W3CDTF">2013-07-29T12:55:34Z</dcterms:modified>
</cp:coreProperties>
</file>