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ＭＳ Ｐゴシック" pitchFamily="8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ＭＳ Ｐゴシック" pitchFamily="8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ＭＳ Ｐゴシック" pitchFamily="8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ＭＳ Ｐゴシック" pitchFamily="8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ＭＳ Ｐゴシック" pitchFamily="8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ＭＳ Ｐゴシック" pitchFamily="8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ＭＳ Ｐゴシック" pitchFamily="8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ＭＳ Ｐゴシック" pitchFamily="8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ＭＳ Ｐゴシック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00FF"/>
    <a:srgbClr val="DDDDDD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-216" y="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61691FA-0C3F-4500-875D-10356C947830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104D4E2-DDA2-4E26-A73C-0652050CC3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2ACB4-B156-4859-9D46-32147A71B80D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DCFA2-A1E0-49AC-A8B8-5DD54680A9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5AB98-8A7C-43D8-82E7-00053E77CD86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5AD57-9D4C-41F1-A740-0C44041BA1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7946C-DA40-415D-A700-C073D6E5F6C7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53C0C-9338-4890-B073-C64DC9B4319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C4E7F-3DBE-4020-9A9E-DBA0AE5EFDC1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8D0B6-0AB9-4827-BB98-E8FF413BD59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D999B-1590-4541-990A-B70B4856A283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034CB-C359-4175-9516-D10F7185942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24601-2FDF-48B4-B567-E0CF185B0BA1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F9E2C-9939-454C-B919-D893422119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10FD9-CEE0-4907-A565-B93FA11115EB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56970-CB7B-487A-8790-DFE3EFE510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3E7F-9762-48B8-A2F5-1440876EE3F3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4BF59-DCCB-49C2-BC73-486AC420D4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CCE57-8420-438B-A0E3-4BD9043158FB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55F10-39EA-4793-9306-E05A89DC58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F19CE-6023-499C-9F58-F0353C3FA175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19198-71EE-4612-AACF-C4DC7D4085D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62F45-1139-4537-8B36-92F9FF9398F7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43A90-1465-4A3F-91C1-A06654B18A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17B0A3-4B47-42DE-8462-73AD3FE3E16B}" type="datetimeFigureOut">
              <a:rPr lang="de-DE"/>
              <a:pPr>
                <a:defRPr/>
              </a:pPr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36AB25-BCE1-4B76-A7F9-33CB1CE5ED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2971800" y="3113088"/>
            <a:ext cx="3117850" cy="2270125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3443288" y="2495550"/>
            <a:ext cx="339725" cy="2613025"/>
          </a:xfrm>
          <a:prstGeom prst="rect">
            <a:avLst/>
          </a:prstGeom>
          <a:solidFill>
            <a:srgbClr val="5F5F5F"/>
          </a:solidFill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5219700" y="2495550"/>
            <a:ext cx="339725" cy="2613025"/>
          </a:xfrm>
          <a:prstGeom prst="rect">
            <a:avLst/>
          </a:prstGeom>
          <a:solidFill>
            <a:srgbClr val="5F5F5F"/>
          </a:solidFill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cxnSp>
        <p:nvCxnSpPr>
          <p:cNvPr id="3077" name="Gerade Verbindung 12"/>
          <p:cNvCxnSpPr>
            <a:cxnSpLocks noChangeShapeType="1"/>
          </p:cNvCxnSpPr>
          <p:nvPr/>
        </p:nvCxnSpPr>
        <p:spPr bwMode="auto">
          <a:xfrm>
            <a:off x="3613150" y="2090738"/>
            <a:ext cx="774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" name="Gerade Verbindung 13"/>
          <p:cNvCxnSpPr>
            <a:cxnSpLocks noChangeShapeType="1"/>
          </p:cNvCxnSpPr>
          <p:nvPr/>
        </p:nvCxnSpPr>
        <p:spPr bwMode="auto">
          <a:xfrm>
            <a:off x="4614863" y="2097088"/>
            <a:ext cx="774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9" name="Gerade Verbindung 14"/>
          <p:cNvCxnSpPr>
            <a:cxnSpLocks noChangeShapeType="1"/>
          </p:cNvCxnSpPr>
          <p:nvPr/>
        </p:nvCxnSpPr>
        <p:spPr bwMode="auto">
          <a:xfrm flipV="1">
            <a:off x="4387850" y="1857375"/>
            <a:ext cx="0" cy="487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80" name="Gerade Verbindung 15"/>
          <p:cNvCxnSpPr>
            <a:cxnSpLocks noChangeShapeType="1"/>
          </p:cNvCxnSpPr>
          <p:nvPr/>
        </p:nvCxnSpPr>
        <p:spPr bwMode="auto">
          <a:xfrm flipV="1">
            <a:off x="4605338" y="2014538"/>
            <a:ext cx="0" cy="227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81" name="Gerade Verbindung 19"/>
          <p:cNvCxnSpPr>
            <a:cxnSpLocks noChangeShapeType="1"/>
          </p:cNvCxnSpPr>
          <p:nvPr/>
        </p:nvCxnSpPr>
        <p:spPr bwMode="auto">
          <a:xfrm>
            <a:off x="4757738" y="1933575"/>
            <a:ext cx="169862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1" name="Gerade Verbindung 20"/>
          <p:cNvCxnSpPr>
            <a:cxnSpLocks noChangeShapeType="1"/>
            <a:stCxn id="12" idx="0"/>
          </p:cNvCxnSpPr>
          <p:nvPr/>
        </p:nvCxnSpPr>
        <p:spPr bwMode="auto">
          <a:xfrm flipV="1">
            <a:off x="5389563" y="2082800"/>
            <a:ext cx="0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3083" name="Textfeld 22"/>
          <p:cNvSpPr txBox="1">
            <a:spLocks noChangeArrowheads="1"/>
          </p:cNvSpPr>
          <p:nvPr/>
        </p:nvSpPr>
        <p:spPr bwMode="auto">
          <a:xfrm>
            <a:off x="6434138" y="4487863"/>
            <a:ext cx="1320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latin typeface="Arial" pitchFamily="34" charset="0"/>
                <a:cs typeface="Arial" pitchFamily="34" charset="0"/>
              </a:rPr>
              <a:t>Elektrolyt</a:t>
            </a:r>
          </a:p>
        </p:txBody>
      </p:sp>
      <p:sp>
        <p:nvSpPr>
          <p:cNvPr id="3084" name="Textfeld 23"/>
          <p:cNvSpPr txBox="1">
            <a:spLocks noChangeArrowheads="1"/>
          </p:cNvSpPr>
          <p:nvPr/>
        </p:nvSpPr>
        <p:spPr bwMode="auto">
          <a:xfrm>
            <a:off x="6434138" y="2744788"/>
            <a:ext cx="1185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Kathode</a:t>
            </a:r>
          </a:p>
        </p:txBody>
      </p:sp>
      <p:sp>
        <p:nvSpPr>
          <p:cNvPr id="3085" name="Textfeld 24"/>
          <p:cNvSpPr txBox="1">
            <a:spLocks noChangeArrowheads="1"/>
          </p:cNvSpPr>
          <p:nvPr/>
        </p:nvSpPr>
        <p:spPr bwMode="auto">
          <a:xfrm>
            <a:off x="1676400" y="2743200"/>
            <a:ext cx="91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Anode</a:t>
            </a:r>
          </a:p>
        </p:txBody>
      </p:sp>
      <p:cxnSp>
        <p:nvCxnSpPr>
          <p:cNvPr id="26" name="Gerade Verbindung 25"/>
          <p:cNvCxnSpPr/>
          <p:nvPr/>
        </p:nvCxnSpPr>
        <p:spPr>
          <a:xfrm>
            <a:off x="5559425" y="2968625"/>
            <a:ext cx="87471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2566988" y="2968625"/>
            <a:ext cx="874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Gerade Verbindung 27"/>
          <p:cNvCxnSpPr>
            <a:cxnSpLocks noChangeShapeType="1"/>
          </p:cNvCxnSpPr>
          <p:nvPr/>
        </p:nvCxnSpPr>
        <p:spPr bwMode="auto">
          <a:xfrm flipV="1">
            <a:off x="3621088" y="2071688"/>
            <a:ext cx="0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9" name="Gerade Verbindung 28"/>
          <p:cNvCxnSpPr/>
          <p:nvPr/>
        </p:nvCxnSpPr>
        <p:spPr>
          <a:xfrm>
            <a:off x="5824538" y="4695825"/>
            <a:ext cx="6096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0" name="Textfeld 31"/>
          <p:cNvSpPr txBox="1">
            <a:spLocks noChangeArrowheads="1"/>
          </p:cNvSpPr>
          <p:nvPr/>
        </p:nvSpPr>
        <p:spPr bwMode="auto">
          <a:xfrm>
            <a:off x="4300538" y="3582988"/>
            <a:ext cx="5413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latin typeface="Arial" pitchFamily="34" charset="0"/>
                <a:cs typeface="Arial" pitchFamily="34" charset="0"/>
              </a:rPr>
              <a:t>A</a:t>
            </a:r>
            <a:r>
              <a:rPr lang="de-DE" baseline="30000"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3091" name="Textfeld 35"/>
          <p:cNvSpPr txBox="1">
            <a:spLocks noChangeArrowheads="1"/>
          </p:cNvSpPr>
          <p:nvPr/>
        </p:nvSpPr>
        <p:spPr bwMode="auto">
          <a:xfrm>
            <a:off x="4311650" y="4514850"/>
            <a:ext cx="50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latin typeface="Arial" pitchFamily="34" charset="0"/>
                <a:cs typeface="Arial" pitchFamily="34" charset="0"/>
              </a:rPr>
              <a:t>K</a:t>
            </a:r>
            <a:r>
              <a:rPr lang="de-DE" baseline="30000"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46" name="Gerade Verbindung mit Pfeil 45"/>
          <p:cNvCxnSpPr/>
          <p:nvPr/>
        </p:nvCxnSpPr>
        <p:spPr>
          <a:xfrm flipH="1">
            <a:off x="3997325" y="3784600"/>
            <a:ext cx="2984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/>
          <p:nvPr/>
        </p:nvCxnSpPr>
        <p:spPr>
          <a:xfrm>
            <a:off x="4737100" y="4721225"/>
            <a:ext cx="2921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ihandform 30"/>
          <p:cNvSpPr/>
          <p:nvPr/>
        </p:nvSpPr>
        <p:spPr>
          <a:xfrm>
            <a:off x="2987675" y="2668588"/>
            <a:ext cx="3060700" cy="2730500"/>
          </a:xfrm>
          <a:custGeom>
            <a:avLst/>
            <a:gdLst>
              <a:gd name="connsiteX0" fmla="*/ 349250 w 2880783"/>
              <a:gd name="connsiteY0" fmla="*/ 0 h 3376083"/>
              <a:gd name="connsiteX1" fmla="*/ 361950 w 2880783"/>
              <a:gd name="connsiteY1" fmla="*/ 2895600 h 3376083"/>
              <a:gd name="connsiteX2" fmla="*/ 2520950 w 2880783"/>
              <a:gd name="connsiteY2" fmla="*/ 2882900 h 3376083"/>
              <a:gd name="connsiteX3" fmla="*/ 2520950 w 2880783"/>
              <a:gd name="connsiteY3" fmla="*/ 12700 h 3376083"/>
              <a:gd name="connsiteX0" fmla="*/ 0 w 2531533"/>
              <a:gd name="connsiteY0" fmla="*/ 0 h 3376083"/>
              <a:gd name="connsiteX1" fmla="*/ 12700 w 2531533"/>
              <a:gd name="connsiteY1" fmla="*/ 2895600 h 3376083"/>
              <a:gd name="connsiteX2" fmla="*/ 2171700 w 2531533"/>
              <a:gd name="connsiteY2" fmla="*/ 2882900 h 3376083"/>
              <a:gd name="connsiteX3" fmla="*/ 2171700 w 2531533"/>
              <a:gd name="connsiteY3" fmla="*/ 12700 h 3376083"/>
              <a:gd name="connsiteX0" fmla="*/ 0 w 2531533"/>
              <a:gd name="connsiteY0" fmla="*/ 0 h 2895600"/>
              <a:gd name="connsiteX1" fmla="*/ 12700 w 2531533"/>
              <a:gd name="connsiteY1" fmla="*/ 2895600 h 2895600"/>
              <a:gd name="connsiteX2" fmla="*/ 2171700 w 2531533"/>
              <a:gd name="connsiteY2" fmla="*/ 2882900 h 2895600"/>
              <a:gd name="connsiteX3" fmla="*/ 2171700 w 2531533"/>
              <a:gd name="connsiteY3" fmla="*/ 12700 h 2895600"/>
              <a:gd name="connsiteX0" fmla="*/ 0 w 2171700"/>
              <a:gd name="connsiteY0" fmla="*/ 0 h 2895600"/>
              <a:gd name="connsiteX1" fmla="*/ 12700 w 2171700"/>
              <a:gd name="connsiteY1" fmla="*/ 2895600 h 2895600"/>
              <a:gd name="connsiteX2" fmla="*/ 2171700 w 2171700"/>
              <a:gd name="connsiteY2" fmla="*/ 2882900 h 2895600"/>
              <a:gd name="connsiteX3" fmla="*/ 2171700 w 2171700"/>
              <a:gd name="connsiteY3" fmla="*/ 12700 h 289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1700" h="2895600">
                <a:moveTo>
                  <a:pt x="0" y="0"/>
                </a:moveTo>
                <a:cubicBezTo>
                  <a:pt x="4233" y="965200"/>
                  <a:pt x="8467" y="1930400"/>
                  <a:pt x="12700" y="2895600"/>
                </a:cubicBezTo>
                <a:lnTo>
                  <a:pt x="2171700" y="2882900"/>
                </a:lnTo>
                <a:lnTo>
                  <a:pt x="2171700" y="12700"/>
                </a:lnTo>
              </a:path>
            </a:pathLst>
          </a:cu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3095" name="Gerade Verbindung 38"/>
          <p:cNvCxnSpPr>
            <a:cxnSpLocks noChangeShapeType="1"/>
          </p:cNvCxnSpPr>
          <p:nvPr/>
        </p:nvCxnSpPr>
        <p:spPr bwMode="auto">
          <a:xfrm>
            <a:off x="3997325" y="1933575"/>
            <a:ext cx="1698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096" name="Gerade Verbindung 39"/>
          <p:cNvCxnSpPr>
            <a:cxnSpLocks noChangeShapeType="1"/>
          </p:cNvCxnSpPr>
          <p:nvPr/>
        </p:nvCxnSpPr>
        <p:spPr bwMode="auto">
          <a:xfrm rot="-5400000">
            <a:off x="3999707" y="1931194"/>
            <a:ext cx="1698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</Words>
  <Application>Microsoft Office PowerPoint</Application>
  <PresentationFormat>Bildschirmpräsentation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Nina Fischer</dc:creator>
  <cp:lastModifiedBy>s2nifisc</cp:lastModifiedBy>
  <cp:revision>47</cp:revision>
  <dcterms:created xsi:type="dcterms:W3CDTF">2013-01-08T13:42:23Z</dcterms:created>
  <dcterms:modified xsi:type="dcterms:W3CDTF">2013-08-08T16:38:42Z</dcterms:modified>
</cp:coreProperties>
</file>