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126" y="24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6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22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39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28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0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68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0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5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70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40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7BF3-0AAB-409B-8463-5DD23EDED5FC}" type="datetimeFigureOut">
              <a:rPr lang="de-DE" smtClean="0"/>
              <a:t>29.10.2020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00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F57D7306-80E7-4A5F-B73C-D4565A959E72}"/>
              </a:ext>
            </a:extLst>
          </p:cNvPr>
          <p:cNvSpPr/>
          <p:nvPr/>
        </p:nvSpPr>
        <p:spPr>
          <a:xfrm>
            <a:off x="1358193" y="547675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D2174CA-62F9-4CAF-A170-1690C7505D4F}"/>
              </a:ext>
            </a:extLst>
          </p:cNvPr>
          <p:cNvSpPr/>
          <p:nvPr/>
        </p:nvSpPr>
        <p:spPr>
          <a:xfrm>
            <a:off x="2078193" y="547675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8152BEC-6B88-48CE-984A-7207A5FA64EA}"/>
              </a:ext>
            </a:extLst>
          </p:cNvPr>
          <p:cNvSpPr/>
          <p:nvPr/>
        </p:nvSpPr>
        <p:spPr>
          <a:xfrm>
            <a:off x="2798193" y="547675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39F34D1-44D5-4B26-AEC1-17518AD326E5}"/>
              </a:ext>
            </a:extLst>
          </p:cNvPr>
          <p:cNvSpPr/>
          <p:nvPr/>
        </p:nvSpPr>
        <p:spPr>
          <a:xfrm>
            <a:off x="3518193" y="547675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1E695A4-6C2B-4872-86D0-DB452B83203A}"/>
              </a:ext>
            </a:extLst>
          </p:cNvPr>
          <p:cNvSpPr/>
          <p:nvPr/>
        </p:nvSpPr>
        <p:spPr>
          <a:xfrm>
            <a:off x="4238193" y="547675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5E5AE981-08C6-483C-860E-27ED6B6FE8D5}"/>
              </a:ext>
            </a:extLst>
          </p:cNvPr>
          <p:cNvSpPr/>
          <p:nvPr/>
        </p:nvSpPr>
        <p:spPr>
          <a:xfrm>
            <a:off x="5667809" y="547675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67837FB3-E394-48AC-BDDF-B6DDD71B153F}"/>
              </a:ext>
            </a:extLst>
          </p:cNvPr>
          <p:cNvCxnSpPr/>
          <p:nvPr/>
        </p:nvCxnSpPr>
        <p:spPr>
          <a:xfrm>
            <a:off x="1569720" y="637675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DC75CA16-0952-4F61-A53B-77D54FD80F14}"/>
              </a:ext>
            </a:extLst>
          </p:cNvPr>
          <p:cNvCxnSpPr/>
          <p:nvPr/>
        </p:nvCxnSpPr>
        <p:spPr>
          <a:xfrm>
            <a:off x="1859280" y="637675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0824417E-46B1-451D-9FE9-043C9C80E234}"/>
              </a:ext>
            </a:extLst>
          </p:cNvPr>
          <p:cNvCxnSpPr/>
          <p:nvPr/>
        </p:nvCxnSpPr>
        <p:spPr>
          <a:xfrm>
            <a:off x="2438193" y="637675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85611EF5-E97D-4F39-8CDF-19FE1FBF71EE}"/>
              </a:ext>
            </a:extLst>
          </p:cNvPr>
          <p:cNvCxnSpPr/>
          <p:nvPr/>
        </p:nvCxnSpPr>
        <p:spPr>
          <a:xfrm>
            <a:off x="3158193" y="623330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EFACD102-A11D-405A-B3CC-9B61C0D48833}"/>
              </a:ext>
            </a:extLst>
          </p:cNvPr>
          <p:cNvCxnSpPr/>
          <p:nvPr/>
        </p:nvCxnSpPr>
        <p:spPr>
          <a:xfrm>
            <a:off x="3878193" y="637675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86948B46-6C58-4F6C-A823-C4E679B954B5}"/>
              </a:ext>
            </a:extLst>
          </p:cNvPr>
          <p:cNvCxnSpPr/>
          <p:nvPr/>
        </p:nvCxnSpPr>
        <p:spPr>
          <a:xfrm>
            <a:off x="4597986" y="623330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6034F6AC-5459-4163-B96D-05C08B53480D}"/>
              </a:ext>
            </a:extLst>
          </p:cNvPr>
          <p:cNvCxnSpPr/>
          <p:nvPr/>
        </p:nvCxnSpPr>
        <p:spPr>
          <a:xfrm>
            <a:off x="5890260" y="623330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53CFCDE4-554F-45AC-B188-C2DA539B8F63}"/>
              </a:ext>
            </a:extLst>
          </p:cNvPr>
          <p:cNvCxnSpPr/>
          <p:nvPr/>
        </p:nvCxnSpPr>
        <p:spPr>
          <a:xfrm>
            <a:off x="6179820" y="623330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>
            <a:extLst>
              <a:ext uri="{FF2B5EF4-FFF2-40B4-BE49-F238E27FC236}">
                <a16:creationId xmlns:a16="http://schemas.microsoft.com/office/drawing/2014/main" id="{72318254-9298-4995-BCE3-69B70D23AC6E}"/>
              </a:ext>
            </a:extLst>
          </p:cNvPr>
          <p:cNvSpPr txBox="1"/>
          <p:nvPr/>
        </p:nvSpPr>
        <p:spPr>
          <a:xfrm>
            <a:off x="2966474" y="1343330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3d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68BBDA7-2D8F-4D94-BFCA-305BE1ADDE88}"/>
              </a:ext>
            </a:extLst>
          </p:cNvPr>
          <p:cNvSpPr txBox="1"/>
          <p:nvPr/>
        </p:nvSpPr>
        <p:spPr>
          <a:xfrm>
            <a:off x="5836090" y="1343329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4s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9623E2C3-5D82-423D-B14F-CDD087EFFF28}"/>
              </a:ext>
            </a:extLst>
          </p:cNvPr>
          <p:cNvSpPr/>
          <p:nvPr/>
        </p:nvSpPr>
        <p:spPr>
          <a:xfrm>
            <a:off x="1358193" y="2005000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350E2485-D679-46D2-A2AC-1E573CB566A5}"/>
              </a:ext>
            </a:extLst>
          </p:cNvPr>
          <p:cNvSpPr/>
          <p:nvPr/>
        </p:nvSpPr>
        <p:spPr>
          <a:xfrm>
            <a:off x="2078193" y="2005000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69C34A9F-C1DD-4997-80B6-7BB980D8BACC}"/>
              </a:ext>
            </a:extLst>
          </p:cNvPr>
          <p:cNvSpPr/>
          <p:nvPr/>
        </p:nvSpPr>
        <p:spPr>
          <a:xfrm>
            <a:off x="2798193" y="2005000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445EAB2-5A26-4EBA-8285-AA9DA4834D24}"/>
              </a:ext>
            </a:extLst>
          </p:cNvPr>
          <p:cNvSpPr/>
          <p:nvPr/>
        </p:nvSpPr>
        <p:spPr>
          <a:xfrm>
            <a:off x="3518193" y="2005000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39DB5E20-E1FE-4EDC-97E6-2AC67F14DEB0}"/>
              </a:ext>
            </a:extLst>
          </p:cNvPr>
          <p:cNvSpPr/>
          <p:nvPr/>
        </p:nvSpPr>
        <p:spPr>
          <a:xfrm>
            <a:off x="4238193" y="2005000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8A684ED4-40A3-4FA3-9E00-73964F13419E}"/>
              </a:ext>
            </a:extLst>
          </p:cNvPr>
          <p:cNvSpPr/>
          <p:nvPr/>
        </p:nvSpPr>
        <p:spPr>
          <a:xfrm>
            <a:off x="5667809" y="2005000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F59A6B4D-5B34-4406-9D89-53F43D298926}"/>
              </a:ext>
            </a:extLst>
          </p:cNvPr>
          <p:cNvCxnSpPr/>
          <p:nvPr/>
        </p:nvCxnSpPr>
        <p:spPr>
          <a:xfrm>
            <a:off x="1569720" y="2095000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22C2B43C-C4F1-48F9-BE49-40A6C8949C68}"/>
              </a:ext>
            </a:extLst>
          </p:cNvPr>
          <p:cNvCxnSpPr/>
          <p:nvPr/>
        </p:nvCxnSpPr>
        <p:spPr>
          <a:xfrm>
            <a:off x="1859280" y="2095000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E43B32C5-737B-48FF-92F5-3AFB1B475548}"/>
              </a:ext>
            </a:extLst>
          </p:cNvPr>
          <p:cNvCxnSpPr/>
          <p:nvPr/>
        </p:nvCxnSpPr>
        <p:spPr>
          <a:xfrm>
            <a:off x="2438193" y="2095000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E6CCF7D2-7E4F-4333-BE9B-F7AAEF0882AA}"/>
              </a:ext>
            </a:extLst>
          </p:cNvPr>
          <p:cNvCxnSpPr/>
          <p:nvPr/>
        </p:nvCxnSpPr>
        <p:spPr>
          <a:xfrm>
            <a:off x="3158193" y="2080655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D82AF117-E745-4260-A51B-04767953FC56}"/>
              </a:ext>
            </a:extLst>
          </p:cNvPr>
          <p:cNvCxnSpPr/>
          <p:nvPr/>
        </p:nvCxnSpPr>
        <p:spPr>
          <a:xfrm>
            <a:off x="3878193" y="2095000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3E284AA0-D01C-4B77-9E1A-3B562A04F85E}"/>
              </a:ext>
            </a:extLst>
          </p:cNvPr>
          <p:cNvCxnSpPr/>
          <p:nvPr/>
        </p:nvCxnSpPr>
        <p:spPr>
          <a:xfrm>
            <a:off x="4597986" y="2080655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>
            <a:extLst>
              <a:ext uri="{FF2B5EF4-FFF2-40B4-BE49-F238E27FC236}">
                <a16:creationId xmlns:a16="http://schemas.microsoft.com/office/drawing/2014/main" id="{879B167D-B5D0-4D53-BF9A-274EF2CB7C01}"/>
              </a:ext>
            </a:extLst>
          </p:cNvPr>
          <p:cNvSpPr txBox="1"/>
          <p:nvPr/>
        </p:nvSpPr>
        <p:spPr>
          <a:xfrm>
            <a:off x="2966474" y="280065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3d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3514E54A-B8B7-40EA-B4FC-0D40FE72EB6D}"/>
              </a:ext>
            </a:extLst>
          </p:cNvPr>
          <p:cNvSpPr txBox="1"/>
          <p:nvPr/>
        </p:nvSpPr>
        <p:spPr>
          <a:xfrm>
            <a:off x="5836090" y="2800654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4s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220F2800-B0A0-4DCF-867C-F058EFFD5EB5}"/>
              </a:ext>
            </a:extLst>
          </p:cNvPr>
          <p:cNvSpPr txBox="1"/>
          <p:nvPr/>
        </p:nvSpPr>
        <p:spPr>
          <a:xfrm>
            <a:off x="315178" y="2165989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/>
              <a:t>Fe</a:t>
            </a:r>
            <a:r>
              <a:rPr lang="de-DE" baseline="30000" dirty="0"/>
              <a:t>2+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C56BDB80-10FA-48EF-A7B2-95479DC25CCF}"/>
              </a:ext>
            </a:extLst>
          </p:cNvPr>
          <p:cNvSpPr/>
          <p:nvPr/>
        </p:nvSpPr>
        <p:spPr>
          <a:xfrm>
            <a:off x="1358193" y="3429000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50981333-AA3E-4F51-A014-3F980A7D0B65}"/>
              </a:ext>
            </a:extLst>
          </p:cNvPr>
          <p:cNvSpPr/>
          <p:nvPr/>
        </p:nvSpPr>
        <p:spPr>
          <a:xfrm>
            <a:off x="2078193" y="3429000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25197289-F8B4-4CFF-A079-4C49C0EC39BA}"/>
              </a:ext>
            </a:extLst>
          </p:cNvPr>
          <p:cNvSpPr/>
          <p:nvPr/>
        </p:nvSpPr>
        <p:spPr>
          <a:xfrm>
            <a:off x="2798193" y="3429000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B432C601-FC75-44C6-A022-E84B971FBA22}"/>
              </a:ext>
            </a:extLst>
          </p:cNvPr>
          <p:cNvSpPr/>
          <p:nvPr/>
        </p:nvSpPr>
        <p:spPr>
          <a:xfrm>
            <a:off x="3518193" y="3429000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7026811B-036E-4B46-AAAD-4FF4A3682C8A}"/>
              </a:ext>
            </a:extLst>
          </p:cNvPr>
          <p:cNvSpPr/>
          <p:nvPr/>
        </p:nvSpPr>
        <p:spPr>
          <a:xfrm>
            <a:off x="4238193" y="3429000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84CE76A6-FAC8-4F3C-BFA1-ED49FD61912A}"/>
              </a:ext>
            </a:extLst>
          </p:cNvPr>
          <p:cNvSpPr/>
          <p:nvPr/>
        </p:nvSpPr>
        <p:spPr>
          <a:xfrm>
            <a:off x="5667809" y="3429000"/>
            <a:ext cx="720000" cy="72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4" name="Gerade Verbindung mit Pfeil 43">
            <a:extLst>
              <a:ext uri="{FF2B5EF4-FFF2-40B4-BE49-F238E27FC236}">
                <a16:creationId xmlns:a16="http://schemas.microsoft.com/office/drawing/2014/main" id="{D4649E86-37B4-4F82-A466-E6FBA3CDF9D1}"/>
              </a:ext>
            </a:extLst>
          </p:cNvPr>
          <p:cNvCxnSpPr/>
          <p:nvPr/>
        </p:nvCxnSpPr>
        <p:spPr>
          <a:xfrm>
            <a:off x="1684020" y="3519000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28E59465-095F-4B07-BAFC-7F66B24DDC97}"/>
              </a:ext>
            </a:extLst>
          </p:cNvPr>
          <p:cNvCxnSpPr/>
          <p:nvPr/>
        </p:nvCxnSpPr>
        <p:spPr>
          <a:xfrm>
            <a:off x="2438193" y="3519000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>
            <a:extLst>
              <a:ext uri="{FF2B5EF4-FFF2-40B4-BE49-F238E27FC236}">
                <a16:creationId xmlns:a16="http://schemas.microsoft.com/office/drawing/2014/main" id="{B2196BC7-2B8F-41E0-B791-303A751841AC}"/>
              </a:ext>
            </a:extLst>
          </p:cNvPr>
          <p:cNvCxnSpPr/>
          <p:nvPr/>
        </p:nvCxnSpPr>
        <p:spPr>
          <a:xfrm>
            <a:off x="3158193" y="3504655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F1684E37-997A-4F1D-BC63-9FFE4BD8EBFC}"/>
              </a:ext>
            </a:extLst>
          </p:cNvPr>
          <p:cNvCxnSpPr/>
          <p:nvPr/>
        </p:nvCxnSpPr>
        <p:spPr>
          <a:xfrm>
            <a:off x="3878193" y="3519000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5C13BDA9-8024-4AAB-BC26-6C1F4CD35BA7}"/>
              </a:ext>
            </a:extLst>
          </p:cNvPr>
          <p:cNvCxnSpPr/>
          <p:nvPr/>
        </p:nvCxnSpPr>
        <p:spPr>
          <a:xfrm>
            <a:off x="4597986" y="3504655"/>
            <a:ext cx="0" cy="540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feld 49">
            <a:extLst>
              <a:ext uri="{FF2B5EF4-FFF2-40B4-BE49-F238E27FC236}">
                <a16:creationId xmlns:a16="http://schemas.microsoft.com/office/drawing/2014/main" id="{DEEA059B-8D6F-4646-ABFD-FD1AEAF524D9}"/>
              </a:ext>
            </a:extLst>
          </p:cNvPr>
          <p:cNvSpPr txBox="1"/>
          <p:nvPr/>
        </p:nvSpPr>
        <p:spPr>
          <a:xfrm>
            <a:off x="2966474" y="422465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3d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0D4AF338-5957-40DB-9CD3-0AD4A98FC057}"/>
              </a:ext>
            </a:extLst>
          </p:cNvPr>
          <p:cNvSpPr txBox="1"/>
          <p:nvPr/>
        </p:nvSpPr>
        <p:spPr>
          <a:xfrm>
            <a:off x="5836090" y="4224654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4s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850CC589-B288-4D98-A648-80849C73336D}"/>
              </a:ext>
            </a:extLst>
          </p:cNvPr>
          <p:cNvSpPr txBox="1"/>
          <p:nvPr/>
        </p:nvSpPr>
        <p:spPr>
          <a:xfrm>
            <a:off x="315178" y="3589989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/>
              <a:t>Fe</a:t>
            </a:r>
            <a:r>
              <a:rPr lang="de-DE" baseline="30000" dirty="0"/>
              <a:t>3+</a:t>
            </a:r>
          </a:p>
        </p:txBody>
      </p:sp>
    </p:spTree>
    <p:extLst>
      <p:ext uri="{BB962C8B-B14F-4D97-AF65-F5344CB8AC3E}">
        <p14:creationId xmlns:p14="http://schemas.microsoft.com/office/powerpoint/2010/main" val="230933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4FA85139-7F3B-47ED-B16F-76453B821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610" y="4383741"/>
            <a:ext cx="3479855" cy="2269471"/>
          </a:xfrm>
          <a:prstGeom prst="rect">
            <a:avLst/>
          </a:prstGeom>
        </p:spPr>
      </p:pic>
      <p:grpSp>
        <p:nvGrpSpPr>
          <p:cNvPr id="16" name="Gruppieren 15"/>
          <p:cNvGrpSpPr/>
          <p:nvPr/>
        </p:nvGrpSpPr>
        <p:grpSpPr>
          <a:xfrm>
            <a:off x="1858751" y="1272376"/>
            <a:ext cx="3321234" cy="2158489"/>
            <a:chOff x="1858751" y="1272376"/>
            <a:chExt cx="3321234" cy="2158489"/>
          </a:xfrm>
        </p:grpSpPr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CAB4A00C-F5FD-48DA-9946-0CBEEC26D946}"/>
                </a:ext>
              </a:extLst>
            </p:cNvPr>
            <p:cNvSpPr txBox="1"/>
            <p:nvPr/>
          </p:nvSpPr>
          <p:spPr>
            <a:xfrm>
              <a:off x="4726015" y="1685468"/>
              <a:ext cx="4539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CO</a:t>
              </a:r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55DDB896-DC35-4F88-8BA7-DB6704454A3F}"/>
                </a:ext>
              </a:extLst>
            </p:cNvPr>
            <p:cNvSpPr txBox="1"/>
            <p:nvPr/>
          </p:nvSpPr>
          <p:spPr>
            <a:xfrm>
              <a:off x="4723765" y="2717898"/>
              <a:ext cx="4539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CO</a:t>
              </a: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B4296F8E-B46E-4DEE-8438-4297CC6CDBB7}"/>
                </a:ext>
              </a:extLst>
            </p:cNvPr>
            <p:cNvSpPr txBox="1"/>
            <p:nvPr/>
          </p:nvSpPr>
          <p:spPr>
            <a:xfrm>
              <a:off x="1858751" y="2189261"/>
              <a:ext cx="4539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OC</a:t>
              </a:r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05D3E73C-929D-43FC-9B9D-F99A600E7F3D}"/>
                </a:ext>
              </a:extLst>
            </p:cNvPr>
            <p:cNvSpPr txBox="1"/>
            <p:nvPr/>
          </p:nvSpPr>
          <p:spPr>
            <a:xfrm>
              <a:off x="3359936" y="1272376"/>
              <a:ext cx="3241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O</a:t>
              </a:r>
            </a:p>
            <a:p>
              <a:pPr algn="l"/>
              <a:r>
                <a:rPr lang="de-DE" sz="1400" dirty="0"/>
                <a:t>C</a:t>
              </a: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FEF049CB-D680-4D80-907E-CD54B913763E}"/>
                </a:ext>
              </a:extLst>
            </p:cNvPr>
            <p:cNvSpPr txBox="1"/>
            <p:nvPr/>
          </p:nvSpPr>
          <p:spPr>
            <a:xfrm>
              <a:off x="3359936" y="2907645"/>
              <a:ext cx="3241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C</a:t>
              </a:r>
            </a:p>
            <a:p>
              <a:pPr algn="l"/>
              <a:r>
                <a:rPr lang="de-DE" sz="1400" dirty="0"/>
                <a:t>O</a:t>
              </a:r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D210ABEC-BFA3-40EF-9192-DCEC838FF4BE}"/>
                </a:ext>
              </a:extLst>
            </p:cNvPr>
            <p:cNvSpPr txBox="1"/>
            <p:nvPr/>
          </p:nvSpPr>
          <p:spPr>
            <a:xfrm>
              <a:off x="3325472" y="2189260"/>
              <a:ext cx="3930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 err="1"/>
                <a:t>Fe</a:t>
              </a:r>
              <a:endParaRPr lang="de-DE" sz="1400" dirty="0"/>
            </a:p>
          </p:txBody>
        </p: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D0105A37-D342-4B8E-81D6-A0CCACFDEA64}"/>
                </a:ext>
              </a:extLst>
            </p:cNvPr>
            <p:cNvCxnSpPr>
              <a:stCxn id="4" idx="1"/>
            </p:cNvCxnSpPr>
            <p:nvPr/>
          </p:nvCxnSpPr>
          <p:spPr>
            <a:xfrm flipH="1">
              <a:off x="3718528" y="1839357"/>
              <a:ext cx="1007487" cy="34990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9ECDD1A0-5FEE-4DD0-BA97-52B712FE2C42}"/>
                </a:ext>
              </a:extLst>
            </p:cNvPr>
            <p:cNvCxnSpPr>
              <a:endCxn id="5" idx="1"/>
            </p:cNvCxnSpPr>
            <p:nvPr/>
          </p:nvCxnSpPr>
          <p:spPr>
            <a:xfrm>
              <a:off x="3718528" y="2497037"/>
              <a:ext cx="1005237" cy="3747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14C0EDA3-6D0B-4F71-BD1E-A3D051BEF379}"/>
                </a:ext>
              </a:extLst>
            </p:cNvPr>
            <p:cNvCxnSpPr>
              <a:stCxn id="7" idx="2"/>
              <a:endCxn id="19" idx="0"/>
            </p:cNvCxnSpPr>
            <p:nvPr/>
          </p:nvCxnSpPr>
          <p:spPr>
            <a:xfrm>
              <a:off x="3522000" y="1795596"/>
              <a:ext cx="0" cy="39366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F7F9978B-A228-4A40-A2C3-704E81F816D4}"/>
                </a:ext>
              </a:extLst>
            </p:cNvPr>
            <p:cNvCxnSpPr>
              <a:stCxn id="8" idx="0"/>
              <a:endCxn id="19" idx="2"/>
            </p:cNvCxnSpPr>
            <p:nvPr/>
          </p:nvCxnSpPr>
          <p:spPr>
            <a:xfrm flipV="1">
              <a:off x="3522000" y="2497037"/>
              <a:ext cx="0" cy="41060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r Verbinder 34">
              <a:extLst>
                <a:ext uri="{FF2B5EF4-FFF2-40B4-BE49-F238E27FC236}">
                  <a16:creationId xmlns:a16="http://schemas.microsoft.com/office/drawing/2014/main" id="{1F60B7E6-2D27-48AE-9942-AA87C1525B40}"/>
                </a:ext>
              </a:extLst>
            </p:cNvPr>
            <p:cNvCxnSpPr>
              <a:stCxn id="6" idx="3"/>
              <a:endCxn id="19" idx="1"/>
            </p:cNvCxnSpPr>
            <p:nvPr/>
          </p:nvCxnSpPr>
          <p:spPr>
            <a:xfrm flipV="1">
              <a:off x="2312721" y="2343149"/>
              <a:ext cx="1012751" cy="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0946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B239137-5B7D-4B93-B2BB-9AE40CDA1F18}"/>
              </a:ext>
            </a:extLst>
          </p:cNvPr>
          <p:cNvSpPr txBox="1"/>
          <p:nvPr/>
        </p:nvSpPr>
        <p:spPr>
          <a:xfrm>
            <a:off x="4051138" y="3275111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err="1"/>
              <a:t>Fe</a:t>
            </a:r>
            <a:endParaRPr lang="de-DE" sz="14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ADCCCBD-E6F7-41C7-948B-444857647E20}"/>
              </a:ext>
            </a:extLst>
          </p:cNvPr>
          <p:cNvSpPr txBox="1"/>
          <p:nvPr/>
        </p:nvSpPr>
        <p:spPr>
          <a:xfrm>
            <a:off x="5484958" y="327511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err="1"/>
              <a:t>Fe</a:t>
            </a:r>
            <a:endParaRPr lang="de-DE" sz="1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CD1E0EB-DDE7-4EFB-A57F-3636243CDA47}"/>
              </a:ext>
            </a:extLst>
          </p:cNvPr>
          <p:cNvSpPr txBox="1"/>
          <p:nvPr/>
        </p:nvSpPr>
        <p:spPr>
          <a:xfrm>
            <a:off x="4247910" y="2003822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CO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238C0A8-ED0E-460B-9CC6-B9DABBD79AFD}"/>
              </a:ext>
            </a:extLst>
          </p:cNvPr>
          <p:cNvSpPr txBox="1"/>
          <p:nvPr/>
        </p:nvSpPr>
        <p:spPr>
          <a:xfrm>
            <a:off x="5215701" y="2003822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CO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1E9FAE8-0FD3-45FC-97A4-5E2CCAFD144A}"/>
              </a:ext>
            </a:extLst>
          </p:cNvPr>
          <p:cNvSpPr txBox="1"/>
          <p:nvPr/>
        </p:nvSpPr>
        <p:spPr>
          <a:xfrm>
            <a:off x="4795465" y="3950301"/>
            <a:ext cx="339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400" dirty="0"/>
              <a:t>C</a:t>
            </a:r>
          </a:p>
          <a:p>
            <a:pPr algn="l"/>
            <a:r>
              <a:rPr lang="de-DE" sz="1400" dirty="0"/>
              <a:t>O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4E6B9E8-7F2B-44BD-A39A-4FA3E21E4540}"/>
              </a:ext>
            </a:extLst>
          </p:cNvPr>
          <p:cNvSpPr txBox="1"/>
          <p:nvPr/>
        </p:nvSpPr>
        <p:spPr>
          <a:xfrm>
            <a:off x="3281108" y="4153903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CO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0679717-F894-42E6-B82A-85E1592A6798}"/>
              </a:ext>
            </a:extLst>
          </p:cNvPr>
          <p:cNvSpPr txBox="1"/>
          <p:nvPr/>
        </p:nvSpPr>
        <p:spPr>
          <a:xfrm>
            <a:off x="2565407" y="4000014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CO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D505FAC-8EE3-4152-A7C1-3593FAC61518}"/>
              </a:ext>
            </a:extLst>
          </p:cNvPr>
          <p:cNvSpPr txBox="1"/>
          <p:nvPr/>
        </p:nvSpPr>
        <p:spPr>
          <a:xfrm>
            <a:off x="2565407" y="2550209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CO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EE599F8-80B5-46F6-B537-A953CB8C4411}"/>
              </a:ext>
            </a:extLst>
          </p:cNvPr>
          <p:cNvSpPr txBox="1"/>
          <p:nvPr/>
        </p:nvSpPr>
        <p:spPr>
          <a:xfrm>
            <a:off x="6167062" y="2550209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CO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3C12C60-44BC-476C-ACBC-7803B5C9F9CF}"/>
              </a:ext>
            </a:extLst>
          </p:cNvPr>
          <p:cNvSpPr txBox="1"/>
          <p:nvPr/>
        </p:nvSpPr>
        <p:spPr>
          <a:xfrm>
            <a:off x="6167062" y="4153903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CO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9E4C8B4-FEA6-406E-94EC-1DE35A62E677}"/>
              </a:ext>
            </a:extLst>
          </p:cNvPr>
          <p:cNvSpPr txBox="1"/>
          <p:nvPr/>
        </p:nvSpPr>
        <p:spPr>
          <a:xfrm>
            <a:off x="6898198" y="4000014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CO</a:t>
            </a:r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A5AFDB46-0743-4D06-9147-F81079B759A8}"/>
              </a:ext>
            </a:extLst>
          </p:cNvPr>
          <p:cNvCxnSpPr>
            <a:stCxn id="2" idx="3"/>
            <a:endCxn id="3" idx="1"/>
          </p:cNvCxnSpPr>
          <p:nvPr/>
        </p:nvCxnSpPr>
        <p:spPr>
          <a:xfrm flipV="1">
            <a:off x="4444194" y="3428999"/>
            <a:ext cx="1040764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5895EA9-1050-4DD5-AE9C-B8F827F1A255}"/>
              </a:ext>
            </a:extLst>
          </p:cNvPr>
          <p:cNvCxnSpPr>
            <a:stCxn id="2" idx="0"/>
            <a:endCxn id="4" idx="2"/>
          </p:cNvCxnSpPr>
          <p:nvPr/>
        </p:nvCxnSpPr>
        <p:spPr>
          <a:xfrm flipV="1">
            <a:off x="4247666" y="2311599"/>
            <a:ext cx="227229" cy="9635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F81407AE-4B43-4A2E-A5DF-340F589995EA}"/>
              </a:ext>
            </a:extLst>
          </p:cNvPr>
          <p:cNvCxnSpPr>
            <a:stCxn id="5" idx="2"/>
            <a:endCxn id="3" idx="0"/>
          </p:cNvCxnSpPr>
          <p:nvPr/>
        </p:nvCxnSpPr>
        <p:spPr>
          <a:xfrm>
            <a:off x="5442686" y="2311599"/>
            <a:ext cx="238800" cy="96351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9267D8B0-8CD5-411E-B2B8-825296865914}"/>
              </a:ext>
            </a:extLst>
          </p:cNvPr>
          <p:cNvCxnSpPr>
            <a:stCxn id="5" idx="2"/>
            <a:endCxn id="2" idx="0"/>
          </p:cNvCxnSpPr>
          <p:nvPr/>
        </p:nvCxnSpPr>
        <p:spPr>
          <a:xfrm flipH="1">
            <a:off x="4247666" y="2311599"/>
            <a:ext cx="1195020" cy="96351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4415FFC3-9E2E-4441-A921-914BB71F1234}"/>
              </a:ext>
            </a:extLst>
          </p:cNvPr>
          <p:cNvCxnSpPr>
            <a:stCxn id="4" idx="2"/>
            <a:endCxn id="3" idx="0"/>
          </p:cNvCxnSpPr>
          <p:nvPr/>
        </p:nvCxnSpPr>
        <p:spPr>
          <a:xfrm>
            <a:off x="4474895" y="2311599"/>
            <a:ext cx="1206591" cy="96351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00E77190-4AE7-4E4B-9957-C9DB8E3BAC7A}"/>
              </a:ext>
            </a:extLst>
          </p:cNvPr>
          <p:cNvCxnSpPr>
            <a:cxnSpLocks/>
            <a:stCxn id="2" idx="2"/>
            <a:endCxn id="6" idx="0"/>
          </p:cNvCxnSpPr>
          <p:nvPr/>
        </p:nvCxnSpPr>
        <p:spPr>
          <a:xfrm>
            <a:off x="4247666" y="3582888"/>
            <a:ext cx="717717" cy="36741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47B056EC-CA10-44FB-949F-325958FC4CCB}"/>
              </a:ext>
            </a:extLst>
          </p:cNvPr>
          <p:cNvCxnSpPr>
            <a:cxnSpLocks/>
            <a:stCxn id="3" idx="2"/>
            <a:endCxn id="6" idx="0"/>
          </p:cNvCxnSpPr>
          <p:nvPr/>
        </p:nvCxnSpPr>
        <p:spPr>
          <a:xfrm flipH="1">
            <a:off x="4965383" y="3582887"/>
            <a:ext cx="716103" cy="36741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65C53360-10B6-42C5-8007-C54855B253BE}"/>
              </a:ext>
            </a:extLst>
          </p:cNvPr>
          <p:cNvCxnSpPr>
            <a:stCxn id="3" idx="3"/>
            <a:endCxn id="10" idx="2"/>
          </p:cNvCxnSpPr>
          <p:nvPr/>
        </p:nvCxnSpPr>
        <p:spPr>
          <a:xfrm flipV="1">
            <a:off x="5878014" y="2857986"/>
            <a:ext cx="516033" cy="57101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56A33EC3-37FD-46B1-895A-5488512C578F}"/>
              </a:ext>
            </a:extLst>
          </p:cNvPr>
          <p:cNvCxnSpPr>
            <a:stCxn id="3" idx="3"/>
            <a:endCxn id="12" idx="0"/>
          </p:cNvCxnSpPr>
          <p:nvPr/>
        </p:nvCxnSpPr>
        <p:spPr>
          <a:xfrm>
            <a:off x="5878014" y="3428999"/>
            <a:ext cx="1247169" cy="57101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DF55A664-31CF-4EAB-AF56-D5801D7BB08A}"/>
              </a:ext>
            </a:extLst>
          </p:cNvPr>
          <p:cNvCxnSpPr>
            <a:stCxn id="3" idx="3"/>
            <a:endCxn id="11" idx="0"/>
          </p:cNvCxnSpPr>
          <p:nvPr/>
        </p:nvCxnSpPr>
        <p:spPr>
          <a:xfrm>
            <a:off x="5878014" y="3428999"/>
            <a:ext cx="516033" cy="72490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25D7ED84-0ABF-45CF-A9FB-08C4821A1962}"/>
              </a:ext>
            </a:extLst>
          </p:cNvPr>
          <p:cNvCxnSpPr>
            <a:stCxn id="2" idx="1"/>
            <a:endCxn id="9" idx="3"/>
          </p:cNvCxnSpPr>
          <p:nvPr/>
        </p:nvCxnSpPr>
        <p:spPr>
          <a:xfrm flipH="1" flipV="1">
            <a:off x="3019377" y="2704098"/>
            <a:ext cx="1031761" cy="72490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B16D47D1-1A72-427C-ACBD-3210E5FBF7ED}"/>
              </a:ext>
            </a:extLst>
          </p:cNvPr>
          <p:cNvCxnSpPr>
            <a:stCxn id="2" idx="1"/>
          </p:cNvCxnSpPr>
          <p:nvPr/>
        </p:nvCxnSpPr>
        <p:spPr>
          <a:xfrm flipH="1">
            <a:off x="2887547" y="3429000"/>
            <a:ext cx="1163591" cy="55943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5277DCC2-BB63-4AE3-83A1-2A7ADA9F481C}"/>
              </a:ext>
            </a:extLst>
          </p:cNvPr>
          <p:cNvCxnSpPr>
            <a:stCxn id="2" idx="1"/>
            <a:endCxn id="7" idx="0"/>
          </p:cNvCxnSpPr>
          <p:nvPr/>
        </p:nvCxnSpPr>
        <p:spPr>
          <a:xfrm flipH="1">
            <a:off x="3508093" y="3429000"/>
            <a:ext cx="543045" cy="72490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67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667D8C93-AE71-4DF3-A30C-8FD07763FB99}"/>
              </a:ext>
            </a:extLst>
          </p:cNvPr>
          <p:cNvSpPr txBox="1"/>
          <p:nvPr/>
        </p:nvSpPr>
        <p:spPr>
          <a:xfrm>
            <a:off x="4768047" y="1840375"/>
            <a:ext cx="39305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de-DE" sz="1400" dirty="0" err="1"/>
              <a:t>Fe</a:t>
            </a:r>
            <a:endParaRPr lang="de-DE" sz="14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ADC6322-505F-419A-A3F5-B523CDBD0B4C}"/>
              </a:ext>
            </a:extLst>
          </p:cNvPr>
          <p:cNvSpPr txBox="1"/>
          <p:nvPr/>
        </p:nvSpPr>
        <p:spPr>
          <a:xfrm>
            <a:off x="3311566" y="3275111"/>
            <a:ext cx="39305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de-DE" sz="1400" dirty="0" err="1"/>
              <a:t>Fe</a:t>
            </a:r>
            <a:endParaRPr lang="de-DE" sz="1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16A6351-C330-4227-8C30-F739BE0723D9}"/>
              </a:ext>
            </a:extLst>
          </p:cNvPr>
          <p:cNvSpPr txBox="1"/>
          <p:nvPr/>
        </p:nvSpPr>
        <p:spPr>
          <a:xfrm>
            <a:off x="4768047" y="4006246"/>
            <a:ext cx="39305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de-DE" sz="1400" dirty="0" err="1"/>
              <a:t>Fe</a:t>
            </a:r>
            <a:endParaRPr lang="de-DE" sz="1400" dirty="0"/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C8CA5BB3-6D0F-4E23-BADE-5A04CDCF94A4}"/>
              </a:ext>
            </a:extLst>
          </p:cNvPr>
          <p:cNvCxnSpPr>
            <a:cxnSpLocks/>
            <a:stCxn id="2" idx="1"/>
            <a:endCxn id="3" idx="3"/>
          </p:cNvCxnSpPr>
          <p:nvPr/>
        </p:nvCxnSpPr>
        <p:spPr>
          <a:xfrm flipH="1">
            <a:off x="3704622" y="1994264"/>
            <a:ext cx="1063425" cy="14347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E4846024-4109-4473-A5FF-4A18B4482048}"/>
              </a:ext>
            </a:extLst>
          </p:cNvPr>
          <p:cNvCxnSpPr>
            <a:stCxn id="2" idx="2"/>
            <a:endCxn id="4" idx="0"/>
          </p:cNvCxnSpPr>
          <p:nvPr/>
        </p:nvCxnSpPr>
        <p:spPr>
          <a:xfrm>
            <a:off x="4964575" y="2148152"/>
            <a:ext cx="0" cy="185809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C5406093-6E7E-4B64-8498-7A774E2D4DF8}"/>
              </a:ext>
            </a:extLst>
          </p:cNvPr>
          <p:cNvCxnSpPr>
            <a:cxnSpLocks/>
            <a:stCxn id="3" idx="3"/>
            <a:endCxn id="4" idx="0"/>
          </p:cNvCxnSpPr>
          <p:nvPr/>
        </p:nvCxnSpPr>
        <p:spPr>
          <a:xfrm>
            <a:off x="3704622" y="3429000"/>
            <a:ext cx="1259953" cy="57724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6546B3AD-579C-47D5-B522-9AEA49147075}"/>
              </a:ext>
            </a:extLst>
          </p:cNvPr>
          <p:cNvSpPr>
            <a:spLocks noChangeAspect="1"/>
          </p:cNvSpPr>
          <p:nvPr/>
        </p:nvSpPr>
        <p:spPr>
          <a:xfrm>
            <a:off x="3418093" y="2641004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30F54A95-B233-4557-A8E4-AE26E90456BE}"/>
              </a:ext>
            </a:extLst>
          </p:cNvPr>
          <p:cNvSpPr>
            <a:spLocks noChangeAspect="1"/>
          </p:cNvSpPr>
          <p:nvPr/>
        </p:nvSpPr>
        <p:spPr>
          <a:xfrm>
            <a:off x="3433089" y="4070134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E99E738-5525-44D3-89F0-8B6E0E62E0A1}"/>
              </a:ext>
            </a:extLst>
          </p:cNvPr>
          <p:cNvSpPr>
            <a:spLocks noChangeAspect="1"/>
          </p:cNvSpPr>
          <p:nvPr/>
        </p:nvSpPr>
        <p:spPr>
          <a:xfrm>
            <a:off x="2788118" y="3691511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5810BD22-C6EC-4390-B786-2DAEA9D7DB71}"/>
              </a:ext>
            </a:extLst>
          </p:cNvPr>
          <p:cNvSpPr>
            <a:spLocks noChangeAspect="1"/>
          </p:cNvSpPr>
          <p:nvPr/>
        </p:nvSpPr>
        <p:spPr>
          <a:xfrm>
            <a:off x="2772498" y="2987199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5E3B415-DE23-48E7-B15E-86C18ED27C09}"/>
              </a:ext>
            </a:extLst>
          </p:cNvPr>
          <p:cNvCxnSpPr>
            <a:cxnSpLocks/>
            <a:stCxn id="3" idx="0"/>
            <a:endCxn id="11" idx="4"/>
          </p:cNvCxnSpPr>
          <p:nvPr/>
        </p:nvCxnSpPr>
        <p:spPr>
          <a:xfrm flipH="1" flipV="1">
            <a:off x="3508093" y="2821004"/>
            <a:ext cx="1" cy="45410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DF70627C-C0EB-4F7D-BC6D-89206C304079}"/>
              </a:ext>
            </a:extLst>
          </p:cNvPr>
          <p:cNvCxnSpPr>
            <a:cxnSpLocks/>
            <a:stCxn id="3" idx="1"/>
            <a:endCxn id="14" idx="5"/>
          </p:cNvCxnSpPr>
          <p:nvPr/>
        </p:nvCxnSpPr>
        <p:spPr>
          <a:xfrm flipH="1" flipV="1">
            <a:off x="2926138" y="3140839"/>
            <a:ext cx="385428" cy="28816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EF6DB246-9AC4-40CD-A77C-77DC66DD67E3}"/>
              </a:ext>
            </a:extLst>
          </p:cNvPr>
          <p:cNvCxnSpPr>
            <a:cxnSpLocks/>
            <a:stCxn id="3" idx="1"/>
            <a:endCxn id="13" idx="7"/>
          </p:cNvCxnSpPr>
          <p:nvPr/>
        </p:nvCxnSpPr>
        <p:spPr>
          <a:xfrm flipH="1">
            <a:off x="2941758" y="3429000"/>
            <a:ext cx="369808" cy="28887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78CA78F3-B519-494F-B7AD-73A58A34DC0F}"/>
              </a:ext>
            </a:extLst>
          </p:cNvPr>
          <p:cNvCxnSpPr>
            <a:stCxn id="3" idx="2"/>
            <a:endCxn id="12" idx="0"/>
          </p:cNvCxnSpPr>
          <p:nvPr/>
        </p:nvCxnSpPr>
        <p:spPr>
          <a:xfrm>
            <a:off x="3508094" y="3582888"/>
            <a:ext cx="14995" cy="48724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>
            <a:extLst>
              <a:ext uri="{FF2B5EF4-FFF2-40B4-BE49-F238E27FC236}">
                <a16:creationId xmlns:a16="http://schemas.microsoft.com/office/drawing/2014/main" id="{8B4DDF68-73EA-415E-8CEE-1FCC61263E18}"/>
              </a:ext>
            </a:extLst>
          </p:cNvPr>
          <p:cNvSpPr>
            <a:spLocks noChangeAspect="1"/>
          </p:cNvSpPr>
          <p:nvPr/>
        </p:nvSpPr>
        <p:spPr>
          <a:xfrm>
            <a:off x="4872525" y="1185191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AC52BAC5-A4F9-4D72-8DDA-495BD737B5E1}"/>
              </a:ext>
            </a:extLst>
          </p:cNvPr>
          <p:cNvSpPr>
            <a:spLocks noChangeAspect="1"/>
          </p:cNvSpPr>
          <p:nvPr/>
        </p:nvSpPr>
        <p:spPr>
          <a:xfrm>
            <a:off x="4400540" y="1388787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5393935A-CAB6-4100-BD18-421CC4F03FE9}"/>
              </a:ext>
            </a:extLst>
          </p:cNvPr>
          <p:cNvSpPr>
            <a:spLocks noChangeAspect="1"/>
          </p:cNvSpPr>
          <p:nvPr/>
        </p:nvSpPr>
        <p:spPr>
          <a:xfrm>
            <a:off x="5310675" y="1388787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3964EAAF-0677-45A8-80E4-0C57C52CD13A}"/>
              </a:ext>
            </a:extLst>
          </p:cNvPr>
          <p:cNvCxnSpPr>
            <a:cxnSpLocks/>
            <a:stCxn id="24" idx="5"/>
            <a:endCxn id="2" idx="0"/>
          </p:cNvCxnSpPr>
          <p:nvPr/>
        </p:nvCxnSpPr>
        <p:spPr>
          <a:xfrm>
            <a:off x="4554180" y="1542427"/>
            <a:ext cx="410395" cy="29794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B90FCCF5-AAA8-4D20-942D-1612856BF4F9}"/>
              </a:ext>
            </a:extLst>
          </p:cNvPr>
          <p:cNvCxnSpPr>
            <a:stCxn id="23" idx="4"/>
            <a:endCxn id="2" idx="0"/>
          </p:cNvCxnSpPr>
          <p:nvPr/>
        </p:nvCxnSpPr>
        <p:spPr>
          <a:xfrm>
            <a:off x="4962525" y="1365191"/>
            <a:ext cx="2050" cy="47518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5B548AA0-CA23-43B3-8E8D-D87E558F804D}"/>
              </a:ext>
            </a:extLst>
          </p:cNvPr>
          <p:cNvCxnSpPr>
            <a:stCxn id="25" idx="3"/>
            <a:endCxn id="2" idx="0"/>
          </p:cNvCxnSpPr>
          <p:nvPr/>
        </p:nvCxnSpPr>
        <p:spPr>
          <a:xfrm flipH="1">
            <a:off x="4964575" y="1542427"/>
            <a:ext cx="372460" cy="29794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>
            <a:extLst>
              <a:ext uri="{FF2B5EF4-FFF2-40B4-BE49-F238E27FC236}">
                <a16:creationId xmlns:a16="http://schemas.microsoft.com/office/drawing/2014/main" id="{9AAF16E7-91CE-434B-A553-A86FF86318F2}"/>
              </a:ext>
            </a:extLst>
          </p:cNvPr>
          <p:cNvSpPr>
            <a:spLocks noChangeAspect="1"/>
          </p:cNvSpPr>
          <p:nvPr/>
        </p:nvSpPr>
        <p:spPr>
          <a:xfrm>
            <a:off x="4872525" y="4785006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890C6B07-C898-4D43-A81F-3F3D81CF8982}"/>
              </a:ext>
            </a:extLst>
          </p:cNvPr>
          <p:cNvSpPr>
            <a:spLocks noChangeAspect="1"/>
          </p:cNvSpPr>
          <p:nvPr/>
        </p:nvSpPr>
        <p:spPr>
          <a:xfrm>
            <a:off x="5310675" y="4605006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ECC2ED23-A73F-4FA2-AEE5-DE3F7237F9D1}"/>
              </a:ext>
            </a:extLst>
          </p:cNvPr>
          <p:cNvSpPr>
            <a:spLocks noChangeAspect="1"/>
          </p:cNvSpPr>
          <p:nvPr/>
        </p:nvSpPr>
        <p:spPr>
          <a:xfrm>
            <a:off x="4464180" y="4605006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8CA47311-6223-4261-8558-184D4B75C38F}"/>
              </a:ext>
            </a:extLst>
          </p:cNvPr>
          <p:cNvCxnSpPr>
            <a:stCxn id="4" idx="2"/>
            <a:endCxn id="36" idx="7"/>
          </p:cNvCxnSpPr>
          <p:nvPr/>
        </p:nvCxnSpPr>
        <p:spPr>
          <a:xfrm flipH="1">
            <a:off x="4617820" y="4314023"/>
            <a:ext cx="346755" cy="31734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E5C13A84-B6A1-465B-873F-EB41AC148467}"/>
              </a:ext>
            </a:extLst>
          </p:cNvPr>
          <p:cNvCxnSpPr>
            <a:stCxn id="4" idx="2"/>
            <a:endCxn id="32" idx="0"/>
          </p:cNvCxnSpPr>
          <p:nvPr/>
        </p:nvCxnSpPr>
        <p:spPr>
          <a:xfrm flipH="1">
            <a:off x="4962525" y="4314023"/>
            <a:ext cx="2050" cy="47098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9FF0FBC1-540F-4972-B9FF-A49AA4D871DC}"/>
              </a:ext>
            </a:extLst>
          </p:cNvPr>
          <p:cNvCxnSpPr>
            <a:stCxn id="4" idx="2"/>
            <a:endCxn id="35" idx="1"/>
          </p:cNvCxnSpPr>
          <p:nvPr/>
        </p:nvCxnSpPr>
        <p:spPr>
          <a:xfrm>
            <a:off x="4964575" y="4314023"/>
            <a:ext cx="372460" cy="31734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lipse 42">
            <a:extLst>
              <a:ext uri="{FF2B5EF4-FFF2-40B4-BE49-F238E27FC236}">
                <a16:creationId xmlns:a16="http://schemas.microsoft.com/office/drawing/2014/main" id="{97FD631B-D895-428F-BDA5-237D5B7E7480}"/>
              </a:ext>
            </a:extLst>
          </p:cNvPr>
          <p:cNvSpPr>
            <a:spLocks noChangeAspect="1"/>
          </p:cNvSpPr>
          <p:nvPr/>
        </p:nvSpPr>
        <p:spPr>
          <a:xfrm>
            <a:off x="5596425" y="3736511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07EDEF32-487D-45D9-AEEB-D0EE9F17A090}"/>
              </a:ext>
            </a:extLst>
          </p:cNvPr>
          <p:cNvSpPr>
            <a:spLocks noChangeAspect="1"/>
          </p:cNvSpPr>
          <p:nvPr/>
        </p:nvSpPr>
        <p:spPr>
          <a:xfrm>
            <a:off x="6304234" y="2958057"/>
            <a:ext cx="180000" cy="180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2E65256A-A61E-424C-B8B1-E47EB8C1C86B}"/>
              </a:ext>
            </a:extLst>
          </p:cNvPr>
          <p:cNvCxnSpPr>
            <a:stCxn id="2" idx="3"/>
            <a:endCxn id="44" idx="1"/>
          </p:cNvCxnSpPr>
          <p:nvPr/>
        </p:nvCxnSpPr>
        <p:spPr>
          <a:xfrm>
            <a:off x="5161103" y="1994264"/>
            <a:ext cx="1169491" cy="99015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47">
            <a:extLst>
              <a:ext uri="{FF2B5EF4-FFF2-40B4-BE49-F238E27FC236}">
                <a16:creationId xmlns:a16="http://schemas.microsoft.com/office/drawing/2014/main" id="{33FB90E9-7181-4DC8-ACEE-AF8820022B7E}"/>
              </a:ext>
            </a:extLst>
          </p:cNvPr>
          <p:cNvCxnSpPr>
            <a:stCxn id="44" idx="3"/>
            <a:endCxn id="4" idx="0"/>
          </p:cNvCxnSpPr>
          <p:nvPr/>
        </p:nvCxnSpPr>
        <p:spPr>
          <a:xfrm flipH="1">
            <a:off x="4964575" y="3111697"/>
            <a:ext cx="1366019" cy="8945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2598073F-A37B-439C-A0A2-D2E4B067F660}"/>
              </a:ext>
            </a:extLst>
          </p:cNvPr>
          <p:cNvCxnSpPr>
            <a:stCxn id="2" idx="3"/>
            <a:endCxn id="43" idx="0"/>
          </p:cNvCxnSpPr>
          <p:nvPr/>
        </p:nvCxnSpPr>
        <p:spPr>
          <a:xfrm>
            <a:off x="5161103" y="1994264"/>
            <a:ext cx="525322" cy="174224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r Verbinder 51">
            <a:extLst>
              <a:ext uri="{FF2B5EF4-FFF2-40B4-BE49-F238E27FC236}">
                <a16:creationId xmlns:a16="http://schemas.microsoft.com/office/drawing/2014/main" id="{56ADA165-8936-41AE-AB30-9213385D95F6}"/>
              </a:ext>
            </a:extLst>
          </p:cNvPr>
          <p:cNvCxnSpPr>
            <a:cxnSpLocks/>
            <a:stCxn id="43" idx="3"/>
            <a:endCxn id="4" idx="0"/>
          </p:cNvCxnSpPr>
          <p:nvPr/>
        </p:nvCxnSpPr>
        <p:spPr>
          <a:xfrm flipH="1">
            <a:off x="4964575" y="3890151"/>
            <a:ext cx="658210" cy="11609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840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nfeck 1">
            <a:extLst>
              <a:ext uri="{FF2B5EF4-FFF2-40B4-BE49-F238E27FC236}">
                <a16:creationId xmlns:a16="http://schemas.microsoft.com/office/drawing/2014/main" id="{45BDB689-48F5-4C23-B09A-2985010C8F45}"/>
              </a:ext>
            </a:extLst>
          </p:cNvPr>
          <p:cNvSpPr/>
          <p:nvPr/>
        </p:nvSpPr>
        <p:spPr>
          <a:xfrm>
            <a:off x="3762375" y="1285875"/>
            <a:ext cx="960120" cy="709909"/>
          </a:xfrm>
          <a:prstGeom prst="pentagon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3" name="Fünfeck 2">
            <a:extLst>
              <a:ext uri="{FF2B5EF4-FFF2-40B4-BE49-F238E27FC236}">
                <a16:creationId xmlns:a16="http://schemas.microsoft.com/office/drawing/2014/main" id="{E85C1FA0-DD37-4989-AD50-B347A111EFF1}"/>
              </a:ext>
            </a:extLst>
          </p:cNvPr>
          <p:cNvSpPr/>
          <p:nvPr/>
        </p:nvSpPr>
        <p:spPr>
          <a:xfrm>
            <a:off x="3762375" y="2714625"/>
            <a:ext cx="960120" cy="714375"/>
          </a:xfrm>
          <a:prstGeom prst="pentagon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0EE107F1-9459-46BB-A079-ED6F908C5981}"/>
              </a:ext>
            </a:extLst>
          </p:cNvPr>
          <p:cNvSpPr/>
          <p:nvPr/>
        </p:nvSpPr>
        <p:spPr>
          <a:xfrm>
            <a:off x="4055432" y="1481434"/>
            <a:ext cx="360000" cy="36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D61D1210-B7D4-4570-A060-BB292369D724}"/>
              </a:ext>
            </a:extLst>
          </p:cNvPr>
          <p:cNvSpPr/>
          <p:nvPr/>
        </p:nvSpPr>
        <p:spPr>
          <a:xfrm>
            <a:off x="4062435" y="2991825"/>
            <a:ext cx="360000" cy="3600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8E14F89-A8FE-40B7-A4C7-035625700803}"/>
              </a:ext>
            </a:extLst>
          </p:cNvPr>
          <p:cNvSpPr txBox="1"/>
          <p:nvPr/>
        </p:nvSpPr>
        <p:spPr>
          <a:xfrm>
            <a:off x="4029379" y="2243948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err="1"/>
              <a:t>Fe</a:t>
            </a:r>
            <a:endParaRPr lang="de-DE" sz="1400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0252A9C6-E8A1-4E2F-91ED-EAC8DCB32312}"/>
              </a:ext>
            </a:extLst>
          </p:cNvPr>
          <p:cNvCxnSpPr>
            <a:cxnSpLocks/>
            <a:stCxn id="6" idx="0"/>
          </p:cNvCxnSpPr>
          <p:nvPr/>
        </p:nvCxnSpPr>
        <p:spPr>
          <a:xfrm flipV="1">
            <a:off x="4225907" y="1601821"/>
            <a:ext cx="0" cy="64212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1AB622CA-3516-4FC8-BF3E-DFBBDC807B0F}"/>
              </a:ext>
            </a:extLst>
          </p:cNvPr>
          <p:cNvCxnSpPr>
            <a:stCxn id="6" idx="2"/>
          </p:cNvCxnSpPr>
          <p:nvPr/>
        </p:nvCxnSpPr>
        <p:spPr>
          <a:xfrm>
            <a:off x="4225907" y="2551725"/>
            <a:ext cx="0" cy="56048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865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1EB6E846-11B3-4E60-BA2C-589DC0E4E014}"/>
              </a:ext>
            </a:extLst>
          </p:cNvPr>
          <p:cNvSpPr txBox="1"/>
          <p:nvPr/>
        </p:nvSpPr>
        <p:spPr>
          <a:xfrm>
            <a:off x="3841753" y="3275111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err="1"/>
              <a:t>Fe</a:t>
            </a:r>
            <a:endParaRPr lang="de-DE" sz="14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274BE24-8415-4F23-A136-E7C3C257DB7F}"/>
              </a:ext>
            </a:extLst>
          </p:cNvPr>
          <p:cNvSpPr txBox="1"/>
          <p:nvPr/>
        </p:nvSpPr>
        <p:spPr>
          <a:xfrm>
            <a:off x="5671193" y="3275111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err="1"/>
              <a:t>Fe</a:t>
            </a:r>
            <a:endParaRPr lang="de-DE" sz="1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5DCCDD3-DB26-415E-90F6-94A964F9F24D}"/>
              </a:ext>
            </a:extLst>
          </p:cNvPr>
          <p:cNvSpPr txBox="1"/>
          <p:nvPr/>
        </p:nvSpPr>
        <p:spPr>
          <a:xfrm>
            <a:off x="4781410" y="2447925"/>
            <a:ext cx="32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O</a:t>
            </a:r>
          </a:p>
          <a:p>
            <a:pPr algn="l"/>
            <a:r>
              <a:rPr lang="de-DE" sz="1400" dirty="0"/>
              <a:t>C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F32B8CC-86CB-4C94-94F3-0680D6B473A2}"/>
              </a:ext>
            </a:extLst>
          </p:cNvPr>
          <p:cNvSpPr txBox="1"/>
          <p:nvPr/>
        </p:nvSpPr>
        <p:spPr>
          <a:xfrm>
            <a:off x="4781410" y="3896381"/>
            <a:ext cx="32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C</a:t>
            </a:r>
          </a:p>
          <a:p>
            <a:pPr algn="l"/>
            <a:r>
              <a:rPr lang="de-DE" sz="1400" dirty="0"/>
              <a:t>O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DA17296-17E0-4074-A88C-2E1C9D96BB65}"/>
              </a:ext>
            </a:extLst>
          </p:cNvPr>
          <p:cNvSpPr txBox="1"/>
          <p:nvPr/>
        </p:nvSpPr>
        <p:spPr>
          <a:xfrm>
            <a:off x="3146289" y="4166460"/>
            <a:ext cx="32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C</a:t>
            </a:r>
          </a:p>
          <a:p>
            <a:pPr algn="l"/>
            <a:r>
              <a:rPr lang="de-DE" sz="1400" dirty="0"/>
              <a:t>O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0C0EC6E-2A7F-46C8-8EAC-410379651A42}"/>
              </a:ext>
            </a:extLst>
          </p:cNvPr>
          <p:cNvSpPr txBox="1"/>
          <p:nvPr/>
        </p:nvSpPr>
        <p:spPr>
          <a:xfrm>
            <a:off x="6588122" y="2433024"/>
            <a:ext cx="32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O</a:t>
            </a:r>
          </a:p>
          <a:p>
            <a:pPr algn="l"/>
            <a:r>
              <a:rPr lang="de-DE" sz="1400" dirty="0"/>
              <a:t>C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5969DE83-63E3-4095-8E6A-A1A1F8F8C8E8}"/>
              </a:ext>
            </a:extLst>
          </p:cNvPr>
          <p:cNvGrpSpPr/>
          <p:nvPr/>
        </p:nvGrpSpPr>
        <p:grpSpPr>
          <a:xfrm rot="18915684">
            <a:off x="2805316" y="2354581"/>
            <a:ext cx="960120" cy="709909"/>
            <a:chOff x="3762375" y="1285875"/>
            <a:chExt cx="960120" cy="709909"/>
          </a:xfrm>
        </p:grpSpPr>
        <p:sp>
          <p:nvSpPr>
            <p:cNvPr id="8" name="Fünfeck 7">
              <a:extLst>
                <a:ext uri="{FF2B5EF4-FFF2-40B4-BE49-F238E27FC236}">
                  <a16:creationId xmlns:a16="http://schemas.microsoft.com/office/drawing/2014/main" id="{B149E7A1-EA4A-4A7A-A21A-F0011F209FA8}"/>
                </a:ext>
              </a:extLst>
            </p:cNvPr>
            <p:cNvSpPr/>
            <p:nvPr/>
          </p:nvSpPr>
          <p:spPr>
            <a:xfrm>
              <a:off x="3762375" y="1285875"/>
              <a:ext cx="960120" cy="709909"/>
            </a:xfrm>
            <a:prstGeom prst="pentagon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18750183-D567-45EC-AF1F-9FA1BE7B867A}"/>
                </a:ext>
              </a:extLst>
            </p:cNvPr>
            <p:cNvSpPr/>
            <p:nvPr/>
          </p:nvSpPr>
          <p:spPr>
            <a:xfrm>
              <a:off x="4055432" y="1481434"/>
              <a:ext cx="360000" cy="360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C47B12CE-E003-468A-AA36-20FD6BC33A58}"/>
              </a:ext>
            </a:extLst>
          </p:cNvPr>
          <p:cNvGrpSpPr/>
          <p:nvPr/>
        </p:nvGrpSpPr>
        <p:grpSpPr>
          <a:xfrm rot="7947222">
            <a:off x="6141265" y="3821725"/>
            <a:ext cx="960120" cy="709909"/>
            <a:chOff x="3762375" y="1285875"/>
            <a:chExt cx="960120" cy="709909"/>
          </a:xfrm>
        </p:grpSpPr>
        <p:sp>
          <p:nvSpPr>
            <p:cNvPr id="12" name="Fünfeck 11">
              <a:extLst>
                <a:ext uri="{FF2B5EF4-FFF2-40B4-BE49-F238E27FC236}">
                  <a16:creationId xmlns:a16="http://schemas.microsoft.com/office/drawing/2014/main" id="{00B40D21-4673-4A4D-8A9E-52C39F0FCD13}"/>
                </a:ext>
              </a:extLst>
            </p:cNvPr>
            <p:cNvSpPr/>
            <p:nvPr/>
          </p:nvSpPr>
          <p:spPr>
            <a:xfrm>
              <a:off x="3762375" y="1285875"/>
              <a:ext cx="960120" cy="709909"/>
            </a:xfrm>
            <a:prstGeom prst="pentagon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95457B65-8697-426F-A52B-6ADA7382DE4D}"/>
                </a:ext>
              </a:extLst>
            </p:cNvPr>
            <p:cNvSpPr/>
            <p:nvPr/>
          </p:nvSpPr>
          <p:spPr>
            <a:xfrm>
              <a:off x="4055432" y="1481434"/>
              <a:ext cx="360000" cy="36000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</p:grp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A03830C3-5987-4C80-A159-FD120F96EE50}"/>
              </a:ext>
            </a:extLst>
          </p:cNvPr>
          <p:cNvCxnSpPr>
            <a:stCxn id="2" idx="3"/>
            <a:endCxn id="3" idx="1"/>
          </p:cNvCxnSpPr>
          <p:nvPr/>
        </p:nvCxnSpPr>
        <p:spPr>
          <a:xfrm>
            <a:off x="4234809" y="3429000"/>
            <a:ext cx="143638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1BA61FED-92CD-402E-8CF4-9218DC48E2F2}"/>
              </a:ext>
            </a:extLst>
          </p:cNvPr>
          <p:cNvCxnSpPr>
            <a:stCxn id="2" idx="0"/>
            <a:endCxn id="4" idx="1"/>
          </p:cNvCxnSpPr>
          <p:nvPr/>
        </p:nvCxnSpPr>
        <p:spPr>
          <a:xfrm flipV="1">
            <a:off x="4038281" y="2709535"/>
            <a:ext cx="743129" cy="56557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B3145CE7-2962-403F-9391-243DCB1C1F60}"/>
              </a:ext>
            </a:extLst>
          </p:cNvPr>
          <p:cNvCxnSpPr>
            <a:stCxn id="4" idx="3"/>
            <a:endCxn id="3" idx="0"/>
          </p:cNvCxnSpPr>
          <p:nvPr/>
        </p:nvCxnSpPr>
        <p:spPr>
          <a:xfrm>
            <a:off x="5105538" y="2709535"/>
            <a:ext cx="762183" cy="56557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38C3688B-2A1D-47F1-9D36-744F51E363F1}"/>
              </a:ext>
            </a:extLst>
          </p:cNvPr>
          <p:cNvCxnSpPr>
            <a:cxnSpLocks/>
            <a:stCxn id="2" idx="2"/>
            <a:endCxn id="5" idx="1"/>
          </p:cNvCxnSpPr>
          <p:nvPr/>
        </p:nvCxnSpPr>
        <p:spPr>
          <a:xfrm>
            <a:off x="4038281" y="3582888"/>
            <a:ext cx="743129" cy="57510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196CD52F-C77A-4FC3-B584-49A2B772DAB7}"/>
              </a:ext>
            </a:extLst>
          </p:cNvPr>
          <p:cNvCxnSpPr>
            <a:stCxn id="5" idx="3"/>
            <a:endCxn id="3" idx="2"/>
          </p:cNvCxnSpPr>
          <p:nvPr/>
        </p:nvCxnSpPr>
        <p:spPr>
          <a:xfrm flipV="1">
            <a:off x="5105538" y="3582888"/>
            <a:ext cx="762183" cy="57510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39B55A05-E2FF-46DF-BADF-C996017F58C4}"/>
              </a:ext>
            </a:extLst>
          </p:cNvPr>
          <p:cNvCxnSpPr>
            <a:cxnSpLocks/>
            <a:stCxn id="3" idx="3"/>
            <a:endCxn id="7" idx="1"/>
          </p:cNvCxnSpPr>
          <p:nvPr/>
        </p:nvCxnSpPr>
        <p:spPr>
          <a:xfrm flipV="1">
            <a:off x="6064249" y="2694634"/>
            <a:ext cx="523873" cy="73436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9B96269E-5D8E-48FE-81C8-A1101B7E20E5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6064249" y="3429000"/>
            <a:ext cx="546601" cy="71946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1223665A-88E2-4B8D-8ECD-CEC09DED803E}"/>
              </a:ext>
            </a:extLst>
          </p:cNvPr>
          <p:cNvCxnSpPr>
            <a:cxnSpLocks/>
            <a:stCxn id="2" idx="1"/>
          </p:cNvCxnSpPr>
          <p:nvPr/>
        </p:nvCxnSpPr>
        <p:spPr>
          <a:xfrm flipH="1" flipV="1">
            <a:off x="3308353" y="2709535"/>
            <a:ext cx="533400" cy="71946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F4203DDD-7B46-4DFB-AC1A-2CB0266F339F}"/>
              </a:ext>
            </a:extLst>
          </p:cNvPr>
          <p:cNvCxnSpPr>
            <a:stCxn id="2" idx="1"/>
            <a:endCxn id="6" idx="0"/>
          </p:cNvCxnSpPr>
          <p:nvPr/>
        </p:nvCxnSpPr>
        <p:spPr>
          <a:xfrm flipH="1">
            <a:off x="3308353" y="3429000"/>
            <a:ext cx="533400" cy="73746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58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</Words>
  <Application>Microsoft Office PowerPoint</Application>
  <PresentationFormat>A4-Papier (210 x 297 mm)</PresentationFormat>
  <Paragraphs>42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Walter Wagner</cp:lastModifiedBy>
  <cp:revision>13</cp:revision>
  <dcterms:created xsi:type="dcterms:W3CDTF">2020-07-16T09:33:05Z</dcterms:created>
  <dcterms:modified xsi:type="dcterms:W3CDTF">2020-10-29T09:48:48Z</dcterms:modified>
</cp:coreProperties>
</file>