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401" autoAdjust="0"/>
  </p:normalViewPr>
  <p:slideViewPr>
    <p:cSldViewPr snapToGrid="0" showGuides="1">
      <p:cViewPr>
        <p:scale>
          <a:sx n="125" d="100"/>
          <a:sy n="125" d="100"/>
        </p:scale>
        <p:origin x="-984" y="-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4777-CB48-4D74-BDB0-CAE3425465CB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9E63-2AAF-481B-9749-4AA32D068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545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4777-CB48-4D74-BDB0-CAE3425465CB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9E63-2AAF-481B-9749-4AA32D068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5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4777-CB48-4D74-BDB0-CAE3425465CB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9E63-2AAF-481B-9749-4AA32D068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84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4777-CB48-4D74-BDB0-CAE3425465CB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9E63-2AAF-481B-9749-4AA32D068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670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4777-CB48-4D74-BDB0-CAE3425465CB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9E63-2AAF-481B-9749-4AA32D068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4777-CB48-4D74-BDB0-CAE3425465CB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9E63-2AAF-481B-9749-4AA32D068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575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4777-CB48-4D74-BDB0-CAE3425465CB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9E63-2AAF-481B-9749-4AA32D068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9473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4777-CB48-4D74-BDB0-CAE3425465CB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9E63-2AAF-481B-9749-4AA32D068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19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4777-CB48-4D74-BDB0-CAE3425465CB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9E63-2AAF-481B-9749-4AA32D068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31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4777-CB48-4D74-BDB0-CAE3425465CB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9E63-2AAF-481B-9749-4AA32D068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89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54777-CB48-4D74-BDB0-CAE3425465CB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9E63-2AAF-481B-9749-4AA32D068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58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54777-CB48-4D74-BDB0-CAE3425465CB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B9E63-2AAF-481B-9749-4AA32D068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04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5125844" y="1102483"/>
            <a:ext cx="1940312" cy="3389971"/>
          </a:xfrm>
          <a:prstGeom prst="trapezoid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rapezoid 4"/>
          <p:cNvSpPr/>
          <p:nvPr/>
        </p:nvSpPr>
        <p:spPr>
          <a:xfrm rot="10800000">
            <a:off x="5125844" y="4568654"/>
            <a:ext cx="1940312" cy="752594"/>
          </a:xfrm>
          <a:prstGeom prst="trapezoid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5316807" y="5321249"/>
            <a:ext cx="1558384" cy="408991"/>
          </a:xfrm>
          <a:prstGeom prst="rect">
            <a:avLst/>
          </a:prstGeom>
          <a:solidFill>
            <a:srgbClr val="FF0000"/>
          </a:solidFill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191170" y="4457530"/>
            <a:ext cx="1811609" cy="1754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5365268" y="5222019"/>
            <a:ext cx="1468800" cy="1754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0</a:t>
            </a:r>
          </a:p>
        </p:txBody>
      </p:sp>
      <p:sp>
        <p:nvSpPr>
          <p:cNvPr id="9" name="Rechteck 8"/>
          <p:cNvSpPr/>
          <p:nvPr/>
        </p:nvSpPr>
        <p:spPr>
          <a:xfrm>
            <a:off x="5316807" y="976668"/>
            <a:ext cx="1468800" cy="1754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0</a:t>
            </a:r>
          </a:p>
        </p:txBody>
      </p:sp>
      <p:sp>
        <p:nvSpPr>
          <p:cNvPr id="10" name="Rechteck 9"/>
          <p:cNvSpPr/>
          <p:nvPr/>
        </p:nvSpPr>
        <p:spPr>
          <a:xfrm>
            <a:off x="5357648" y="5309734"/>
            <a:ext cx="1476420" cy="1981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6567371" y="5309904"/>
            <a:ext cx="839269" cy="875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4826198" y="5507853"/>
            <a:ext cx="954681" cy="87715"/>
          </a:xfrm>
          <a:prstGeom prst="rect">
            <a:avLst/>
          </a:prstGeom>
          <a:solidFill>
            <a:srgbClr val="FF0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 flipH="1">
            <a:off x="4680630" y="5427929"/>
            <a:ext cx="51054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 flipV="1">
            <a:off x="7004496" y="5460728"/>
            <a:ext cx="5112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5482448" y="2110740"/>
            <a:ext cx="12268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600 °C</a:t>
            </a: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1000 °C</a:t>
            </a: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1400 °C</a:t>
            </a: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2000 °C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7294057" y="2110740"/>
            <a:ext cx="23071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Vorwärmzone</a:t>
            </a:r>
          </a:p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Reduktionszone</a:t>
            </a:r>
          </a:p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Kohlungszone</a:t>
            </a:r>
          </a:p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Schmelzzone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7015826" y="5460728"/>
            <a:ext cx="2307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Schlacke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081860" y="5025852"/>
            <a:ext cx="1255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Roheisen</a:t>
            </a:r>
          </a:p>
        </p:txBody>
      </p:sp>
      <p:cxnSp>
        <p:nvCxnSpPr>
          <p:cNvPr id="21" name="Gerade Verbindung mit Pfeil 20"/>
          <p:cNvCxnSpPr/>
          <p:nvPr/>
        </p:nvCxnSpPr>
        <p:spPr>
          <a:xfrm flipH="1">
            <a:off x="6094979" y="478182"/>
            <a:ext cx="1021" cy="87539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6140485" y="470804"/>
            <a:ext cx="2307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Erz, Kalk und Koks</a:t>
            </a:r>
          </a:p>
        </p:txBody>
      </p:sp>
    </p:spTree>
    <p:extLst>
      <p:ext uri="{BB962C8B-B14F-4D97-AF65-F5344CB8AC3E}">
        <p14:creationId xmlns:p14="http://schemas.microsoft.com/office/powerpoint/2010/main" val="185514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 Richter</dc:creator>
  <cp:lastModifiedBy>Phil Richter</cp:lastModifiedBy>
  <cp:revision>3</cp:revision>
  <dcterms:created xsi:type="dcterms:W3CDTF">2017-06-13T11:59:34Z</dcterms:created>
  <dcterms:modified xsi:type="dcterms:W3CDTF">2017-06-13T12:02:23Z</dcterms:modified>
</cp:coreProperties>
</file>