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399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399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99" algn="l" defTabSz="914399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99" algn="l" defTabSz="914399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98" algn="l" defTabSz="914399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998" algn="l" defTabSz="914399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197" algn="l" defTabSz="914399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397" algn="l" defTabSz="914399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596" algn="l" defTabSz="914399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000"/>
    <a:srgbClr val="BE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et Fuchs" userId="bfdbf6869f8474ca" providerId="LiveId" clId="{D0761BBF-B940-4C42-A5E3-EDF9F98D3FCF}"/>
    <pc:docChg chg="undo custSel delSld modSld">
      <pc:chgData name="Viet Fuchs" userId="bfdbf6869f8474ca" providerId="LiveId" clId="{D0761BBF-B940-4C42-A5E3-EDF9F98D3FCF}" dt="2023-04-14T16:39:20.842" v="456" actId="1582"/>
      <pc:docMkLst>
        <pc:docMk/>
      </pc:docMkLst>
      <pc:sldChg chg="del">
        <pc:chgData name="Viet Fuchs" userId="bfdbf6869f8474ca" providerId="LiveId" clId="{D0761BBF-B940-4C42-A5E3-EDF9F98D3FCF}" dt="2023-03-20T14:08:39.159" v="48" actId="2696"/>
        <pc:sldMkLst>
          <pc:docMk/>
          <pc:sldMk cId="307548244" sldId="256"/>
        </pc:sldMkLst>
      </pc:sldChg>
      <pc:sldChg chg="addSp delSp modSp mod">
        <pc:chgData name="Viet Fuchs" userId="bfdbf6869f8474ca" providerId="LiveId" clId="{D0761BBF-B940-4C42-A5E3-EDF9F98D3FCF}" dt="2023-04-14T16:39:20.842" v="456" actId="1582"/>
        <pc:sldMkLst>
          <pc:docMk/>
          <pc:sldMk cId="1446477711" sldId="257"/>
        </pc:sldMkLst>
        <pc:spChg chg="mod">
          <ac:chgData name="Viet Fuchs" userId="bfdbf6869f8474ca" providerId="LiveId" clId="{D0761BBF-B940-4C42-A5E3-EDF9F98D3FCF}" dt="2023-03-20T14:03:59.328" v="0" actId="1076"/>
          <ac:spMkLst>
            <pc:docMk/>
            <pc:sldMk cId="1446477711" sldId="257"/>
            <ac:spMk id="3" creationId="{DDCD4F2E-A53A-C436-7544-44AB57CEA056}"/>
          </ac:spMkLst>
        </pc:spChg>
        <pc:spChg chg="mod">
          <ac:chgData name="Viet Fuchs" userId="bfdbf6869f8474ca" providerId="LiveId" clId="{D0761BBF-B940-4C42-A5E3-EDF9F98D3FCF}" dt="2023-03-20T14:04:49.831" v="7" actId="1076"/>
          <ac:spMkLst>
            <pc:docMk/>
            <pc:sldMk cId="1446477711" sldId="257"/>
            <ac:spMk id="5" creationId="{D7B0570B-837E-BE81-1200-7B6A9F6C740B}"/>
          </ac:spMkLst>
        </pc:spChg>
        <pc:spChg chg="mod">
          <ac:chgData name="Viet Fuchs" userId="bfdbf6869f8474ca" providerId="LiveId" clId="{D0761BBF-B940-4C42-A5E3-EDF9F98D3FCF}" dt="2023-04-14T16:31:46.926" v="363" actId="20577"/>
          <ac:spMkLst>
            <pc:docMk/>
            <pc:sldMk cId="1446477711" sldId="257"/>
            <ac:spMk id="6" creationId="{50E0C91B-2D22-E4B7-0EE4-F01A5F6DE1E4}"/>
          </ac:spMkLst>
        </pc:spChg>
        <pc:spChg chg="mod">
          <ac:chgData name="Viet Fuchs" userId="bfdbf6869f8474ca" providerId="LiveId" clId="{D0761BBF-B940-4C42-A5E3-EDF9F98D3FCF}" dt="2023-04-14T16:32:27.896" v="402" actId="113"/>
          <ac:spMkLst>
            <pc:docMk/>
            <pc:sldMk cId="1446477711" sldId="257"/>
            <ac:spMk id="7" creationId="{985CCF16-B4D5-DB44-F5FD-970D265CF67A}"/>
          </ac:spMkLst>
        </pc:spChg>
        <pc:spChg chg="mod">
          <ac:chgData name="Viet Fuchs" userId="bfdbf6869f8474ca" providerId="LiveId" clId="{D0761BBF-B940-4C42-A5E3-EDF9F98D3FCF}" dt="2023-04-14T16:31:11.960" v="347" actId="113"/>
          <ac:spMkLst>
            <pc:docMk/>
            <pc:sldMk cId="1446477711" sldId="257"/>
            <ac:spMk id="8" creationId="{94780123-C0AE-A6E3-2B29-136BF8FA6FD1}"/>
          </ac:spMkLst>
        </pc:spChg>
        <pc:spChg chg="mod">
          <ac:chgData name="Viet Fuchs" userId="bfdbf6869f8474ca" providerId="LiveId" clId="{D0761BBF-B940-4C42-A5E3-EDF9F98D3FCF}" dt="2023-04-14T16:17:29.574" v="316" actId="20577"/>
          <ac:spMkLst>
            <pc:docMk/>
            <pc:sldMk cId="1446477711" sldId="257"/>
            <ac:spMk id="9" creationId="{B946751C-779F-F516-178F-8FBC48D4E303}"/>
          </ac:spMkLst>
        </pc:spChg>
        <pc:spChg chg="add mod">
          <ac:chgData name="Viet Fuchs" userId="bfdbf6869f8474ca" providerId="LiveId" clId="{D0761BBF-B940-4C42-A5E3-EDF9F98D3FCF}" dt="2023-04-14T16:33:19.291" v="433" actId="20577"/>
          <ac:spMkLst>
            <pc:docMk/>
            <pc:sldMk cId="1446477711" sldId="257"/>
            <ac:spMk id="12" creationId="{D854D64E-6D1B-45B8-BEF0-A3655721D651}"/>
          </ac:spMkLst>
        </pc:spChg>
        <pc:spChg chg="add mod">
          <ac:chgData name="Viet Fuchs" userId="bfdbf6869f8474ca" providerId="LiveId" clId="{D0761BBF-B940-4C42-A5E3-EDF9F98D3FCF}" dt="2023-04-14T16:33:22.646" v="434" actId="20577"/>
          <ac:spMkLst>
            <pc:docMk/>
            <pc:sldMk cId="1446477711" sldId="257"/>
            <ac:spMk id="13" creationId="{A883ADA8-3663-568A-3011-D05A83922430}"/>
          </ac:spMkLst>
        </pc:spChg>
        <pc:spChg chg="add del mod">
          <ac:chgData name="Viet Fuchs" userId="bfdbf6869f8474ca" providerId="LiveId" clId="{D0761BBF-B940-4C42-A5E3-EDF9F98D3FCF}" dt="2023-04-14T16:33:16.820" v="432" actId="20577"/>
          <ac:spMkLst>
            <pc:docMk/>
            <pc:sldMk cId="1446477711" sldId="257"/>
            <ac:spMk id="14" creationId="{82C47B85-5F78-5D9D-6567-0F96048A8AF8}"/>
          </ac:spMkLst>
        </pc:spChg>
        <pc:spChg chg="add mod">
          <ac:chgData name="Viet Fuchs" userId="bfdbf6869f8474ca" providerId="LiveId" clId="{D0761BBF-B940-4C42-A5E3-EDF9F98D3FCF}" dt="2023-04-14T16:33:29.592" v="455" actId="20577"/>
          <ac:spMkLst>
            <pc:docMk/>
            <pc:sldMk cId="1446477711" sldId="257"/>
            <ac:spMk id="15" creationId="{2C41E6DC-D54C-3440-3409-F447970584CC}"/>
          </ac:spMkLst>
        </pc:spChg>
        <pc:spChg chg="add mod">
          <ac:chgData name="Viet Fuchs" userId="bfdbf6869f8474ca" providerId="LiveId" clId="{D0761BBF-B940-4C42-A5E3-EDF9F98D3FCF}" dt="2023-04-14T16:18:08.316" v="340" actId="14100"/>
          <ac:spMkLst>
            <pc:docMk/>
            <pc:sldMk cId="1446477711" sldId="257"/>
            <ac:spMk id="18" creationId="{F0A5A500-E00A-3B94-9EE7-59F0D3BB2351}"/>
          </ac:spMkLst>
        </pc:spChg>
        <pc:spChg chg="add mod">
          <ac:chgData name="Viet Fuchs" userId="bfdbf6869f8474ca" providerId="LiveId" clId="{D0761BBF-B940-4C42-A5E3-EDF9F98D3FCF}" dt="2023-04-14T16:32:19.489" v="401" actId="207"/>
          <ac:spMkLst>
            <pc:docMk/>
            <pc:sldMk cId="1446477711" sldId="257"/>
            <ac:spMk id="21" creationId="{76D02532-5BD4-F53A-7A67-8EEBA951E1E7}"/>
          </ac:spMkLst>
        </pc:spChg>
        <pc:spChg chg="add mod">
          <ac:chgData name="Viet Fuchs" userId="bfdbf6869f8474ca" providerId="LiveId" clId="{D0761BBF-B940-4C42-A5E3-EDF9F98D3FCF}" dt="2023-03-20T14:08:06.050" v="43" actId="208"/>
          <ac:spMkLst>
            <pc:docMk/>
            <pc:sldMk cId="1446477711" sldId="257"/>
            <ac:spMk id="31" creationId="{5165DA1B-C4BF-D0DA-01DA-3998DC251328}"/>
          </ac:spMkLst>
        </pc:spChg>
        <pc:cxnChg chg="add mod">
          <ac:chgData name="Viet Fuchs" userId="bfdbf6869f8474ca" providerId="LiveId" clId="{D0761BBF-B940-4C42-A5E3-EDF9F98D3FCF}" dt="2023-04-14T16:11:47.822" v="56" actId="1076"/>
          <ac:cxnSpMkLst>
            <pc:docMk/>
            <pc:sldMk cId="1446477711" sldId="257"/>
            <ac:cxnSpMk id="10" creationId="{8E954DB2-876C-E0D5-B562-38E1386D049B}"/>
          </ac:cxnSpMkLst>
        </pc:cxnChg>
        <pc:cxnChg chg="add mod">
          <ac:chgData name="Viet Fuchs" userId="bfdbf6869f8474ca" providerId="LiveId" clId="{D0761BBF-B940-4C42-A5E3-EDF9F98D3FCF}" dt="2023-03-20T14:05:46.998" v="17" actId="1076"/>
          <ac:cxnSpMkLst>
            <pc:docMk/>
            <pc:sldMk cId="1446477711" sldId="257"/>
            <ac:cxnSpMk id="11" creationId="{8D4D301C-A10D-C396-1D66-6B18C58F1A54}"/>
          </ac:cxnSpMkLst>
        </pc:cxnChg>
        <pc:cxnChg chg="add del">
          <ac:chgData name="Viet Fuchs" userId="bfdbf6869f8474ca" providerId="LiveId" clId="{D0761BBF-B940-4C42-A5E3-EDF9F98D3FCF}" dt="2023-03-20T14:05:24.607" v="12" actId="11529"/>
          <ac:cxnSpMkLst>
            <pc:docMk/>
            <pc:sldMk cId="1446477711" sldId="257"/>
            <ac:cxnSpMk id="15" creationId="{6040B1A3-502E-C436-7A50-195C487E20DB}"/>
          </ac:cxnSpMkLst>
        </pc:cxnChg>
        <pc:cxnChg chg="add mod">
          <ac:chgData name="Viet Fuchs" userId="bfdbf6869f8474ca" providerId="LiveId" clId="{D0761BBF-B940-4C42-A5E3-EDF9F98D3FCF}" dt="2023-03-20T14:05:43.588" v="16" actId="1076"/>
          <ac:cxnSpMkLst>
            <pc:docMk/>
            <pc:sldMk cId="1446477711" sldId="257"/>
            <ac:cxnSpMk id="16" creationId="{0012E006-D39B-13C6-8A06-D6DBD1F9F214}"/>
          </ac:cxnSpMkLst>
        </pc:cxnChg>
        <pc:cxnChg chg="add mod">
          <ac:chgData name="Viet Fuchs" userId="bfdbf6869f8474ca" providerId="LiveId" clId="{D0761BBF-B940-4C42-A5E3-EDF9F98D3FCF}" dt="2023-03-20T14:05:56.837" v="19" actId="1076"/>
          <ac:cxnSpMkLst>
            <pc:docMk/>
            <pc:sldMk cId="1446477711" sldId="257"/>
            <ac:cxnSpMk id="17" creationId="{54365884-DF8D-CD64-F86D-3D0FCAF262B8}"/>
          </ac:cxnSpMkLst>
        </pc:cxnChg>
        <pc:cxnChg chg="add mod">
          <ac:chgData name="Viet Fuchs" userId="bfdbf6869f8474ca" providerId="LiveId" clId="{D0761BBF-B940-4C42-A5E3-EDF9F98D3FCF}" dt="2023-03-20T14:06:36.852" v="24" actId="1076"/>
          <ac:cxnSpMkLst>
            <pc:docMk/>
            <pc:sldMk cId="1446477711" sldId="257"/>
            <ac:cxnSpMk id="19" creationId="{D2D117D5-6EEF-7ED7-D56A-71D5B3897662}"/>
          </ac:cxnSpMkLst>
        </pc:cxnChg>
        <pc:cxnChg chg="add mod">
          <ac:chgData name="Viet Fuchs" userId="bfdbf6869f8474ca" providerId="LiveId" clId="{D0761BBF-B940-4C42-A5E3-EDF9F98D3FCF}" dt="2023-03-20T14:06:44.213" v="25" actId="1076"/>
          <ac:cxnSpMkLst>
            <pc:docMk/>
            <pc:sldMk cId="1446477711" sldId="257"/>
            <ac:cxnSpMk id="20" creationId="{81391F8C-31EE-1A7D-371C-28E8656D7356}"/>
          </ac:cxnSpMkLst>
        </pc:cxnChg>
        <pc:cxnChg chg="add mod">
          <ac:chgData name="Viet Fuchs" userId="bfdbf6869f8474ca" providerId="LiveId" clId="{D0761BBF-B940-4C42-A5E3-EDF9F98D3FCF}" dt="2023-03-20T14:07:06.055" v="32" actId="14100"/>
          <ac:cxnSpMkLst>
            <pc:docMk/>
            <pc:sldMk cId="1446477711" sldId="257"/>
            <ac:cxnSpMk id="22" creationId="{8EF58D3D-472C-CF12-D76F-344CB6989C71}"/>
          </ac:cxnSpMkLst>
        </pc:cxnChg>
        <pc:cxnChg chg="add mod">
          <ac:chgData name="Viet Fuchs" userId="bfdbf6869f8474ca" providerId="LiveId" clId="{D0761BBF-B940-4C42-A5E3-EDF9F98D3FCF}" dt="2023-04-14T16:39:20.842" v="456" actId="1582"/>
          <ac:cxnSpMkLst>
            <pc:docMk/>
            <pc:sldMk cId="1446477711" sldId="257"/>
            <ac:cxnSpMk id="28" creationId="{CE6F3EC8-26D3-7FBA-3077-FABC3940AFE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32CD38-F2E8-12A6-0723-852AD8D89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2" y="1122364"/>
            <a:ext cx="914399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6A821EA-1F9E-CE4F-07E7-42842C385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2" y="3602039"/>
            <a:ext cx="914399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34" indent="0" algn="ctr">
              <a:buNone/>
              <a:defRPr sz="2000"/>
            </a:lvl2pPr>
            <a:lvl3pPr marL="914466" indent="0" algn="ctr">
              <a:buNone/>
              <a:defRPr sz="1799"/>
            </a:lvl3pPr>
            <a:lvl4pPr marL="1371700" indent="0" algn="ctr">
              <a:buNone/>
              <a:defRPr sz="1601"/>
            </a:lvl4pPr>
            <a:lvl5pPr marL="1828932" indent="0" algn="ctr">
              <a:buNone/>
              <a:defRPr sz="1601"/>
            </a:lvl5pPr>
            <a:lvl6pPr marL="2286166" indent="0" algn="ctr">
              <a:buNone/>
              <a:defRPr sz="1601"/>
            </a:lvl6pPr>
            <a:lvl7pPr marL="2743400" indent="0" algn="ctr">
              <a:buNone/>
              <a:defRPr sz="1601"/>
            </a:lvl7pPr>
            <a:lvl8pPr marL="3200632" indent="0" algn="ctr">
              <a:buNone/>
              <a:defRPr sz="1601"/>
            </a:lvl8pPr>
            <a:lvl9pPr marL="3657866" indent="0" algn="ctr">
              <a:buNone/>
              <a:defRPr sz="1601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F00382-999F-2FB6-AF21-C2D0FD331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6ECB-0A6F-4516-A854-97E47217B272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E8A6F1-C764-D76C-75DD-A0854B5A7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94AC81-B3F1-3946-4544-C5B52E125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1F9-0CE8-4C4F-AB6B-1CD1907009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98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0795A5-C194-7F61-D298-131AE2103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84EAAD2-7697-A374-909C-8D7E31CED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75AA78-E268-AF22-7284-EB752FA82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6ECB-0A6F-4516-A854-97E47217B272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91B3A4-B55B-5071-861F-F9AC8D2D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1372EE-3691-75BD-2E72-BD489923D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1F9-0CE8-4C4F-AB6B-1CD1907009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08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6BD7255-8AFE-BE73-9542-71CAB5E9A5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7"/>
            <a:ext cx="262890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739B619-3F74-C8C4-AD15-8B1FB9C57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022AD9-308B-BE4C-8428-5A94FFBCA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6ECB-0A6F-4516-A854-97E47217B272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F0AC43-8132-BD4C-E039-62C1D5A2F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1897BC-5F97-F80E-A4A1-8D891440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1F9-0CE8-4C4F-AB6B-1CD1907009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61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9BB973-2810-62E8-E28F-163691AE8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E7AE25-51E0-21D5-D3D4-537EEE524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007ADE-AF90-298C-B120-6B23407D3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6ECB-0A6F-4516-A854-97E47217B272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AF8CF1-ACE2-46A0-A3AF-829E000F2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A287-B781-8621-E622-1026F641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1F9-0CE8-4C4F-AB6B-1CD1907009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4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0CD159-6A01-FB97-39BB-E4599A3DE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C705E6-B5B5-A66C-4EF0-6E2B277FA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6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700" indent="0">
              <a:buNone/>
              <a:defRPr sz="1601">
                <a:solidFill>
                  <a:schemeClr val="tx1">
                    <a:tint val="75000"/>
                  </a:schemeClr>
                </a:solidFill>
              </a:defRPr>
            </a:lvl4pPr>
            <a:lvl5pPr marL="1828932" indent="0">
              <a:buNone/>
              <a:defRPr sz="1601">
                <a:solidFill>
                  <a:schemeClr val="tx1">
                    <a:tint val="75000"/>
                  </a:schemeClr>
                </a:solidFill>
              </a:defRPr>
            </a:lvl5pPr>
            <a:lvl6pPr marL="2286166" indent="0">
              <a:buNone/>
              <a:defRPr sz="1601">
                <a:solidFill>
                  <a:schemeClr val="tx1">
                    <a:tint val="75000"/>
                  </a:schemeClr>
                </a:solidFill>
              </a:defRPr>
            </a:lvl6pPr>
            <a:lvl7pPr marL="2743400" indent="0">
              <a:buNone/>
              <a:defRPr sz="1601">
                <a:solidFill>
                  <a:schemeClr val="tx1">
                    <a:tint val="75000"/>
                  </a:schemeClr>
                </a:solidFill>
              </a:defRPr>
            </a:lvl7pPr>
            <a:lvl8pPr marL="3200632" indent="0">
              <a:buNone/>
              <a:defRPr sz="1601">
                <a:solidFill>
                  <a:schemeClr val="tx1">
                    <a:tint val="75000"/>
                  </a:schemeClr>
                </a:solidFill>
              </a:defRPr>
            </a:lvl8pPr>
            <a:lvl9pPr marL="3657866" indent="0">
              <a:buNone/>
              <a:defRPr sz="16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346AF6-53BA-54BB-2B81-FABD2FBB3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6ECB-0A6F-4516-A854-97E47217B272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B4759B-D65E-B183-FA29-8DD0104B8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833483-1EA4-7E66-4406-51226B95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1F9-0CE8-4C4F-AB6B-1CD1907009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728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23BDD6-868A-7CB7-DFF4-B30C3CA77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034451-0DDC-0D2F-C69B-2713F30C4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82FA65-F3F6-4153-D68F-FAD2DA18D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25625"/>
            <a:ext cx="5181600" cy="43513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BDC569-332D-89B0-F38B-E44998D5D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6ECB-0A6F-4516-A854-97E47217B272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E7478E-C120-167A-1CD7-61DA7C485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648391-B721-FE33-5657-123A4BD1C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1F9-0CE8-4C4F-AB6B-1CD1907009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4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D85EF-5D3E-E103-F031-80976A35E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4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6864D9-B4E9-1FD1-5D66-52FDBFAA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515778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4" indent="0">
              <a:buNone/>
              <a:defRPr sz="2000" b="1"/>
            </a:lvl2pPr>
            <a:lvl3pPr marL="914466" indent="0">
              <a:buNone/>
              <a:defRPr sz="1799" b="1"/>
            </a:lvl3pPr>
            <a:lvl4pPr marL="1371700" indent="0">
              <a:buNone/>
              <a:defRPr sz="1601" b="1"/>
            </a:lvl4pPr>
            <a:lvl5pPr marL="1828932" indent="0">
              <a:buNone/>
              <a:defRPr sz="1601" b="1"/>
            </a:lvl5pPr>
            <a:lvl6pPr marL="2286166" indent="0">
              <a:buNone/>
              <a:defRPr sz="1601" b="1"/>
            </a:lvl6pPr>
            <a:lvl7pPr marL="2743400" indent="0">
              <a:buNone/>
              <a:defRPr sz="1601" b="1"/>
            </a:lvl7pPr>
            <a:lvl8pPr marL="3200632" indent="0">
              <a:buNone/>
              <a:defRPr sz="1601" b="1"/>
            </a:lvl8pPr>
            <a:lvl9pPr marL="3657866" indent="0">
              <a:buNone/>
              <a:defRPr sz="160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1CFA14C-452B-ECCA-F9E2-90C2D3B96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6" cy="368458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A7FAEAB-A85B-24CD-2F67-F8FD5E0AA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2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4" indent="0">
              <a:buNone/>
              <a:defRPr sz="2000" b="1"/>
            </a:lvl2pPr>
            <a:lvl3pPr marL="914466" indent="0">
              <a:buNone/>
              <a:defRPr sz="1799" b="1"/>
            </a:lvl3pPr>
            <a:lvl4pPr marL="1371700" indent="0">
              <a:buNone/>
              <a:defRPr sz="1601" b="1"/>
            </a:lvl4pPr>
            <a:lvl5pPr marL="1828932" indent="0">
              <a:buNone/>
              <a:defRPr sz="1601" b="1"/>
            </a:lvl5pPr>
            <a:lvl6pPr marL="2286166" indent="0">
              <a:buNone/>
              <a:defRPr sz="1601" b="1"/>
            </a:lvl6pPr>
            <a:lvl7pPr marL="2743400" indent="0">
              <a:buNone/>
              <a:defRPr sz="1601" b="1"/>
            </a:lvl7pPr>
            <a:lvl8pPr marL="3200632" indent="0">
              <a:buNone/>
              <a:defRPr sz="1601" b="1"/>
            </a:lvl8pPr>
            <a:lvl9pPr marL="3657866" indent="0">
              <a:buNone/>
              <a:defRPr sz="160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FCEB14-7E2E-2CCB-D9E7-2AD496DA05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7" cy="368458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8F38DF9-0DCB-C973-C2FC-66875EA5A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6ECB-0A6F-4516-A854-97E47217B272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926C71B-D101-A571-7D48-9AB5D637C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9C0440B-2FDE-BB06-3FF3-849E850C6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1F9-0CE8-4C4F-AB6B-1CD1907009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70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C757B1-70AC-3140-706C-DCB66EC89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82DE178-28AD-E925-49D2-378EA4209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6ECB-0A6F-4516-A854-97E47217B272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73FB6C-F03D-1911-EC23-439F49172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ACDA84-6EB8-F7F9-A6C3-F49BB72F0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1F9-0CE8-4C4F-AB6B-1CD1907009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25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AD964C6-EC00-7F59-F0BC-3DD411C2C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6ECB-0A6F-4516-A854-97E47217B272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C3BF56E-95C0-442B-E1AD-ABA386285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D710CDF-E3B9-F4C4-411D-B8D0EE851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1F9-0CE8-4C4F-AB6B-1CD1907009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7007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9C97C-178D-56FE-2438-FA94F5E94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1"/>
            <a:ext cx="3932237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6473EE-4161-1B8D-B231-0A739A449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6"/>
            <a:ext cx="6172201" cy="4873625"/>
          </a:xfrm>
        </p:spPr>
        <p:txBody>
          <a:bodyPr/>
          <a:lstStyle>
            <a:lvl1pPr>
              <a:defRPr sz="3201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9079629-3BD2-F2E3-7FA3-BAB17DF23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9"/>
          </a:xfrm>
        </p:spPr>
        <p:txBody>
          <a:bodyPr/>
          <a:lstStyle>
            <a:lvl1pPr marL="0" indent="0">
              <a:buNone/>
              <a:defRPr sz="1601"/>
            </a:lvl1pPr>
            <a:lvl2pPr marL="457234" indent="0">
              <a:buNone/>
              <a:defRPr sz="1400"/>
            </a:lvl2pPr>
            <a:lvl3pPr marL="914466" indent="0">
              <a:buNone/>
              <a:defRPr sz="1201"/>
            </a:lvl3pPr>
            <a:lvl4pPr marL="1371700" indent="0">
              <a:buNone/>
              <a:defRPr sz="1000"/>
            </a:lvl4pPr>
            <a:lvl5pPr marL="1828932" indent="0">
              <a:buNone/>
              <a:defRPr sz="1000"/>
            </a:lvl5pPr>
            <a:lvl6pPr marL="2286166" indent="0">
              <a:buNone/>
              <a:defRPr sz="1000"/>
            </a:lvl6pPr>
            <a:lvl7pPr marL="2743400" indent="0">
              <a:buNone/>
              <a:defRPr sz="1000"/>
            </a:lvl7pPr>
            <a:lvl8pPr marL="3200632" indent="0">
              <a:buNone/>
              <a:defRPr sz="1000"/>
            </a:lvl8pPr>
            <a:lvl9pPr marL="3657866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A0B308B-1893-ECDC-F5EB-C962322D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6ECB-0A6F-4516-A854-97E47217B272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A25709-CE3D-0241-74B4-3AD849D4C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CEB4C6E-470E-EFE0-D93E-B22B82349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1F9-0CE8-4C4F-AB6B-1CD1907009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707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AAFD1F-60D0-8EDF-895A-47A527E70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1"/>
            <a:ext cx="3932237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84231E9-3FDE-B26E-E00F-F03135A556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6"/>
            <a:ext cx="6172201" cy="4873625"/>
          </a:xfrm>
        </p:spPr>
        <p:txBody>
          <a:bodyPr/>
          <a:lstStyle>
            <a:lvl1pPr marL="0" indent="0">
              <a:buNone/>
              <a:defRPr sz="3201"/>
            </a:lvl1pPr>
            <a:lvl2pPr marL="457234" indent="0">
              <a:buNone/>
              <a:defRPr sz="2799"/>
            </a:lvl2pPr>
            <a:lvl3pPr marL="914466" indent="0">
              <a:buNone/>
              <a:defRPr sz="2400"/>
            </a:lvl3pPr>
            <a:lvl4pPr marL="1371700" indent="0">
              <a:buNone/>
              <a:defRPr sz="2000"/>
            </a:lvl4pPr>
            <a:lvl5pPr marL="1828932" indent="0">
              <a:buNone/>
              <a:defRPr sz="2000"/>
            </a:lvl5pPr>
            <a:lvl6pPr marL="2286166" indent="0">
              <a:buNone/>
              <a:defRPr sz="2000"/>
            </a:lvl6pPr>
            <a:lvl7pPr marL="2743400" indent="0">
              <a:buNone/>
              <a:defRPr sz="2000"/>
            </a:lvl7pPr>
            <a:lvl8pPr marL="3200632" indent="0">
              <a:buNone/>
              <a:defRPr sz="2000"/>
            </a:lvl8pPr>
            <a:lvl9pPr marL="3657866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DD29131-C421-A0D1-B240-BCABCB863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9"/>
          </a:xfrm>
        </p:spPr>
        <p:txBody>
          <a:bodyPr/>
          <a:lstStyle>
            <a:lvl1pPr marL="0" indent="0">
              <a:buNone/>
              <a:defRPr sz="1601"/>
            </a:lvl1pPr>
            <a:lvl2pPr marL="457234" indent="0">
              <a:buNone/>
              <a:defRPr sz="1400"/>
            </a:lvl2pPr>
            <a:lvl3pPr marL="914466" indent="0">
              <a:buNone/>
              <a:defRPr sz="1201"/>
            </a:lvl3pPr>
            <a:lvl4pPr marL="1371700" indent="0">
              <a:buNone/>
              <a:defRPr sz="1000"/>
            </a:lvl4pPr>
            <a:lvl5pPr marL="1828932" indent="0">
              <a:buNone/>
              <a:defRPr sz="1000"/>
            </a:lvl5pPr>
            <a:lvl6pPr marL="2286166" indent="0">
              <a:buNone/>
              <a:defRPr sz="1000"/>
            </a:lvl6pPr>
            <a:lvl7pPr marL="2743400" indent="0">
              <a:buNone/>
              <a:defRPr sz="1000"/>
            </a:lvl7pPr>
            <a:lvl8pPr marL="3200632" indent="0">
              <a:buNone/>
              <a:defRPr sz="1000"/>
            </a:lvl8pPr>
            <a:lvl9pPr marL="3657866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19E1B0-3045-3365-8AB4-F9A201EE9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6ECB-0A6F-4516-A854-97E47217B272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E5F3CF-9A51-6C19-8945-D2D15F88D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78E621-60D5-4ABB-59F8-5B934E6D8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41F9-0CE8-4C4F-AB6B-1CD1907009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98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A511B9-2616-B135-6771-DAFA1ED3E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BA7ED9-84A9-B246-1183-E74B04F95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E8D4D3-6523-FFAE-34B6-0D9D1DF6A3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199" y="6356351"/>
            <a:ext cx="27432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6ECB-0A6F-4516-A854-97E47217B272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E951A9-7B79-DCCF-FBAC-6123679FC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224A1E-395C-B879-0AE8-49D1BC7C6C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641F9-0CE8-4C4F-AB6B-1CD1907009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6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7" indent="-228617" algn="l" defTabSz="91446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849" indent="-228617" algn="l" defTabSz="91446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83" indent="-228617" algn="l" defTabSz="91446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17" indent="-228617" algn="l" defTabSz="91446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7549" indent="-228617" algn="l" defTabSz="91446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4783" indent="-228617" algn="l" defTabSz="91446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2015" indent="-228617" algn="l" defTabSz="91446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9249" indent="-228617" algn="l" defTabSz="91446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6483" indent="-228617" algn="l" defTabSz="91446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6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234" algn="l" defTabSz="91446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466" algn="l" defTabSz="91446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700" algn="l" defTabSz="91446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932" algn="l" defTabSz="91446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6166" algn="l" defTabSz="91446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400" algn="l" defTabSz="91446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632" algn="l" defTabSz="91446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866" algn="l" defTabSz="91446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98F08445-5B3C-5B9C-9D14-6636480A1107}"/>
              </a:ext>
            </a:extLst>
          </p:cNvPr>
          <p:cNvGrpSpPr/>
          <p:nvPr/>
        </p:nvGrpSpPr>
        <p:grpSpPr>
          <a:xfrm>
            <a:off x="3218642" y="0"/>
            <a:ext cx="5048565" cy="6554810"/>
            <a:chOff x="3985260" y="112692"/>
            <a:chExt cx="5048565" cy="6554810"/>
          </a:xfrm>
        </p:grpSpPr>
        <p:sp>
          <p:nvSpPr>
            <p:cNvPr id="4" name="Trapezoid 3">
              <a:extLst>
                <a:ext uri="{FF2B5EF4-FFF2-40B4-BE49-F238E27FC236}">
                  <a16:creationId xmlns:a16="http://schemas.microsoft.com/office/drawing/2014/main" id="{87C9B603-F599-2E9A-5D62-5047053BBAD4}"/>
                </a:ext>
              </a:extLst>
            </p:cNvPr>
            <p:cNvSpPr/>
            <p:nvPr/>
          </p:nvSpPr>
          <p:spPr>
            <a:xfrm rot="10800000">
              <a:off x="4916905" y="4957011"/>
              <a:ext cx="2350167" cy="1710491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851"/>
            </a:p>
          </p:txBody>
        </p:sp>
        <p:sp>
          <p:nvSpPr>
            <p:cNvPr id="5" name="Gleichschenkliges Dreieck 4">
              <a:extLst>
                <a:ext uri="{FF2B5EF4-FFF2-40B4-BE49-F238E27FC236}">
                  <a16:creationId xmlns:a16="http://schemas.microsoft.com/office/drawing/2014/main" id="{D7B0570B-837E-BE81-1200-7B6A9F6C740B}"/>
                </a:ext>
              </a:extLst>
            </p:cNvPr>
            <p:cNvSpPr/>
            <p:nvPr/>
          </p:nvSpPr>
          <p:spPr>
            <a:xfrm>
              <a:off x="5509260" y="881511"/>
              <a:ext cx="1165860" cy="967344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851"/>
            </a:p>
          </p:txBody>
        </p:sp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F988322D-8CF0-DA34-B0EB-D5A9CF872430}"/>
                </a:ext>
              </a:extLst>
            </p:cNvPr>
            <p:cNvGrpSpPr/>
            <p:nvPr/>
          </p:nvGrpSpPr>
          <p:grpSpPr>
            <a:xfrm>
              <a:off x="3985260" y="112692"/>
              <a:ext cx="5048565" cy="6278686"/>
              <a:chOff x="3985260" y="112692"/>
              <a:chExt cx="5048565" cy="6278686"/>
            </a:xfrm>
          </p:grpSpPr>
          <p:sp>
            <p:nvSpPr>
              <p:cNvPr id="3" name="Trapezoid 2">
                <a:extLst>
                  <a:ext uri="{FF2B5EF4-FFF2-40B4-BE49-F238E27FC236}">
                    <a16:creationId xmlns:a16="http://schemas.microsoft.com/office/drawing/2014/main" id="{DDCD4F2E-A53A-C436-7544-44AB57CEA056}"/>
                  </a:ext>
                </a:extLst>
              </p:cNvPr>
              <p:cNvSpPr/>
              <p:nvPr/>
            </p:nvSpPr>
            <p:spPr>
              <a:xfrm>
                <a:off x="4916904" y="1854870"/>
                <a:ext cx="2350169" cy="3096126"/>
              </a:xfrm>
              <a:prstGeom prst="trapezoid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851"/>
              </a:p>
            </p:txBody>
          </p:sp>
          <p:grpSp>
            <p:nvGrpSpPr>
              <p:cNvPr id="26" name="Gruppieren 25">
                <a:extLst>
                  <a:ext uri="{FF2B5EF4-FFF2-40B4-BE49-F238E27FC236}">
                    <a16:creationId xmlns:a16="http://schemas.microsoft.com/office/drawing/2014/main" id="{68F5DC67-8444-13CE-56AB-B32E780522CE}"/>
                  </a:ext>
                </a:extLst>
              </p:cNvPr>
              <p:cNvGrpSpPr/>
              <p:nvPr/>
            </p:nvGrpSpPr>
            <p:grpSpPr>
              <a:xfrm>
                <a:off x="3985260" y="112692"/>
                <a:ext cx="5048565" cy="6278686"/>
                <a:chOff x="3985260" y="112692"/>
                <a:chExt cx="5048565" cy="6278686"/>
              </a:xfrm>
            </p:grpSpPr>
            <p:sp>
              <p:nvSpPr>
                <p:cNvPr id="7" name="Trapezoid 6">
                  <a:extLst>
                    <a:ext uri="{FF2B5EF4-FFF2-40B4-BE49-F238E27FC236}">
                      <a16:creationId xmlns:a16="http://schemas.microsoft.com/office/drawing/2014/main" id="{985CCF16-B4D5-DB44-F5FD-970D265CF67A}"/>
                    </a:ext>
                  </a:extLst>
                </p:cNvPr>
                <p:cNvSpPr/>
                <p:nvPr/>
              </p:nvSpPr>
              <p:spPr>
                <a:xfrm>
                  <a:off x="5204460" y="4074894"/>
                  <a:ext cx="1779067" cy="1158242"/>
                </a:xfrm>
                <a:prstGeom prst="trapezoid">
                  <a:avLst>
                    <a:gd name="adj" fmla="val 14474"/>
                  </a:avLst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851" b="1" dirty="0"/>
                    <a:t>1400 °C </a:t>
                  </a:r>
                </a:p>
              </p:txBody>
            </p:sp>
            <p:sp>
              <p:nvSpPr>
                <p:cNvPr id="8" name="Trapezoid 7">
                  <a:extLst>
                    <a:ext uri="{FF2B5EF4-FFF2-40B4-BE49-F238E27FC236}">
                      <a16:creationId xmlns:a16="http://schemas.microsoft.com/office/drawing/2014/main" id="{94780123-C0AE-A6E3-2B29-136BF8FA6FD1}"/>
                    </a:ext>
                  </a:extLst>
                </p:cNvPr>
                <p:cNvSpPr/>
                <p:nvPr/>
              </p:nvSpPr>
              <p:spPr>
                <a:xfrm>
                  <a:off x="5372100" y="2621280"/>
                  <a:ext cx="1447800" cy="1453614"/>
                </a:xfrm>
                <a:prstGeom prst="trapezoid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851" b="1" dirty="0"/>
                    <a:t>900 °C</a:t>
                  </a:r>
                </a:p>
              </p:txBody>
            </p:sp>
            <p:grpSp>
              <p:nvGrpSpPr>
                <p:cNvPr id="25" name="Gruppieren 24">
                  <a:extLst>
                    <a:ext uri="{FF2B5EF4-FFF2-40B4-BE49-F238E27FC236}">
                      <a16:creationId xmlns:a16="http://schemas.microsoft.com/office/drawing/2014/main" id="{29A121E1-74D2-6E38-2EE5-4EE1E34CBA5C}"/>
                    </a:ext>
                  </a:extLst>
                </p:cNvPr>
                <p:cNvGrpSpPr/>
                <p:nvPr/>
              </p:nvGrpSpPr>
              <p:grpSpPr>
                <a:xfrm>
                  <a:off x="3985260" y="112692"/>
                  <a:ext cx="2316480" cy="1154030"/>
                  <a:chOff x="3985260" y="112692"/>
                  <a:chExt cx="2316480" cy="1154030"/>
                </a:xfrm>
              </p:grpSpPr>
              <p:cxnSp>
                <p:nvCxnSpPr>
                  <p:cNvPr id="11" name="Gerader Verbinder 10">
                    <a:extLst>
                      <a:ext uri="{FF2B5EF4-FFF2-40B4-BE49-F238E27FC236}">
                        <a16:creationId xmlns:a16="http://schemas.microsoft.com/office/drawing/2014/main" id="{8D4D301C-A10D-C396-1D66-6B18C58F1A5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890260" y="652911"/>
                    <a:ext cx="0" cy="581527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Gerader Verbinder 15">
                    <a:extLst>
                      <a:ext uri="{FF2B5EF4-FFF2-40B4-BE49-F238E27FC236}">
                        <a16:creationId xmlns:a16="http://schemas.microsoft.com/office/drawing/2014/main" id="{0012E006-D39B-13C6-8A06-D6DBD1F9F2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096000" y="299984"/>
                    <a:ext cx="0" cy="581527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Gerader Verbinder 16">
                    <a:extLst>
                      <a:ext uri="{FF2B5EF4-FFF2-40B4-BE49-F238E27FC236}">
                        <a16:creationId xmlns:a16="http://schemas.microsoft.com/office/drawing/2014/main" id="{54365884-DF8D-CD64-F86D-3D0FCAF262B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301740" y="652911"/>
                    <a:ext cx="0" cy="581527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4" name="Gruppieren 23">
                    <a:extLst>
                      <a:ext uri="{FF2B5EF4-FFF2-40B4-BE49-F238E27FC236}">
                        <a16:creationId xmlns:a16="http://schemas.microsoft.com/office/drawing/2014/main" id="{762FBF97-818A-7F9A-E104-1967E8805B38}"/>
                      </a:ext>
                    </a:extLst>
                  </p:cNvPr>
                  <p:cNvGrpSpPr/>
                  <p:nvPr/>
                </p:nvGrpSpPr>
                <p:grpSpPr>
                  <a:xfrm>
                    <a:off x="3985260" y="112692"/>
                    <a:ext cx="2004059" cy="1154030"/>
                    <a:chOff x="3985260" y="112692"/>
                    <a:chExt cx="2004059" cy="1154030"/>
                  </a:xfrm>
                </p:grpSpPr>
                <p:cxnSp>
                  <p:nvCxnSpPr>
                    <p:cNvPr id="19" name="Gerader Verbinder 18">
                      <a:extLst>
                        <a:ext uri="{FF2B5EF4-FFF2-40B4-BE49-F238E27FC236}">
                          <a16:creationId xmlns:a16="http://schemas.microsoft.com/office/drawing/2014/main" id="{D2D117D5-6EEF-7ED7-D56A-71D5B3897662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4015740" y="118707"/>
                      <a:ext cx="1844040" cy="80010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Gerader Verbinder 19">
                      <a:extLst>
                        <a:ext uri="{FF2B5EF4-FFF2-40B4-BE49-F238E27FC236}">
                          <a16:creationId xmlns:a16="http://schemas.microsoft.com/office/drawing/2014/main" id="{81391F8C-31EE-1A7D-371C-28E8656D735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3985260" y="466622"/>
                      <a:ext cx="1844040" cy="80010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" name="Gerader Verbinder 21">
                      <a:extLst>
                        <a:ext uri="{FF2B5EF4-FFF2-40B4-BE49-F238E27FC236}">
                          <a16:creationId xmlns:a16="http://schemas.microsoft.com/office/drawing/2014/main" id="{8EF58D3D-472C-CF12-D76F-344CB6989C7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5829300" y="112692"/>
                      <a:ext cx="30480" cy="35393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Gerade Verbindung mit Pfeil 27">
                      <a:extLst>
                        <a:ext uri="{FF2B5EF4-FFF2-40B4-BE49-F238E27FC236}">
                          <a16:creationId xmlns:a16="http://schemas.microsoft.com/office/drawing/2014/main" id="{CE6F3EC8-26D3-7FBA-3077-FABC3940AFE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867399" y="255868"/>
                      <a:ext cx="121920" cy="559469"/>
                    </a:xfrm>
                    <a:prstGeom prst="straightConnector1">
                      <a:avLst/>
                    </a:prstGeom>
                    <a:ln w="57150">
                      <a:solidFill>
                        <a:srgbClr val="FF0000"/>
                      </a:solidFill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2" name="Textfeld 11">
                  <a:extLst>
                    <a:ext uri="{FF2B5EF4-FFF2-40B4-BE49-F238E27FC236}">
                      <a16:creationId xmlns:a16="http://schemas.microsoft.com/office/drawing/2014/main" id="{D854D64E-6D1B-45B8-BEF0-A3655721D651}"/>
                    </a:ext>
                  </a:extLst>
                </p:cNvPr>
                <p:cNvSpPr txBox="1"/>
                <p:nvPr/>
              </p:nvSpPr>
              <p:spPr>
                <a:xfrm>
                  <a:off x="6983528" y="1562469"/>
                  <a:ext cx="1848583" cy="3542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851" b="1" dirty="0"/>
                    <a:t>Vorwärmzone (indirekte Reduktion) </a:t>
                  </a:r>
                </a:p>
                <a:p>
                  <a:endParaRPr lang="de-DE" sz="851" b="1" dirty="0"/>
                </a:p>
              </p:txBody>
            </p:sp>
            <p:sp>
              <p:nvSpPr>
                <p:cNvPr id="13" name="Textfeld 12">
                  <a:extLst>
                    <a:ext uri="{FF2B5EF4-FFF2-40B4-BE49-F238E27FC236}">
                      <a16:creationId xmlns:a16="http://schemas.microsoft.com/office/drawing/2014/main" id="{A883ADA8-3663-568A-3011-D05A83922430}"/>
                    </a:ext>
                  </a:extLst>
                </p:cNvPr>
                <p:cNvSpPr txBox="1"/>
                <p:nvPr/>
              </p:nvSpPr>
              <p:spPr>
                <a:xfrm>
                  <a:off x="7182036" y="2814221"/>
                  <a:ext cx="1851789" cy="3542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851" b="1" dirty="0"/>
                    <a:t>Reduktionszone (direkte Reduktion) </a:t>
                  </a:r>
                </a:p>
                <a:p>
                  <a:endParaRPr lang="de-DE" sz="851" b="1" dirty="0"/>
                </a:p>
              </p:txBody>
            </p:sp>
            <p:sp>
              <p:nvSpPr>
                <p:cNvPr id="14" name="Textfeld 13">
                  <a:extLst>
                    <a:ext uri="{FF2B5EF4-FFF2-40B4-BE49-F238E27FC236}">
                      <a16:creationId xmlns:a16="http://schemas.microsoft.com/office/drawing/2014/main" id="{82C47B85-5F78-5D9D-6567-0F96048A8AF8}"/>
                    </a:ext>
                  </a:extLst>
                </p:cNvPr>
                <p:cNvSpPr txBox="1"/>
                <p:nvPr/>
              </p:nvSpPr>
              <p:spPr>
                <a:xfrm>
                  <a:off x="7554629" y="4074894"/>
                  <a:ext cx="819455" cy="2232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851" b="1" dirty="0"/>
                    <a:t>Kohlungszone</a:t>
                  </a:r>
                </a:p>
              </p:txBody>
            </p:sp>
            <p:sp>
              <p:nvSpPr>
                <p:cNvPr id="15" name="Textfeld 14">
                  <a:extLst>
                    <a:ext uri="{FF2B5EF4-FFF2-40B4-BE49-F238E27FC236}">
                      <a16:creationId xmlns:a16="http://schemas.microsoft.com/office/drawing/2014/main" id="{2C41E6DC-D54C-3440-3409-F447970584CC}"/>
                    </a:ext>
                  </a:extLst>
                </p:cNvPr>
                <p:cNvSpPr txBox="1"/>
                <p:nvPr/>
              </p:nvSpPr>
              <p:spPr>
                <a:xfrm>
                  <a:off x="7546019" y="5442011"/>
                  <a:ext cx="769763" cy="2232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851" b="1" dirty="0"/>
                    <a:t>Schmelzzone</a:t>
                  </a:r>
                </a:p>
              </p:txBody>
            </p:sp>
            <p:grpSp>
              <p:nvGrpSpPr>
                <p:cNvPr id="2" name="Gruppieren 1">
                  <a:extLst>
                    <a:ext uri="{FF2B5EF4-FFF2-40B4-BE49-F238E27FC236}">
                      <a16:creationId xmlns:a16="http://schemas.microsoft.com/office/drawing/2014/main" id="{075DF14E-0B96-E20D-DDAA-D3E6E9698CF1}"/>
                    </a:ext>
                  </a:extLst>
                </p:cNvPr>
                <p:cNvGrpSpPr/>
                <p:nvPr/>
              </p:nvGrpSpPr>
              <p:grpSpPr>
                <a:xfrm>
                  <a:off x="5737860" y="1463038"/>
                  <a:ext cx="1089660" cy="1158242"/>
                  <a:chOff x="5737860" y="1463038"/>
                  <a:chExt cx="1089660" cy="1158242"/>
                </a:xfrm>
              </p:grpSpPr>
              <p:sp>
                <p:nvSpPr>
                  <p:cNvPr id="9" name="Trapezoid 8">
                    <a:extLst>
                      <a:ext uri="{FF2B5EF4-FFF2-40B4-BE49-F238E27FC236}">
                        <a16:creationId xmlns:a16="http://schemas.microsoft.com/office/drawing/2014/main" id="{B946751C-779F-F516-178F-8FBC48D4E303}"/>
                      </a:ext>
                    </a:extLst>
                  </p:cNvPr>
                  <p:cNvSpPr/>
                  <p:nvPr/>
                </p:nvSpPr>
                <p:spPr>
                  <a:xfrm>
                    <a:off x="5737860" y="1463038"/>
                    <a:ext cx="723900" cy="1158242"/>
                  </a:xfrm>
                  <a:prstGeom prst="trapezoid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sz="851" dirty="0"/>
                  </a:p>
                </p:txBody>
              </p:sp>
              <p:sp>
                <p:nvSpPr>
                  <p:cNvPr id="18" name="Textfeld 17">
                    <a:extLst>
                      <a:ext uri="{FF2B5EF4-FFF2-40B4-BE49-F238E27FC236}">
                        <a16:creationId xmlns:a16="http://schemas.microsoft.com/office/drawing/2014/main" id="{F0A5A500-E00A-3B94-9EE7-59F0D3BB2351}"/>
                      </a:ext>
                    </a:extLst>
                  </p:cNvPr>
                  <p:cNvSpPr txBox="1"/>
                  <p:nvPr/>
                </p:nvSpPr>
                <p:spPr>
                  <a:xfrm>
                    <a:off x="5829300" y="1877119"/>
                    <a:ext cx="998220" cy="35420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851" b="1" dirty="0">
                        <a:solidFill>
                          <a:schemeClr val="bg1"/>
                        </a:solidFill>
                      </a:rPr>
                      <a:t>200 °C</a:t>
                    </a:r>
                  </a:p>
                  <a:p>
                    <a:r>
                      <a:rPr lang="de-DE" sz="851" b="1" dirty="0">
                        <a:solidFill>
                          <a:schemeClr val="bg1"/>
                        </a:solidFill>
                      </a:rPr>
                      <a:t>- 400 °C</a:t>
                    </a:r>
                  </a:p>
                </p:txBody>
              </p:sp>
            </p:grpSp>
            <p:grpSp>
              <p:nvGrpSpPr>
                <p:cNvPr id="23" name="Gruppieren 22">
                  <a:extLst>
                    <a:ext uri="{FF2B5EF4-FFF2-40B4-BE49-F238E27FC236}">
                      <a16:creationId xmlns:a16="http://schemas.microsoft.com/office/drawing/2014/main" id="{1D61FE46-A5C5-321C-891E-1281B22D74C4}"/>
                    </a:ext>
                  </a:extLst>
                </p:cNvPr>
                <p:cNvGrpSpPr/>
                <p:nvPr/>
              </p:nvGrpSpPr>
              <p:grpSpPr>
                <a:xfrm>
                  <a:off x="5200448" y="5233136"/>
                  <a:ext cx="2860476" cy="1158242"/>
                  <a:chOff x="5200448" y="5233136"/>
                  <a:chExt cx="2860476" cy="1158242"/>
                </a:xfrm>
              </p:grpSpPr>
              <p:sp>
                <p:nvSpPr>
                  <p:cNvPr id="6" name="Trapezoid 5">
                    <a:extLst>
                      <a:ext uri="{FF2B5EF4-FFF2-40B4-BE49-F238E27FC236}">
                        <a16:creationId xmlns:a16="http://schemas.microsoft.com/office/drawing/2014/main" id="{50E0C91B-2D22-E4B7-0EE4-F01A5F6DE1E4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200448" y="5233136"/>
                    <a:ext cx="1783079" cy="1158241"/>
                  </a:xfrm>
                  <a:prstGeom prst="trapezoid">
                    <a:avLst>
                      <a:gd name="adj" fmla="val 26377"/>
                    </a:avLst>
                  </a:prstGeom>
                  <a:solidFill>
                    <a:srgbClr val="FFFF00"/>
                  </a:solidFill>
                  <a:ln>
                    <a:solidFill>
                      <a:schemeClr val="accent4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sz="851" dirty="0"/>
                  </a:p>
                </p:txBody>
              </p:sp>
              <p:sp>
                <p:nvSpPr>
                  <p:cNvPr id="31" name="Rechteck 30">
                    <a:extLst>
                      <a:ext uri="{FF2B5EF4-FFF2-40B4-BE49-F238E27FC236}">
                        <a16:creationId xmlns:a16="http://schemas.microsoft.com/office/drawing/2014/main" id="{5165DA1B-C4BF-D0DA-01DA-3998DC251328}"/>
                      </a:ext>
                    </a:extLst>
                  </p:cNvPr>
                  <p:cNvSpPr/>
                  <p:nvPr/>
                </p:nvSpPr>
                <p:spPr>
                  <a:xfrm>
                    <a:off x="6675120" y="6294918"/>
                    <a:ext cx="762000" cy="96460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accent4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sz="851"/>
                  </a:p>
                </p:txBody>
              </p:sp>
              <p:cxnSp>
                <p:nvCxnSpPr>
                  <p:cNvPr id="10" name="Gerade Verbindung mit Pfeil 9">
                    <a:extLst>
                      <a:ext uri="{FF2B5EF4-FFF2-40B4-BE49-F238E27FC236}">
                        <a16:creationId xmlns:a16="http://schemas.microsoft.com/office/drawing/2014/main" id="{8E954DB2-876C-E0D5-B562-38E1386D049B}"/>
                      </a:ext>
                    </a:extLst>
                  </p:cNvPr>
                  <p:cNvCxnSpPr/>
                  <p:nvPr/>
                </p:nvCxnSpPr>
                <p:spPr>
                  <a:xfrm>
                    <a:off x="7546019" y="6303901"/>
                    <a:ext cx="514905" cy="0"/>
                  </a:xfrm>
                  <a:prstGeom prst="straightConnector1">
                    <a:avLst/>
                  </a:prstGeom>
                  <a:ln w="57150">
                    <a:solidFill>
                      <a:schemeClr val="accent3"/>
                    </a:solidFill>
                    <a:tailEnd type="triangle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1" name="Textfeld 20">
                    <a:extLst>
                      <a:ext uri="{FF2B5EF4-FFF2-40B4-BE49-F238E27FC236}">
                        <a16:creationId xmlns:a16="http://schemas.microsoft.com/office/drawing/2014/main" id="{76D02532-5BD4-F53A-7A67-8EEBA951E1E7}"/>
                      </a:ext>
                    </a:extLst>
                  </p:cNvPr>
                  <p:cNvSpPr txBox="1"/>
                  <p:nvPr/>
                </p:nvSpPr>
                <p:spPr>
                  <a:xfrm>
                    <a:off x="5584283" y="5303173"/>
                    <a:ext cx="585417" cy="35420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de-DE" sz="851" b="1" dirty="0"/>
                      <a:t>1400 °C </a:t>
                    </a:r>
                  </a:p>
                  <a:p>
                    <a:r>
                      <a:rPr lang="de-DE" sz="851" b="1" dirty="0"/>
                      <a:t>- 2000 °C</a:t>
                    </a: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446477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Grundfarbe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FFFF"/>
      </a:accent4>
      <a:accent5>
        <a:srgbClr val="00FFFF"/>
      </a:accent5>
      <a:accent6>
        <a:srgbClr val="FFFF00"/>
      </a:accent6>
      <a:hlink>
        <a:srgbClr val="FF00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32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Viet Fuchs</dc:creator>
  <cp:lastModifiedBy>Viet Fuchs</cp:lastModifiedBy>
  <cp:revision>3</cp:revision>
  <dcterms:created xsi:type="dcterms:W3CDTF">2023-03-20T13:50:35Z</dcterms:created>
  <dcterms:modified xsi:type="dcterms:W3CDTF">2023-06-12T15:19:33Z</dcterms:modified>
</cp:coreProperties>
</file>