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7793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025" userDrawn="1">
          <p15:clr>
            <a:srgbClr val="A4A3A4"/>
          </p15:clr>
        </p15:guide>
        <p15:guide id="3" orient="horz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92" y="54"/>
      </p:cViewPr>
      <p:guideLst>
        <p:guide pos="4025"/>
        <p:guide orient="horz"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7422" y="1237197"/>
            <a:ext cx="9584531" cy="2631887"/>
          </a:xfrm>
        </p:spPr>
        <p:txBody>
          <a:bodyPr anchor="b"/>
          <a:lstStyle>
            <a:lvl1pPr algn="ctr">
              <a:defRPr sz="628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7422" y="3970580"/>
            <a:ext cx="9584531" cy="1825171"/>
          </a:xfrm>
        </p:spPr>
        <p:txBody>
          <a:bodyPr/>
          <a:lstStyle>
            <a:lvl1pPr marL="0" indent="0" algn="ctr">
              <a:buNone/>
              <a:defRPr sz="2516"/>
            </a:lvl1pPr>
            <a:lvl2pPr marL="479237" indent="0" algn="ctr">
              <a:buNone/>
              <a:defRPr sz="2096"/>
            </a:lvl2pPr>
            <a:lvl3pPr marL="958474" indent="0" algn="ctr">
              <a:buNone/>
              <a:defRPr sz="1887"/>
            </a:lvl3pPr>
            <a:lvl4pPr marL="1437711" indent="0" algn="ctr">
              <a:buNone/>
              <a:defRPr sz="1677"/>
            </a:lvl4pPr>
            <a:lvl5pPr marL="1916948" indent="0" algn="ctr">
              <a:buNone/>
              <a:defRPr sz="1677"/>
            </a:lvl5pPr>
            <a:lvl6pPr marL="2396185" indent="0" algn="ctr">
              <a:buNone/>
              <a:defRPr sz="1677"/>
            </a:lvl6pPr>
            <a:lvl7pPr marL="2875422" indent="0" algn="ctr">
              <a:buNone/>
              <a:defRPr sz="1677"/>
            </a:lvl7pPr>
            <a:lvl8pPr marL="3354659" indent="0" algn="ctr">
              <a:buNone/>
              <a:defRPr sz="1677"/>
            </a:lvl8pPr>
            <a:lvl9pPr marL="3833896" indent="0" algn="ctr">
              <a:buNone/>
              <a:defRPr sz="1677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44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80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5240" y="402483"/>
            <a:ext cx="2755553" cy="6406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8582" y="402483"/>
            <a:ext cx="8106916" cy="640647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5092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794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926" y="1884670"/>
            <a:ext cx="11022211" cy="3144614"/>
          </a:xfrm>
        </p:spPr>
        <p:txBody>
          <a:bodyPr anchor="b"/>
          <a:lstStyle>
            <a:lvl1pPr>
              <a:defRPr sz="628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1926" y="5059034"/>
            <a:ext cx="11022211" cy="1653678"/>
          </a:xfrm>
        </p:spPr>
        <p:txBody>
          <a:bodyPr/>
          <a:lstStyle>
            <a:lvl1pPr marL="0" indent="0">
              <a:buNone/>
              <a:defRPr sz="2516">
                <a:solidFill>
                  <a:schemeClr val="tx1">
                    <a:tint val="75000"/>
                  </a:schemeClr>
                </a:solidFill>
              </a:defRPr>
            </a:lvl1pPr>
            <a:lvl2pPr marL="479237" indent="0">
              <a:buNone/>
              <a:defRPr sz="2096">
                <a:solidFill>
                  <a:schemeClr val="tx1">
                    <a:tint val="75000"/>
                  </a:schemeClr>
                </a:solidFill>
              </a:defRPr>
            </a:lvl2pPr>
            <a:lvl3pPr marL="958474" indent="0">
              <a:buNone/>
              <a:defRPr sz="1887">
                <a:solidFill>
                  <a:schemeClr val="tx1">
                    <a:tint val="75000"/>
                  </a:schemeClr>
                </a:solidFill>
              </a:defRPr>
            </a:lvl3pPr>
            <a:lvl4pPr marL="1437711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4pPr>
            <a:lvl5pPr marL="1916948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5pPr>
            <a:lvl6pPr marL="2396185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6pPr>
            <a:lvl7pPr marL="2875422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7pPr>
            <a:lvl8pPr marL="3354659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8pPr>
            <a:lvl9pPr marL="3833896" indent="0">
              <a:buNone/>
              <a:defRPr sz="16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39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8582" y="2012414"/>
            <a:ext cx="5431234" cy="479654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559" y="2012414"/>
            <a:ext cx="5431234" cy="479654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66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247" y="402483"/>
            <a:ext cx="11022211" cy="14611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247" y="1853171"/>
            <a:ext cx="5406274" cy="908210"/>
          </a:xfrm>
        </p:spPr>
        <p:txBody>
          <a:bodyPr anchor="b"/>
          <a:lstStyle>
            <a:lvl1pPr marL="0" indent="0">
              <a:buNone/>
              <a:defRPr sz="2516" b="1"/>
            </a:lvl1pPr>
            <a:lvl2pPr marL="479237" indent="0">
              <a:buNone/>
              <a:defRPr sz="2096" b="1"/>
            </a:lvl2pPr>
            <a:lvl3pPr marL="958474" indent="0">
              <a:buNone/>
              <a:defRPr sz="1887" b="1"/>
            </a:lvl3pPr>
            <a:lvl4pPr marL="1437711" indent="0">
              <a:buNone/>
              <a:defRPr sz="1677" b="1"/>
            </a:lvl4pPr>
            <a:lvl5pPr marL="1916948" indent="0">
              <a:buNone/>
              <a:defRPr sz="1677" b="1"/>
            </a:lvl5pPr>
            <a:lvl6pPr marL="2396185" indent="0">
              <a:buNone/>
              <a:defRPr sz="1677" b="1"/>
            </a:lvl6pPr>
            <a:lvl7pPr marL="2875422" indent="0">
              <a:buNone/>
              <a:defRPr sz="1677" b="1"/>
            </a:lvl7pPr>
            <a:lvl8pPr marL="3354659" indent="0">
              <a:buNone/>
              <a:defRPr sz="1677" b="1"/>
            </a:lvl8pPr>
            <a:lvl9pPr marL="3833896" indent="0">
              <a:buNone/>
              <a:defRPr sz="1677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0247" y="2761381"/>
            <a:ext cx="5406274" cy="40615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69559" y="1853171"/>
            <a:ext cx="5432899" cy="908210"/>
          </a:xfrm>
        </p:spPr>
        <p:txBody>
          <a:bodyPr anchor="b"/>
          <a:lstStyle>
            <a:lvl1pPr marL="0" indent="0">
              <a:buNone/>
              <a:defRPr sz="2516" b="1"/>
            </a:lvl1pPr>
            <a:lvl2pPr marL="479237" indent="0">
              <a:buNone/>
              <a:defRPr sz="2096" b="1"/>
            </a:lvl2pPr>
            <a:lvl3pPr marL="958474" indent="0">
              <a:buNone/>
              <a:defRPr sz="1887" b="1"/>
            </a:lvl3pPr>
            <a:lvl4pPr marL="1437711" indent="0">
              <a:buNone/>
              <a:defRPr sz="1677" b="1"/>
            </a:lvl4pPr>
            <a:lvl5pPr marL="1916948" indent="0">
              <a:buNone/>
              <a:defRPr sz="1677" b="1"/>
            </a:lvl5pPr>
            <a:lvl6pPr marL="2396185" indent="0">
              <a:buNone/>
              <a:defRPr sz="1677" b="1"/>
            </a:lvl6pPr>
            <a:lvl7pPr marL="2875422" indent="0">
              <a:buNone/>
              <a:defRPr sz="1677" b="1"/>
            </a:lvl7pPr>
            <a:lvl8pPr marL="3354659" indent="0">
              <a:buNone/>
              <a:defRPr sz="1677" b="1"/>
            </a:lvl8pPr>
            <a:lvl9pPr marL="3833896" indent="0">
              <a:buNone/>
              <a:defRPr sz="1677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69559" y="2761381"/>
            <a:ext cx="5432899" cy="4061576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994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55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761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247" y="503978"/>
            <a:ext cx="4121681" cy="1763924"/>
          </a:xfrm>
        </p:spPr>
        <p:txBody>
          <a:bodyPr anchor="b"/>
          <a:lstStyle>
            <a:lvl1pPr>
              <a:defRPr sz="335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899" y="1088454"/>
            <a:ext cx="6469559" cy="5372269"/>
          </a:xfrm>
        </p:spPr>
        <p:txBody>
          <a:bodyPr/>
          <a:lstStyle>
            <a:lvl1pPr>
              <a:defRPr sz="3354"/>
            </a:lvl1pPr>
            <a:lvl2pPr>
              <a:defRPr sz="2935"/>
            </a:lvl2pPr>
            <a:lvl3pPr>
              <a:defRPr sz="2516"/>
            </a:lvl3pPr>
            <a:lvl4pPr>
              <a:defRPr sz="2096"/>
            </a:lvl4pPr>
            <a:lvl5pPr>
              <a:defRPr sz="2096"/>
            </a:lvl5pPr>
            <a:lvl6pPr>
              <a:defRPr sz="2096"/>
            </a:lvl6pPr>
            <a:lvl7pPr>
              <a:defRPr sz="2096"/>
            </a:lvl7pPr>
            <a:lvl8pPr>
              <a:defRPr sz="2096"/>
            </a:lvl8pPr>
            <a:lvl9pPr>
              <a:defRPr sz="2096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0247" y="2267902"/>
            <a:ext cx="4121681" cy="4201570"/>
          </a:xfrm>
        </p:spPr>
        <p:txBody>
          <a:bodyPr/>
          <a:lstStyle>
            <a:lvl1pPr marL="0" indent="0">
              <a:buNone/>
              <a:defRPr sz="1677"/>
            </a:lvl1pPr>
            <a:lvl2pPr marL="479237" indent="0">
              <a:buNone/>
              <a:defRPr sz="1467"/>
            </a:lvl2pPr>
            <a:lvl3pPr marL="958474" indent="0">
              <a:buNone/>
              <a:defRPr sz="1258"/>
            </a:lvl3pPr>
            <a:lvl4pPr marL="1437711" indent="0">
              <a:buNone/>
              <a:defRPr sz="1048"/>
            </a:lvl4pPr>
            <a:lvl5pPr marL="1916948" indent="0">
              <a:buNone/>
              <a:defRPr sz="1048"/>
            </a:lvl5pPr>
            <a:lvl6pPr marL="2396185" indent="0">
              <a:buNone/>
              <a:defRPr sz="1048"/>
            </a:lvl6pPr>
            <a:lvl7pPr marL="2875422" indent="0">
              <a:buNone/>
              <a:defRPr sz="1048"/>
            </a:lvl7pPr>
            <a:lvl8pPr marL="3354659" indent="0">
              <a:buNone/>
              <a:defRPr sz="1048"/>
            </a:lvl8pPr>
            <a:lvl9pPr marL="3833896" indent="0">
              <a:buNone/>
              <a:defRPr sz="1048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9013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247" y="503978"/>
            <a:ext cx="4121681" cy="1763924"/>
          </a:xfrm>
        </p:spPr>
        <p:txBody>
          <a:bodyPr anchor="b"/>
          <a:lstStyle>
            <a:lvl1pPr>
              <a:defRPr sz="335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32899" y="1088454"/>
            <a:ext cx="6469559" cy="5372269"/>
          </a:xfrm>
        </p:spPr>
        <p:txBody>
          <a:bodyPr anchor="t"/>
          <a:lstStyle>
            <a:lvl1pPr marL="0" indent="0">
              <a:buNone/>
              <a:defRPr sz="3354"/>
            </a:lvl1pPr>
            <a:lvl2pPr marL="479237" indent="0">
              <a:buNone/>
              <a:defRPr sz="2935"/>
            </a:lvl2pPr>
            <a:lvl3pPr marL="958474" indent="0">
              <a:buNone/>
              <a:defRPr sz="2516"/>
            </a:lvl3pPr>
            <a:lvl4pPr marL="1437711" indent="0">
              <a:buNone/>
              <a:defRPr sz="2096"/>
            </a:lvl4pPr>
            <a:lvl5pPr marL="1916948" indent="0">
              <a:buNone/>
              <a:defRPr sz="2096"/>
            </a:lvl5pPr>
            <a:lvl6pPr marL="2396185" indent="0">
              <a:buNone/>
              <a:defRPr sz="2096"/>
            </a:lvl6pPr>
            <a:lvl7pPr marL="2875422" indent="0">
              <a:buNone/>
              <a:defRPr sz="2096"/>
            </a:lvl7pPr>
            <a:lvl8pPr marL="3354659" indent="0">
              <a:buNone/>
              <a:defRPr sz="2096"/>
            </a:lvl8pPr>
            <a:lvl9pPr marL="3833896" indent="0">
              <a:buNone/>
              <a:defRPr sz="2096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0247" y="2267902"/>
            <a:ext cx="4121681" cy="4201570"/>
          </a:xfrm>
        </p:spPr>
        <p:txBody>
          <a:bodyPr/>
          <a:lstStyle>
            <a:lvl1pPr marL="0" indent="0">
              <a:buNone/>
              <a:defRPr sz="1677"/>
            </a:lvl1pPr>
            <a:lvl2pPr marL="479237" indent="0">
              <a:buNone/>
              <a:defRPr sz="1467"/>
            </a:lvl2pPr>
            <a:lvl3pPr marL="958474" indent="0">
              <a:buNone/>
              <a:defRPr sz="1258"/>
            </a:lvl3pPr>
            <a:lvl4pPr marL="1437711" indent="0">
              <a:buNone/>
              <a:defRPr sz="1048"/>
            </a:lvl4pPr>
            <a:lvl5pPr marL="1916948" indent="0">
              <a:buNone/>
              <a:defRPr sz="1048"/>
            </a:lvl5pPr>
            <a:lvl6pPr marL="2396185" indent="0">
              <a:buNone/>
              <a:defRPr sz="1048"/>
            </a:lvl6pPr>
            <a:lvl7pPr marL="2875422" indent="0">
              <a:buNone/>
              <a:defRPr sz="1048"/>
            </a:lvl7pPr>
            <a:lvl8pPr marL="3354659" indent="0">
              <a:buNone/>
              <a:defRPr sz="1048"/>
            </a:lvl8pPr>
            <a:lvl9pPr marL="3833896" indent="0">
              <a:buNone/>
              <a:defRPr sz="1048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61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8582" y="402483"/>
            <a:ext cx="11022211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8582" y="2012414"/>
            <a:ext cx="11022211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8582" y="7006699"/>
            <a:ext cx="287535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D5747-FFD4-4E1D-8E99-A4F2895D79AE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33168" y="7006699"/>
            <a:ext cx="431303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25434" y="7006699"/>
            <a:ext cx="287535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4A3C1-7F26-4752-98B9-6528B5206D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598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58474" rtl="0" eaLnBrk="1" latinLnBrk="0" hangingPunct="1">
        <a:lnSpc>
          <a:spcPct val="90000"/>
        </a:lnSpc>
        <a:spcBef>
          <a:spcPct val="0"/>
        </a:spcBef>
        <a:buNone/>
        <a:defRPr sz="46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619" indent="-239619" algn="l" defTabSz="958474" rtl="0" eaLnBrk="1" latinLnBrk="0" hangingPunct="1">
        <a:lnSpc>
          <a:spcPct val="90000"/>
        </a:lnSpc>
        <a:spcBef>
          <a:spcPts val="1048"/>
        </a:spcBef>
        <a:buFont typeface="Arial" panose="020B0604020202020204" pitchFamily="34" charset="0"/>
        <a:buChar char="•"/>
        <a:defRPr sz="2935" kern="1200">
          <a:solidFill>
            <a:schemeClr val="tx1"/>
          </a:solidFill>
          <a:latin typeface="+mn-lt"/>
          <a:ea typeface="+mn-ea"/>
          <a:cs typeface="+mn-cs"/>
        </a:defRPr>
      </a:lvl1pPr>
      <a:lvl2pPr marL="718856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516" kern="1200">
          <a:solidFill>
            <a:schemeClr val="tx1"/>
          </a:solidFill>
          <a:latin typeface="+mn-lt"/>
          <a:ea typeface="+mn-ea"/>
          <a:cs typeface="+mn-cs"/>
        </a:defRPr>
      </a:lvl2pPr>
      <a:lvl3pPr marL="1198093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2096" kern="1200">
          <a:solidFill>
            <a:schemeClr val="tx1"/>
          </a:solidFill>
          <a:latin typeface="+mn-lt"/>
          <a:ea typeface="+mn-ea"/>
          <a:cs typeface="+mn-cs"/>
        </a:defRPr>
      </a:lvl3pPr>
      <a:lvl4pPr marL="1677330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7" kern="1200">
          <a:solidFill>
            <a:schemeClr val="tx1"/>
          </a:solidFill>
          <a:latin typeface="+mn-lt"/>
          <a:ea typeface="+mn-ea"/>
          <a:cs typeface="+mn-cs"/>
        </a:defRPr>
      </a:lvl4pPr>
      <a:lvl5pPr marL="2156567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7" kern="1200">
          <a:solidFill>
            <a:schemeClr val="tx1"/>
          </a:solidFill>
          <a:latin typeface="+mn-lt"/>
          <a:ea typeface="+mn-ea"/>
          <a:cs typeface="+mn-cs"/>
        </a:defRPr>
      </a:lvl5pPr>
      <a:lvl6pPr marL="2635804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7" kern="1200">
          <a:solidFill>
            <a:schemeClr val="tx1"/>
          </a:solidFill>
          <a:latin typeface="+mn-lt"/>
          <a:ea typeface="+mn-ea"/>
          <a:cs typeface="+mn-cs"/>
        </a:defRPr>
      </a:lvl6pPr>
      <a:lvl7pPr marL="3115041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7" kern="1200">
          <a:solidFill>
            <a:schemeClr val="tx1"/>
          </a:solidFill>
          <a:latin typeface="+mn-lt"/>
          <a:ea typeface="+mn-ea"/>
          <a:cs typeface="+mn-cs"/>
        </a:defRPr>
      </a:lvl7pPr>
      <a:lvl8pPr marL="3594278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7" kern="1200">
          <a:solidFill>
            <a:schemeClr val="tx1"/>
          </a:solidFill>
          <a:latin typeface="+mn-lt"/>
          <a:ea typeface="+mn-ea"/>
          <a:cs typeface="+mn-cs"/>
        </a:defRPr>
      </a:lvl8pPr>
      <a:lvl9pPr marL="4073515" indent="-239619" algn="l" defTabSz="958474" rtl="0" eaLnBrk="1" latinLnBrk="0" hangingPunct="1">
        <a:lnSpc>
          <a:spcPct val="90000"/>
        </a:lnSpc>
        <a:spcBef>
          <a:spcPts val="524"/>
        </a:spcBef>
        <a:buFont typeface="Arial" panose="020B0604020202020204" pitchFamily="34" charset="0"/>
        <a:buChar char="•"/>
        <a:defRPr sz="18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1pPr>
      <a:lvl2pPr marL="479237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2pPr>
      <a:lvl3pPr marL="958474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3pPr>
      <a:lvl4pPr marL="1437711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4pPr>
      <a:lvl5pPr marL="1916948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5pPr>
      <a:lvl6pPr marL="2396185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6pPr>
      <a:lvl7pPr marL="2875422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7pPr>
      <a:lvl8pPr marL="3354659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8pPr>
      <a:lvl9pPr marL="3833896" algn="l" defTabSz="958474" rtl="0" eaLnBrk="1" latinLnBrk="0" hangingPunct="1">
        <a:defRPr sz="18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feld 26"/>
          <p:cNvSpPr txBox="1"/>
          <p:nvPr/>
        </p:nvSpPr>
        <p:spPr>
          <a:xfrm>
            <a:off x="628224" y="5017406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</a:p>
        </p:txBody>
      </p:sp>
      <p:grpSp>
        <p:nvGrpSpPr>
          <p:cNvPr id="13" name="Gruppieren 12"/>
          <p:cNvGrpSpPr/>
          <p:nvPr/>
        </p:nvGrpSpPr>
        <p:grpSpPr>
          <a:xfrm>
            <a:off x="-319630" y="150554"/>
            <a:ext cx="13078799" cy="7752030"/>
            <a:chOff x="-858644" y="-568273"/>
            <a:chExt cx="13078799" cy="7752030"/>
          </a:xfrm>
        </p:grpSpPr>
        <p:grpSp>
          <p:nvGrpSpPr>
            <p:cNvPr id="10" name="Gruppieren 9"/>
            <p:cNvGrpSpPr/>
            <p:nvPr/>
          </p:nvGrpSpPr>
          <p:grpSpPr>
            <a:xfrm>
              <a:off x="1516565" y="-245327"/>
              <a:ext cx="10036098" cy="6188926"/>
              <a:chOff x="1516565" y="-245327"/>
              <a:chExt cx="10036098" cy="6188926"/>
            </a:xfrm>
          </p:grpSpPr>
          <p:cxnSp>
            <p:nvCxnSpPr>
              <p:cNvPr id="5" name="Gerader Verbinder 4"/>
              <p:cNvCxnSpPr/>
              <p:nvPr/>
            </p:nvCxnSpPr>
            <p:spPr>
              <a:xfrm>
                <a:off x="1516565" y="-245327"/>
                <a:ext cx="0" cy="6188926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Gerader Verbinder 5"/>
              <p:cNvCxnSpPr/>
              <p:nvPr/>
            </p:nvCxnSpPr>
            <p:spPr>
              <a:xfrm>
                <a:off x="1516565" y="5943599"/>
                <a:ext cx="10036098" cy="0"/>
              </a:xfrm>
              <a:prstGeom prst="line">
                <a:avLst/>
              </a:prstGeom>
              <a:ln w="3810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Textfeld 10"/>
            <p:cNvSpPr txBox="1"/>
            <p:nvPr/>
          </p:nvSpPr>
          <p:spPr>
            <a:xfrm>
              <a:off x="-858644" y="-568273"/>
              <a:ext cx="1895708" cy="6839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Temperatur</a:t>
              </a:r>
              <a:b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in °C</a:t>
              </a:r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10175765" y="6204065"/>
              <a:ext cx="2044390" cy="9796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Kohlenstoffgehalt</a:t>
              </a:r>
              <a:b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in %</a:t>
              </a:r>
            </a:p>
          </p:txBody>
        </p:sp>
      </p:grpSp>
      <p:cxnSp>
        <p:nvCxnSpPr>
          <p:cNvPr id="16" name="Gerader Verbinder 15"/>
          <p:cNvCxnSpPr/>
          <p:nvPr/>
        </p:nvCxnSpPr>
        <p:spPr>
          <a:xfrm>
            <a:off x="1875579" y="5940735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>
            <a:off x="1875579" y="5223979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>
            <a:off x="1875579" y="4504841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/>
          <p:cNvCxnSpPr/>
          <p:nvPr/>
        </p:nvCxnSpPr>
        <p:spPr>
          <a:xfrm>
            <a:off x="1875579" y="3779837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>
            <a:off x="1875579" y="3063081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>
            <a:off x="1875579" y="2341563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1875579" y="1617663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/>
          <p:cNvCxnSpPr/>
          <p:nvPr/>
        </p:nvCxnSpPr>
        <p:spPr>
          <a:xfrm>
            <a:off x="1875579" y="903288"/>
            <a:ext cx="1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628224" y="3595171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</a:p>
        </p:txBody>
      </p:sp>
      <p:sp>
        <p:nvSpPr>
          <p:cNvPr id="28" name="Textfeld 27"/>
          <p:cNvSpPr txBox="1"/>
          <p:nvPr/>
        </p:nvSpPr>
        <p:spPr>
          <a:xfrm>
            <a:off x="628224" y="4325349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600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628224" y="5709463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628224" y="2871271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628224" y="2147371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1200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628224" y="1420208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1400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628224" y="724284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1600</a:t>
            </a:r>
          </a:p>
        </p:txBody>
      </p:sp>
      <p:cxnSp>
        <p:nvCxnSpPr>
          <p:cNvPr id="35" name="Gerader Verbinder 34"/>
          <p:cNvCxnSpPr/>
          <p:nvPr/>
        </p:nvCxnSpPr>
        <p:spPr>
          <a:xfrm>
            <a:off x="4952154" y="6658963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Gerader Verbinder 35"/>
          <p:cNvCxnSpPr/>
          <p:nvPr/>
        </p:nvCxnSpPr>
        <p:spPr>
          <a:xfrm>
            <a:off x="3509116" y="6658963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r Verbinder 36"/>
          <p:cNvCxnSpPr/>
          <p:nvPr/>
        </p:nvCxnSpPr>
        <p:spPr>
          <a:xfrm>
            <a:off x="6389687" y="6658963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/>
          <p:cNvCxnSpPr/>
          <p:nvPr/>
        </p:nvCxnSpPr>
        <p:spPr>
          <a:xfrm>
            <a:off x="7833466" y="6658963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/>
          <p:cNvCxnSpPr/>
          <p:nvPr/>
        </p:nvCxnSpPr>
        <p:spPr>
          <a:xfrm>
            <a:off x="9271741" y="6669532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/>
          <p:cNvCxnSpPr/>
          <p:nvPr/>
        </p:nvCxnSpPr>
        <p:spPr>
          <a:xfrm>
            <a:off x="10714779" y="6665883"/>
            <a:ext cx="0" cy="18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feld 40"/>
          <p:cNvSpPr txBox="1"/>
          <p:nvPr/>
        </p:nvSpPr>
        <p:spPr>
          <a:xfrm>
            <a:off x="2561262" y="6865703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4004300" y="6865703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5441833" y="6865703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4" name="Textfeld 43"/>
          <p:cNvSpPr txBox="1"/>
          <p:nvPr/>
        </p:nvSpPr>
        <p:spPr>
          <a:xfrm>
            <a:off x="6885612" y="6865703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5" name="Textfeld 44"/>
          <p:cNvSpPr txBox="1"/>
          <p:nvPr/>
        </p:nvSpPr>
        <p:spPr>
          <a:xfrm>
            <a:off x="8322404" y="6845883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Textfeld 45"/>
          <p:cNvSpPr txBox="1"/>
          <p:nvPr/>
        </p:nvSpPr>
        <p:spPr>
          <a:xfrm>
            <a:off x="9766925" y="6858918"/>
            <a:ext cx="1895708" cy="3881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0" name="Bogen 49"/>
          <p:cNvSpPr/>
          <p:nvPr/>
        </p:nvSpPr>
        <p:spPr>
          <a:xfrm>
            <a:off x="-4152899" y="1245347"/>
            <a:ext cx="12475302" cy="2819537"/>
          </a:xfrm>
          <a:prstGeom prst="arc">
            <a:avLst>
              <a:gd name="adj1" fmla="val 16156509"/>
              <a:gd name="adj2" fmla="val 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Gleichschenkliges Dreieck 48"/>
          <p:cNvSpPr/>
          <p:nvPr/>
        </p:nvSpPr>
        <p:spPr>
          <a:xfrm rot="5400000">
            <a:off x="2007348" y="1350358"/>
            <a:ext cx="3002993" cy="2856092"/>
          </a:xfrm>
          <a:prstGeom prst="triangle">
            <a:avLst>
              <a:gd name="adj" fmla="val 46402"/>
            </a:avLst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Bogen 51"/>
          <p:cNvSpPr/>
          <p:nvPr/>
        </p:nvSpPr>
        <p:spPr>
          <a:xfrm flipH="1">
            <a:off x="8322403" y="1617663"/>
            <a:ext cx="7802968" cy="2025649"/>
          </a:xfrm>
          <a:prstGeom prst="arc">
            <a:avLst>
              <a:gd name="adj1" fmla="val 16525696"/>
              <a:gd name="adj2" fmla="val 14599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r Verbinder 2"/>
          <p:cNvCxnSpPr>
            <a:stCxn id="50" idx="0"/>
          </p:cNvCxnSpPr>
          <p:nvPr/>
        </p:nvCxnSpPr>
        <p:spPr>
          <a:xfrm>
            <a:off x="2066916" y="1245353"/>
            <a:ext cx="2869975" cy="14097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r Verbinder 46"/>
          <p:cNvCxnSpPr/>
          <p:nvPr/>
        </p:nvCxnSpPr>
        <p:spPr>
          <a:xfrm flipV="1">
            <a:off x="4936891" y="2655115"/>
            <a:ext cx="72869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Gleichschenkliges Dreieck 3"/>
          <p:cNvSpPr/>
          <p:nvPr/>
        </p:nvSpPr>
        <p:spPr>
          <a:xfrm rot="5400000">
            <a:off x="2131088" y="1226618"/>
            <a:ext cx="342555" cy="443132"/>
          </a:xfrm>
          <a:prstGeom prst="triangle">
            <a:avLst>
              <a:gd name="adj" fmla="val 63292"/>
            </a:avLst>
          </a:prstGeom>
          <a:solidFill>
            <a:srgbClr val="FF0000"/>
          </a:solidFill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Gleichschenkliges Dreieck 47"/>
          <p:cNvSpPr/>
          <p:nvPr/>
        </p:nvSpPr>
        <p:spPr>
          <a:xfrm rot="5400000">
            <a:off x="592917" y="4847420"/>
            <a:ext cx="3240230" cy="260236"/>
          </a:xfrm>
          <a:prstGeom prst="triangle">
            <a:avLst>
              <a:gd name="adj" fmla="val 24294"/>
            </a:avLst>
          </a:prstGeom>
          <a:solidFill>
            <a:schemeClr val="accent5"/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1" name="Gerader Verbinder 50"/>
          <p:cNvCxnSpPr/>
          <p:nvPr/>
        </p:nvCxnSpPr>
        <p:spPr>
          <a:xfrm flipV="1">
            <a:off x="2066915" y="1495841"/>
            <a:ext cx="508623" cy="1479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/>
          <p:cNvCxnSpPr>
            <a:endCxn id="48" idx="0"/>
          </p:cNvCxnSpPr>
          <p:nvPr/>
        </p:nvCxnSpPr>
        <p:spPr>
          <a:xfrm>
            <a:off x="2066914" y="3299734"/>
            <a:ext cx="276236" cy="84487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r Verbinder 53"/>
          <p:cNvCxnSpPr>
            <a:stCxn id="48" idx="0"/>
            <a:endCxn id="49" idx="0"/>
          </p:cNvCxnSpPr>
          <p:nvPr/>
        </p:nvCxnSpPr>
        <p:spPr>
          <a:xfrm flipV="1">
            <a:off x="2343150" y="2670357"/>
            <a:ext cx="2593741" cy="147424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r Verbinder 54"/>
          <p:cNvCxnSpPr>
            <a:stCxn id="48" idx="0"/>
          </p:cNvCxnSpPr>
          <p:nvPr/>
        </p:nvCxnSpPr>
        <p:spPr>
          <a:xfrm flipH="1">
            <a:off x="2074914" y="4144604"/>
            <a:ext cx="268236" cy="25294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>
            <a:off x="2343150" y="4141084"/>
            <a:ext cx="1010285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Gruppieren 58"/>
          <p:cNvGrpSpPr/>
          <p:nvPr/>
        </p:nvGrpSpPr>
        <p:grpSpPr>
          <a:xfrm>
            <a:off x="288209" y="1115869"/>
            <a:ext cx="924955" cy="5550014"/>
            <a:chOff x="288209" y="1115869"/>
            <a:chExt cx="924955" cy="5550014"/>
          </a:xfrm>
        </p:grpSpPr>
        <p:sp>
          <p:nvSpPr>
            <p:cNvPr id="60" name="Textfeld 59"/>
            <p:cNvSpPr txBox="1"/>
            <p:nvPr/>
          </p:nvSpPr>
          <p:spPr>
            <a:xfrm>
              <a:off x="292771" y="4542272"/>
              <a:ext cx="9166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α</a:t>
              </a:r>
              <a:endParaRPr lang="de-DE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Textfeld 60"/>
            <p:cNvSpPr txBox="1"/>
            <p:nvPr/>
          </p:nvSpPr>
          <p:spPr>
            <a:xfrm>
              <a:off x="296514" y="2122073"/>
              <a:ext cx="9166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γ</a:t>
              </a:r>
              <a:endParaRPr lang="de-DE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Textfeld 61"/>
            <p:cNvSpPr txBox="1"/>
            <p:nvPr/>
          </p:nvSpPr>
          <p:spPr>
            <a:xfrm>
              <a:off x="288209" y="1115869"/>
              <a:ext cx="91665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36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δ</a:t>
              </a:r>
              <a:endParaRPr lang="de-DE" sz="36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3" name="Gerader Verbinder 62"/>
            <p:cNvCxnSpPr/>
            <p:nvPr/>
          </p:nvCxnSpPr>
          <p:spPr>
            <a:xfrm>
              <a:off x="463871" y="1643752"/>
              <a:ext cx="58535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/>
            <p:cNvCxnSpPr/>
            <p:nvPr/>
          </p:nvCxnSpPr>
          <p:spPr>
            <a:xfrm>
              <a:off x="463871" y="1240041"/>
              <a:ext cx="58535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/>
            <p:cNvCxnSpPr/>
            <p:nvPr/>
          </p:nvCxnSpPr>
          <p:spPr>
            <a:xfrm>
              <a:off x="458419" y="3297566"/>
              <a:ext cx="58535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/>
            <p:cNvCxnSpPr/>
            <p:nvPr/>
          </p:nvCxnSpPr>
          <p:spPr>
            <a:xfrm>
              <a:off x="491167" y="6665883"/>
              <a:ext cx="58535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feld 56"/>
          <p:cNvSpPr txBox="1"/>
          <p:nvPr/>
        </p:nvSpPr>
        <p:spPr>
          <a:xfrm>
            <a:off x="5654652" y="5014655"/>
            <a:ext cx="336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-Ferrit + Fe</a:t>
            </a:r>
            <a:r>
              <a:rPr lang="de-DE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4191622" y="1812293"/>
            <a:ext cx="336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-Ferrit + Fe</a:t>
            </a:r>
            <a:r>
              <a:rPr lang="de-DE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016677" y="3048908"/>
            <a:ext cx="3846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Austenit + Fe</a:t>
            </a:r>
            <a:r>
              <a:rPr lang="de-DE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69" name="Textfeld 68"/>
          <p:cNvSpPr txBox="1"/>
          <p:nvPr/>
        </p:nvSpPr>
        <p:spPr>
          <a:xfrm>
            <a:off x="6142152" y="626511"/>
            <a:ext cx="3956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Schmelze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8515897" y="2045475"/>
            <a:ext cx="3956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Schmelze + Fe</a:t>
            </a:r>
            <a:r>
              <a:rPr lang="de-DE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884590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34</Words>
  <Application>Microsoft Office PowerPoint</Application>
  <PresentationFormat>Benutzerdefiniert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Phil Richter</dc:creator>
  <cp:lastModifiedBy>Phil Richter</cp:lastModifiedBy>
  <cp:revision>27</cp:revision>
  <dcterms:created xsi:type="dcterms:W3CDTF">2016-11-06T10:51:17Z</dcterms:created>
  <dcterms:modified xsi:type="dcterms:W3CDTF">2017-06-13T10:49:25Z</dcterms:modified>
</cp:coreProperties>
</file>