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5040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15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1950" y="-168"/>
      </p:cViewPr>
      <p:guideLst>
        <p:guide orient="horz" pos="2268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24" y="1178222"/>
            <a:ext cx="4284266" cy="2506427"/>
          </a:xfrm>
        </p:spPr>
        <p:txBody>
          <a:bodyPr anchor="b"/>
          <a:lstStyle>
            <a:lvl1pPr algn="ctr">
              <a:defRPr sz="330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039" y="3781306"/>
            <a:ext cx="3780235" cy="1738167"/>
          </a:xfrm>
        </p:spPr>
        <p:txBody>
          <a:bodyPr/>
          <a:lstStyle>
            <a:lvl1pPr marL="0" indent="0" algn="ctr">
              <a:buNone/>
              <a:defRPr sz="1323"/>
            </a:lvl1pPr>
            <a:lvl2pPr marL="252009" indent="0" algn="ctr">
              <a:buNone/>
              <a:defRPr sz="1102"/>
            </a:lvl2pPr>
            <a:lvl3pPr marL="504017" indent="0" algn="ctr">
              <a:buNone/>
              <a:defRPr sz="992"/>
            </a:lvl3pPr>
            <a:lvl4pPr marL="756026" indent="0" algn="ctr">
              <a:buNone/>
              <a:defRPr sz="882"/>
            </a:lvl4pPr>
            <a:lvl5pPr marL="1008035" indent="0" algn="ctr">
              <a:buNone/>
              <a:defRPr sz="882"/>
            </a:lvl5pPr>
            <a:lvl6pPr marL="1260043" indent="0" algn="ctr">
              <a:buNone/>
              <a:defRPr sz="882"/>
            </a:lvl6pPr>
            <a:lvl7pPr marL="1512052" indent="0" algn="ctr">
              <a:buNone/>
              <a:defRPr sz="882"/>
            </a:lvl7pPr>
            <a:lvl8pPr marL="1764060" indent="0" algn="ctr">
              <a:buNone/>
              <a:defRPr sz="882"/>
            </a:lvl8pPr>
            <a:lvl9pPr marL="2016069" indent="0" algn="ctr">
              <a:buNone/>
              <a:defRPr sz="882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29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814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06975" y="383297"/>
            <a:ext cx="1086817" cy="610108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522" y="383297"/>
            <a:ext cx="3197449" cy="610108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24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815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97" y="1794831"/>
            <a:ext cx="4347270" cy="2994714"/>
          </a:xfrm>
        </p:spPr>
        <p:txBody>
          <a:bodyPr anchor="b"/>
          <a:lstStyle>
            <a:lvl1pPr>
              <a:defRPr sz="3307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897" y="4817876"/>
            <a:ext cx="4347270" cy="1574849"/>
          </a:xfrm>
        </p:spPr>
        <p:txBody>
          <a:bodyPr/>
          <a:lstStyle>
            <a:lvl1pPr marL="0" indent="0">
              <a:buNone/>
              <a:defRPr sz="1323">
                <a:solidFill>
                  <a:schemeClr val="tx1"/>
                </a:solidFill>
              </a:defRPr>
            </a:lvl1pPr>
            <a:lvl2pPr marL="252009" indent="0">
              <a:buNone/>
              <a:defRPr sz="1102">
                <a:solidFill>
                  <a:schemeClr val="tx1">
                    <a:tint val="75000"/>
                  </a:schemeClr>
                </a:solidFill>
              </a:defRPr>
            </a:lvl2pPr>
            <a:lvl3pPr marL="504017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756026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4pPr>
            <a:lvl5pPr marL="1008035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5pPr>
            <a:lvl6pPr marL="1260043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6pPr>
            <a:lvl7pPr marL="1512052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7pPr>
            <a:lvl8pPr marL="1764060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8pPr>
            <a:lvl9pPr marL="2016069" indent="0">
              <a:buNone/>
              <a:defRPr sz="88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19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6522" y="1916484"/>
            <a:ext cx="2142133" cy="45678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1658" y="1916484"/>
            <a:ext cx="2142133" cy="45678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46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383299"/>
            <a:ext cx="4347270" cy="139153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179" y="1764832"/>
            <a:ext cx="2132288" cy="86491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79" y="2629749"/>
            <a:ext cx="2132288" cy="386796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1658" y="1764832"/>
            <a:ext cx="2142790" cy="864917"/>
          </a:xfrm>
        </p:spPr>
        <p:txBody>
          <a:bodyPr anchor="b"/>
          <a:lstStyle>
            <a:lvl1pPr marL="0" indent="0">
              <a:buNone/>
              <a:defRPr sz="1323" b="1"/>
            </a:lvl1pPr>
            <a:lvl2pPr marL="252009" indent="0">
              <a:buNone/>
              <a:defRPr sz="1102" b="1"/>
            </a:lvl2pPr>
            <a:lvl3pPr marL="504017" indent="0">
              <a:buNone/>
              <a:defRPr sz="992" b="1"/>
            </a:lvl3pPr>
            <a:lvl4pPr marL="756026" indent="0">
              <a:buNone/>
              <a:defRPr sz="882" b="1"/>
            </a:lvl4pPr>
            <a:lvl5pPr marL="1008035" indent="0">
              <a:buNone/>
              <a:defRPr sz="882" b="1"/>
            </a:lvl5pPr>
            <a:lvl6pPr marL="1260043" indent="0">
              <a:buNone/>
              <a:defRPr sz="882" b="1"/>
            </a:lvl6pPr>
            <a:lvl7pPr marL="1512052" indent="0">
              <a:buNone/>
              <a:defRPr sz="882" b="1"/>
            </a:lvl7pPr>
            <a:lvl8pPr marL="1764060" indent="0">
              <a:buNone/>
              <a:defRPr sz="882" b="1"/>
            </a:lvl8pPr>
            <a:lvl9pPr marL="2016069" indent="0">
              <a:buNone/>
              <a:defRPr sz="882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51658" y="2629749"/>
            <a:ext cx="2142790" cy="386796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59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53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29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479954"/>
            <a:ext cx="1625632" cy="1679840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790" y="1036570"/>
            <a:ext cx="2551658" cy="5116178"/>
          </a:xfrm>
        </p:spPr>
        <p:txBody>
          <a:bodyPr/>
          <a:lstStyle>
            <a:lvl1pPr>
              <a:defRPr sz="1764"/>
            </a:lvl1pPr>
            <a:lvl2pPr>
              <a:defRPr sz="1543"/>
            </a:lvl2pPr>
            <a:lvl3pPr>
              <a:defRPr sz="1323"/>
            </a:lvl3pPr>
            <a:lvl4pPr>
              <a:defRPr sz="1102"/>
            </a:lvl4pPr>
            <a:lvl5pPr>
              <a:defRPr sz="1102"/>
            </a:lvl5pPr>
            <a:lvl6pPr>
              <a:defRPr sz="1102"/>
            </a:lvl6pPr>
            <a:lvl7pPr>
              <a:defRPr sz="1102"/>
            </a:lvl7pPr>
            <a:lvl8pPr>
              <a:defRPr sz="1102"/>
            </a:lvl8pPr>
            <a:lvl9pPr>
              <a:defRPr sz="1102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2159794"/>
            <a:ext cx="1625632" cy="4001285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59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178" y="479954"/>
            <a:ext cx="1625632" cy="1679840"/>
          </a:xfrm>
        </p:spPr>
        <p:txBody>
          <a:bodyPr anchor="b"/>
          <a:lstStyle>
            <a:lvl1pPr>
              <a:defRPr sz="176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42790" y="1036570"/>
            <a:ext cx="2551658" cy="5116178"/>
          </a:xfrm>
        </p:spPr>
        <p:txBody>
          <a:bodyPr anchor="t"/>
          <a:lstStyle>
            <a:lvl1pPr marL="0" indent="0">
              <a:buNone/>
              <a:defRPr sz="1764"/>
            </a:lvl1pPr>
            <a:lvl2pPr marL="252009" indent="0">
              <a:buNone/>
              <a:defRPr sz="1543"/>
            </a:lvl2pPr>
            <a:lvl3pPr marL="504017" indent="0">
              <a:buNone/>
              <a:defRPr sz="1323"/>
            </a:lvl3pPr>
            <a:lvl4pPr marL="756026" indent="0">
              <a:buNone/>
              <a:defRPr sz="1102"/>
            </a:lvl4pPr>
            <a:lvl5pPr marL="1008035" indent="0">
              <a:buNone/>
              <a:defRPr sz="1102"/>
            </a:lvl5pPr>
            <a:lvl6pPr marL="1260043" indent="0">
              <a:buNone/>
              <a:defRPr sz="1102"/>
            </a:lvl6pPr>
            <a:lvl7pPr marL="1512052" indent="0">
              <a:buNone/>
              <a:defRPr sz="1102"/>
            </a:lvl7pPr>
            <a:lvl8pPr marL="1764060" indent="0">
              <a:buNone/>
              <a:defRPr sz="1102"/>
            </a:lvl8pPr>
            <a:lvl9pPr marL="2016069" indent="0">
              <a:buNone/>
              <a:defRPr sz="1102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7178" y="2159794"/>
            <a:ext cx="1625632" cy="4001285"/>
          </a:xfrm>
        </p:spPr>
        <p:txBody>
          <a:bodyPr/>
          <a:lstStyle>
            <a:lvl1pPr marL="0" indent="0">
              <a:buNone/>
              <a:defRPr sz="882"/>
            </a:lvl1pPr>
            <a:lvl2pPr marL="252009" indent="0">
              <a:buNone/>
              <a:defRPr sz="772"/>
            </a:lvl2pPr>
            <a:lvl3pPr marL="504017" indent="0">
              <a:buNone/>
              <a:defRPr sz="661"/>
            </a:lvl3pPr>
            <a:lvl4pPr marL="756026" indent="0">
              <a:buNone/>
              <a:defRPr sz="551"/>
            </a:lvl4pPr>
            <a:lvl5pPr marL="1008035" indent="0">
              <a:buNone/>
              <a:defRPr sz="551"/>
            </a:lvl5pPr>
            <a:lvl6pPr marL="1260043" indent="0">
              <a:buNone/>
              <a:defRPr sz="551"/>
            </a:lvl6pPr>
            <a:lvl7pPr marL="1512052" indent="0">
              <a:buNone/>
              <a:defRPr sz="551"/>
            </a:lvl7pPr>
            <a:lvl8pPr marL="1764060" indent="0">
              <a:buNone/>
              <a:defRPr sz="551"/>
            </a:lvl8pPr>
            <a:lvl9pPr marL="2016069" indent="0">
              <a:buNone/>
              <a:defRPr sz="55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9133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522" y="383299"/>
            <a:ext cx="4347270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522" y="1916484"/>
            <a:ext cx="4347270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6522" y="6672698"/>
            <a:ext cx="113407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56816-8EC7-4D13-BDC4-5F56B7D51EB0}" type="datetimeFigureOut">
              <a:rPr lang="de-DE" smtClean="0"/>
              <a:t>09.11.2016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9604" y="6672698"/>
            <a:ext cx="170110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9721" y="6672698"/>
            <a:ext cx="113407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6AED2-76C2-4F17-BC7E-DF393CC8B6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88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04017" rtl="0" eaLnBrk="1" latinLnBrk="0" hangingPunct="1">
        <a:lnSpc>
          <a:spcPct val="90000"/>
        </a:lnSpc>
        <a:spcBef>
          <a:spcPct val="0"/>
        </a:spcBef>
        <a:buNone/>
        <a:defRPr sz="24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6004" indent="-126004" algn="l" defTabSz="50401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30022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1102" kern="1200">
          <a:solidFill>
            <a:schemeClr val="tx1"/>
          </a:solidFill>
          <a:latin typeface="+mn-lt"/>
          <a:ea typeface="+mn-ea"/>
          <a:cs typeface="+mn-cs"/>
        </a:defRPr>
      </a:lvl3pPr>
      <a:lvl4pPr marL="882030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386048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638056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890065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142073" indent="-126004" algn="l" defTabSz="5040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1pPr>
      <a:lvl2pPr marL="25200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2pPr>
      <a:lvl3pPr marL="504017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3pPr>
      <a:lvl4pPr marL="756026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4pPr>
      <a:lvl5pPr marL="1008035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5pPr>
      <a:lvl6pPr marL="1260043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6pPr>
      <a:lvl7pPr marL="1512052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7pPr>
      <a:lvl8pPr marL="1764060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8pPr>
      <a:lvl9pPr marL="2016069" algn="l" defTabSz="504017" rtl="0" eaLnBrk="1" latinLnBrk="0" hangingPunct="1">
        <a:defRPr sz="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ssdiagramm: Verzögerung 9"/>
          <p:cNvSpPr/>
          <p:nvPr/>
        </p:nvSpPr>
        <p:spPr>
          <a:xfrm rot="16200000">
            <a:off x="1353654" y="3184027"/>
            <a:ext cx="2334592" cy="2430000"/>
          </a:xfrm>
          <a:prstGeom prst="flowChartDelay">
            <a:avLst/>
          </a:prstGeom>
          <a:solidFill>
            <a:srgbClr val="33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9" name="Flussdiagramm: Verzögerung 8"/>
          <p:cNvSpPr/>
          <p:nvPr/>
        </p:nvSpPr>
        <p:spPr>
          <a:xfrm rot="5400000">
            <a:off x="1691827" y="4644394"/>
            <a:ext cx="1658255" cy="2430000"/>
          </a:xfrm>
          <a:prstGeom prst="flowChartDelay">
            <a:avLst/>
          </a:prstGeom>
          <a:solidFill>
            <a:srgbClr val="33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15" name="Rechteck 14"/>
          <p:cNvSpPr/>
          <p:nvPr/>
        </p:nvSpPr>
        <p:spPr>
          <a:xfrm>
            <a:off x="1344616" y="4941521"/>
            <a:ext cx="2353181" cy="237621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lussdiagramm: Verzögerung 11"/>
          <p:cNvSpPr>
            <a:spLocks noChangeAspect="1"/>
          </p:cNvSpPr>
          <p:nvPr/>
        </p:nvSpPr>
        <p:spPr>
          <a:xfrm rot="16200000">
            <a:off x="1548208" y="3386526"/>
            <a:ext cx="1945493" cy="2025000"/>
          </a:xfrm>
          <a:prstGeom prst="flowChartDelay">
            <a:avLst/>
          </a:prstGeom>
          <a:solidFill>
            <a:schemeClr val="bg1"/>
          </a:solidFill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14" name="Flussdiagramm: Verzögerung 13"/>
          <p:cNvSpPr>
            <a:spLocks noChangeAspect="1"/>
          </p:cNvSpPr>
          <p:nvPr/>
        </p:nvSpPr>
        <p:spPr>
          <a:xfrm rot="5400000">
            <a:off x="1874385" y="4813207"/>
            <a:ext cx="1293130" cy="2025000"/>
          </a:xfrm>
          <a:prstGeom prst="flowChartDelay">
            <a:avLst/>
          </a:prstGeom>
          <a:solidFill>
            <a:srgbClr val="FF9900"/>
          </a:solidFill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8" name="Trapezoid 7"/>
          <p:cNvSpPr/>
          <p:nvPr/>
        </p:nvSpPr>
        <p:spPr>
          <a:xfrm flipV="1">
            <a:off x="1906403" y="3044936"/>
            <a:ext cx="1229096" cy="1086062"/>
          </a:xfrm>
          <a:prstGeom prst="trapezoi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16" name="Rechteck 15"/>
          <p:cNvSpPr/>
          <p:nvPr/>
        </p:nvSpPr>
        <p:spPr>
          <a:xfrm>
            <a:off x="1546606" y="5007197"/>
            <a:ext cx="1947600" cy="237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2364196" y="1596270"/>
            <a:ext cx="312420" cy="293999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2520950" y="1398147"/>
            <a:ext cx="0" cy="15011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1549400" y="5239207"/>
            <a:ext cx="1944806" cy="2569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3" name="Ellipse 2"/>
          <p:cNvSpPr/>
          <p:nvPr/>
        </p:nvSpPr>
        <p:spPr>
          <a:xfrm>
            <a:off x="1882934" y="4806352"/>
            <a:ext cx="1274949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2520406" y="4536258"/>
            <a:ext cx="544" cy="6300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8" idx="2"/>
          </p:cNvCxnSpPr>
          <p:nvPr/>
        </p:nvCxnSpPr>
        <p:spPr>
          <a:xfrm flipH="1">
            <a:off x="2209420" y="4536261"/>
            <a:ext cx="310986" cy="5546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8" idx="2"/>
          </p:cNvCxnSpPr>
          <p:nvPr/>
        </p:nvCxnSpPr>
        <p:spPr>
          <a:xfrm>
            <a:off x="2520406" y="4536258"/>
            <a:ext cx="320048" cy="5581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18" idx="2"/>
          </p:cNvCxnSpPr>
          <p:nvPr/>
        </p:nvCxnSpPr>
        <p:spPr>
          <a:xfrm>
            <a:off x="2520406" y="4536258"/>
            <a:ext cx="496588" cy="4167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18" idx="2"/>
          </p:cNvCxnSpPr>
          <p:nvPr/>
        </p:nvCxnSpPr>
        <p:spPr>
          <a:xfrm flipH="1">
            <a:off x="2024908" y="4536258"/>
            <a:ext cx="495501" cy="4167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0" y="143080"/>
            <a:ext cx="4884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Windfrischen:</a:t>
            </a:r>
            <a:b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Linz-Donauwitz-Verfahren</a:t>
            </a:r>
          </a:p>
        </p:txBody>
      </p:sp>
    </p:spTree>
    <p:extLst>
      <p:ext uri="{BB962C8B-B14F-4D97-AF65-F5344CB8AC3E}">
        <p14:creationId xmlns:p14="http://schemas.microsoft.com/office/powerpoint/2010/main" val="95832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ssdiagramm: Verzögerung 9"/>
          <p:cNvSpPr/>
          <p:nvPr/>
        </p:nvSpPr>
        <p:spPr>
          <a:xfrm rot="16200000">
            <a:off x="462700" y="3078519"/>
            <a:ext cx="2334592" cy="2430000"/>
          </a:xfrm>
          <a:prstGeom prst="flowChartDelay">
            <a:avLst/>
          </a:prstGeom>
          <a:solidFill>
            <a:srgbClr val="33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9" name="Flussdiagramm: Verzögerung 8"/>
          <p:cNvSpPr/>
          <p:nvPr/>
        </p:nvSpPr>
        <p:spPr>
          <a:xfrm rot="5400000">
            <a:off x="800873" y="4538886"/>
            <a:ext cx="1658255" cy="2430000"/>
          </a:xfrm>
          <a:prstGeom prst="flowChartDelay">
            <a:avLst/>
          </a:prstGeom>
          <a:solidFill>
            <a:srgbClr val="3399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15" name="Rechteck 14"/>
          <p:cNvSpPr/>
          <p:nvPr/>
        </p:nvSpPr>
        <p:spPr>
          <a:xfrm>
            <a:off x="453662" y="4836013"/>
            <a:ext cx="2353181" cy="237621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Flussdiagramm: Verzögerung 11"/>
          <p:cNvSpPr>
            <a:spLocks noChangeAspect="1"/>
          </p:cNvSpPr>
          <p:nvPr/>
        </p:nvSpPr>
        <p:spPr>
          <a:xfrm rot="16200000">
            <a:off x="657254" y="3281018"/>
            <a:ext cx="1945493" cy="2025000"/>
          </a:xfrm>
          <a:prstGeom prst="flowChartDelay">
            <a:avLst/>
          </a:prstGeom>
          <a:solidFill>
            <a:schemeClr val="bg1"/>
          </a:solidFill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14" name="Flussdiagramm: Verzögerung 13"/>
          <p:cNvSpPr>
            <a:spLocks noChangeAspect="1"/>
          </p:cNvSpPr>
          <p:nvPr/>
        </p:nvSpPr>
        <p:spPr>
          <a:xfrm rot="5400000">
            <a:off x="983431" y="4707699"/>
            <a:ext cx="1293130" cy="2025000"/>
          </a:xfrm>
          <a:prstGeom prst="flowChartDelay">
            <a:avLst/>
          </a:prstGeom>
          <a:solidFill>
            <a:srgbClr val="FF9900"/>
          </a:solidFill>
          <a:ln w="76200">
            <a:solidFill>
              <a:srgbClr val="33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8" name="Trapezoid 7"/>
          <p:cNvSpPr/>
          <p:nvPr/>
        </p:nvSpPr>
        <p:spPr>
          <a:xfrm flipV="1">
            <a:off x="1015449" y="2939428"/>
            <a:ext cx="1229096" cy="1086062"/>
          </a:xfrm>
          <a:prstGeom prst="trapezoi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013"/>
          </a:p>
        </p:txBody>
      </p:sp>
      <p:sp>
        <p:nvSpPr>
          <p:cNvPr id="16" name="Rechteck 15"/>
          <p:cNvSpPr/>
          <p:nvPr/>
        </p:nvSpPr>
        <p:spPr>
          <a:xfrm>
            <a:off x="655652" y="4901689"/>
            <a:ext cx="1947600" cy="2376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1473242" y="1490762"/>
            <a:ext cx="312420" cy="293999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/>
          <p:nvPr/>
        </p:nvCxnSpPr>
        <p:spPr>
          <a:xfrm>
            <a:off x="1629996" y="1292639"/>
            <a:ext cx="0" cy="150114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658446" y="5133699"/>
            <a:ext cx="1944806" cy="2569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3" name="Ellipse 2"/>
          <p:cNvSpPr/>
          <p:nvPr/>
        </p:nvSpPr>
        <p:spPr>
          <a:xfrm>
            <a:off x="991980" y="4700844"/>
            <a:ext cx="1274949" cy="720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1629452" y="4430750"/>
            <a:ext cx="544" cy="6300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>
            <a:stCxn id="18" idx="2"/>
          </p:cNvCxnSpPr>
          <p:nvPr/>
        </p:nvCxnSpPr>
        <p:spPr>
          <a:xfrm flipH="1">
            <a:off x="1318466" y="4430753"/>
            <a:ext cx="310986" cy="55467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>
            <a:stCxn id="18" idx="2"/>
          </p:cNvCxnSpPr>
          <p:nvPr/>
        </p:nvCxnSpPr>
        <p:spPr>
          <a:xfrm>
            <a:off x="1629452" y="4430750"/>
            <a:ext cx="320048" cy="55817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18" idx="2"/>
          </p:cNvCxnSpPr>
          <p:nvPr/>
        </p:nvCxnSpPr>
        <p:spPr>
          <a:xfrm>
            <a:off x="1629452" y="4430750"/>
            <a:ext cx="496588" cy="4167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mit Pfeil 48"/>
          <p:cNvCxnSpPr>
            <a:stCxn id="18" idx="2"/>
          </p:cNvCxnSpPr>
          <p:nvPr/>
        </p:nvCxnSpPr>
        <p:spPr>
          <a:xfrm flipH="1">
            <a:off x="1133954" y="4430750"/>
            <a:ext cx="495501" cy="4167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0" y="143080"/>
            <a:ext cx="49453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Windfrischen:</a:t>
            </a:r>
            <a:b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Linz-Donauwitz-Verfahren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184284" y="1858543"/>
            <a:ext cx="2430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Sauerstofflanze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3184284" y="3442832"/>
            <a:ext cx="2430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Konverter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184284" y="3851808"/>
            <a:ext cx="2430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basisches Futter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3178530" y="5027121"/>
            <a:ext cx="2430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Schlacke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3178530" y="5420844"/>
            <a:ext cx="2430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Schmelze</a:t>
            </a:r>
          </a:p>
        </p:txBody>
      </p:sp>
      <p:cxnSp>
        <p:nvCxnSpPr>
          <p:cNvPr id="7" name="Gerader Verbinder 6"/>
          <p:cNvCxnSpPr>
            <a:stCxn id="5" idx="1"/>
          </p:cNvCxnSpPr>
          <p:nvPr/>
        </p:nvCxnSpPr>
        <p:spPr>
          <a:xfrm flipH="1">
            <a:off x="1729740" y="2043209"/>
            <a:ext cx="14545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/>
          <p:cNvCxnSpPr>
            <a:stCxn id="21" idx="1"/>
          </p:cNvCxnSpPr>
          <p:nvPr/>
        </p:nvCxnSpPr>
        <p:spPr>
          <a:xfrm flipH="1">
            <a:off x="2641404" y="3627498"/>
            <a:ext cx="5428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>
            <a:stCxn id="23" idx="1"/>
          </p:cNvCxnSpPr>
          <p:nvPr/>
        </p:nvCxnSpPr>
        <p:spPr>
          <a:xfrm flipH="1">
            <a:off x="2641404" y="4036474"/>
            <a:ext cx="5428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>
            <a:stCxn id="24" idx="1"/>
          </p:cNvCxnSpPr>
          <p:nvPr/>
        </p:nvCxnSpPr>
        <p:spPr>
          <a:xfrm flipH="1" flipV="1">
            <a:off x="2313197" y="5204594"/>
            <a:ext cx="86533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/>
          <p:cNvCxnSpPr>
            <a:stCxn id="25" idx="1"/>
          </p:cNvCxnSpPr>
          <p:nvPr/>
        </p:nvCxnSpPr>
        <p:spPr>
          <a:xfrm flipH="1">
            <a:off x="2313197" y="5605510"/>
            <a:ext cx="86533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08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</Words>
  <Application>Microsoft Office PowerPoint</Application>
  <PresentationFormat>Benutzerdefiniert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 Richter</dc:creator>
  <cp:lastModifiedBy>Phil Richter</cp:lastModifiedBy>
  <cp:revision>12</cp:revision>
  <dcterms:created xsi:type="dcterms:W3CDTF">2016-11-05T11:22:03Z</dcterms:created>
  <dcterms:modified xsi:type="dcterms:W3CDTF">2016-11-09T18:28:00Z</dcterms:modified>
</cp:coreProperties>
</file>