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DAAF-F330-48AD-8821-DFB5334B2005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5C13-C203-4C8A-8C4A-0CD5AAD724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888082" y="665161"/>
            <a:ext cx="5772150" cy="5500142"/>
            <a:chOff x="204788" y="665161"/>
            <a:chExt cx="5772150" cy="5500142"/>
          </a:xfrm>
        </p:grpSpPr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 flipH="1" flipV="1">
              <a:off x="204788" y="665161"/>
              <a:ext cx="46732" cy="5500142"/>
            </a:xfrm>
            <a:prstGeom prst="straightConnector1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>
              <a:off x="214313" y="3429000"/>
              <a:ext cx="5762625" cy="0"/>
            </a:xfrm>
            <a:prstGeom prst="straightConnector1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45095" y="836712"/>
              <a:ext cx="5407025" cy="4532313"/>
            </a:xfrm>
            <a:custGeom>
              <a:avLst/>
              <a:gdLst/>
              <a:ahLst/>
              <a:cxnLst>
                <a:cxn ang="0">
                  <a:pos x="0" y="4065"/>
                </a:cxn>
                <a:cxn ang="0">
                  <a:pos x="405" y="600"/>
                </a:cxn>
                <a:cxn ang="0">
                  <a:pos x="1200" y="7125"/>
                </a:cxn>
                <a:cxn ang="0">
                  <a:pos x="1965" y="525"/>
                </a:cxn>
                <a:cxn ang="0">
                  <a:pos x="2730" y="7125"/>
                </a:cxn>
                <a:cxn ang="0">
                  <a:pos x="3495" y="525"/>
                </a:cxn>
                <a:cxn ang="0">
                  <a:pos x="4260" y="7125"/>
                </a:cxn>
                <a:cxn ang="0">
                  <a:pos x="5025" y="525"/>
                </a:cxn>
                <a:cxn ang="0">
                  <a:pos x="5790" y="7125"/>
                </a:cxn>
                <a:cxn ang="0">
                  <a:pos x="6555" y="525"/>
                </a:cxn>
                <a:cxn ang="0">
                  <a:pos x="7320" y="7125"/>
                </a:cxn>
                <a:cxn ang="0">
                  <a:pos x="8130" y="555"/>
                </a:cxn>
                <a:cxn ang="0">
                  <a:pos x="8460" y="3795"/>
                </a:cxn>
                <a:cxn ang="0">
                  <a:pos x="8460" y="3840"/>
                </a:cxn>
              </a:cxnLst>
              <a:rect l="0" t="0" r="r" b="b"/>
              <a:pathLst>
                <a:path w="8515" h="7138">
                  <a:moveTo>
                    <a:pt x="0" y="4065"/>
                  </a:moveTo>
                  <a:cubicBezTo>
                    <a:pt x="67" y="3488"/>
                    <a:pt x="205" y="90"/>
                    <a:pt x="405" y="600"/>
                  </a:cubicBezTo>
                  <a:cubicBezTo>
                    <a:pt x="605" y="1110"/>
                    <a:pt x="940" y="7138"/>
                    <a:pt x="1200" y="7125"/>
                  </a:cubicBezTo>
                  <a:cubicBezTo>
                    <a:pt x="1460" y="7112"/>
                    <a:pt x="1710" y="525"/>
                    <a:pt x="1965" y="525"/>
                  </a:cubicBezTo>
                  <a:cubicBezTo>
                    <a:pt x="2220" y="525"/>
                    <a:pt x="2475" y="7125"/>
                    <a:pt x="2730" y="7125"/>
                  </a:cubicBezTo>
                  <a:cubicBezTo>
                    <a:pt x="2985" y="7125"/>
                    <a:pt x="3240" y="525"/>
                    <a:pt x="3495" y="525"/>
                  </a:cubicBezTo>
                  <a:cubicBezTo>
                    <a:pt x="3750" y="525"/>
                    <a:pt x="4005" y="7125"/>
                    <a:pt x="4260" y="7125"/>
                  </a:cubicBezTo>
                  <a:cubicBezTo>
                    <a:pt x="4515" y="7125"/>
                    <a:pt x="4770" y="525"/>
                    <a:pt x="5025" y="525"/>
                  </a:cubicBezTo>
                  <a:cubicBezTo>
                    <a:pt x="5280" y="525"/>
                    <a:pt x="5535" y="7125"/>
                    <a:pt x="5790" y="7125"/>
                  </a:cubicBezTo>
                  <a:cubicBezTo>
                    <a:pt x="6045" y="7125"/>
                    <a:pt x="6300" y="525"/>
                    <a:pt x="6555" y="525"/>
                  </a:cubicBezTo>
                  <a:cubicBezTo>
                    <a:pt x="6810" y="525"/>
                    <a:pt x="7058" y="7120"/>
                    <a:pt x="7320" y="7125"/>
                  </a:cubicBezTo>
                  <a:cubicBezTo>
                    <a:pt x="7582" y="7130"/>
                    <a:pt x="7940" y="1110"/>
                    <a:pt x="8130" y="555"/>
                  </a:cubicBezTo>
                  <a:cubicBezTo>
                    <a:pt x="8320" y="0"/>
                    <a:pt x="8405" y="3248"/>
                    <a:pt x="8460" y="3795"/>
                  </a:cubicBezTo>
                  <a:cubicBezTo>
                    <a:pt x="8515" y="4342"/>
                    <a:pt x="8460" y="3831"/>
                    <a:pt x="8460" y="384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5652120" y="3501008"/>
              <a:ext cx="288032" cy="4616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t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32048" y="674112"/>
            <a:ext cx="3955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</a:t>
            </a:r>
            <a:endParaRPr kumimoji="0" lang="de-D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</dc:creator>
  <cp:lastModifiedBy>Julia</cp:lastModifiedBy>
  <cp:revision>2</cp:revision>
  <dcterms:created xsi:type="dcterms:W3CDTF">2011-12-06T09:47:37Z</dcterms:created>
  <dcterms:modified xsi:type="dcterms:W3CDTF">2011-12-06T09:56:43Z</dcterms:modified>
</cp:coreProperties>
</file>