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54A5D-1A5D-42EB-AD67-051650BFDF2D}" type="datetimeFigureOut">
              <a:rPr lang="de-DE" smtClean="0"/>
              <a:t>02.12.2011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B414-7D90-407F-BF8E-320730DC5C9F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979712" y="1088160"/>
            <a:ext cx="4824536" cy="4537664"/>
            <a:chOff x="1979712" y="1088160"/>
            <a:chExt cx="4824536" cy="4537664"/>
          </a:xfrm>
        </p:grpSpPr>
        <p:pic>
          <p:nvPicPr>
            <p:cNvPr id="1026" name="Picture 2" descr="http://www.physnet.uni-hamburg.de/ex/html/versuche/akustik/A04_03/a04_03.jpg"/>
            <p:cNvPicPr>
              <a:picLocks noChangeAspect="1" noChangeArrowheads="1"/>
            </p:cNvPicPr>
            <p:nvPr/>
          </p:nvPicPr>
          <p:blipFill>
            <a:blip r:embed="rId2" cstate="print"/>
            <a:srcRect l="27361" t="16723" r="30605" b="41729"/>
            <a:stretch>
              <a:fillRect/>
            </a:stretch>
          </p:blipFill>
          <p:spPr bwMode="auto">
            <a:xfrm>
              <a:off x="1979712" y="1700808"/>
              <a:ext cx="4824536" cy="3312368"/>
            </a:xfrm>
            <a:prstGeom prst="rect">
              <a:avLst/>
            </a:prstGeom>
            <a:noFill/>
          </p:spPr>
        </p:pic>
        <p:sp>
          <p:nvSpPr>
            <p:cNvPr id="6" name="Legende mit Linie 1 5"/>
            <p:cNvSpPr/>
            <p:nvPr/>
          </p:nvSpPr>
          <p:spPr>
            <a:xfrm>
              <a:off x="1979712" y="1088160"/>
              <a:ext cx="1872208" cy="612648"/>
            </a:xfrm>
            <a:prstGeom prst="borderCallout1">
              <a:avLst>
                <a:gd name="adj1" fmla="val 100840"/>
                <a:gd name="adj2" fmla="val 52667"/>
                <a:gd name="adj3" fmla="val 234888"/>
                <a:gd name="adj4" fmla="val 69784"/>
              </a:avLst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Kupferrad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7" name="Legende mit Linie 1 6"/>
            <p:cNvSpPr/>
            <p:nvPr/>
          </p:nvSpPr>
          <p:spPr>
            <a:xfrm>
              <a:off x="3851920" y="1088160"/>
              <a:ext cx="1872208" cy="612648"/>
            </a:xfrm>
            <a:prstGeom prst="borderCallout1">
              <a:avLst>
                <a:gd name="adj1" fmla="val 100840"/>
                <a:gd name="adj2" fmla="val 52667"/>
                <a:gd name="adj3" fmla="val 339366"/>
                <a:gd name="adj4" fmla="val 15083"/>
              </a:avLst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Schneckenfeder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8" name="Legende mit Linie 1 7"/>
            <p:cNvSpPr/>
            <p:nvPr/>
          </p:nvSpPr>
          <p:spPr>
            <a:xfrm>
              <a:off x="5724128" y="1088160"/>
              <a:ext cx="1080120" cy="612648"/>
            </a:xfrm>
            <a:prstGeom prst="borderCallout1">
              <a:avLst>
                <a:gd name="adj1" fmla="val 100840"/>
                <a:gd name="adj2" fmla="val 52667"/>
                <a:gd name="adj3" fmla="val 275186"/>
                <a:gd name="adj4" fmla="val -69933"/>
              </a:avLst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Skala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9" name="Legende mit Linie 1 8"/>
            <p:cNvSpPr/>
            <p:nvPr/>
          </p:nvSpPr>
          <p:spPr>
            <a:xfrm>
              <a:off x="1979712" y="5013176"/>
              <a:ext cx="1872208" cy="612648"/>
            </a:xfrm>
            <a:prstGeom prst="borderCallout1">
              <a:avLst>
                <a:gd name="adj1" fmla="val -3638"/>
                <a:gd name="adj2" fmla="val 50713"/>
                <a:gd name="adj3" fmla="val -114366"/>
                <a:gd name="adj4" fmla="val 83460"/>
              </a:avLst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Elektromagnet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0" name="Legende mit Linie 1 9"/>
            <p:cNvSpPr/>
            <p:nvPr/>
          </p:nvSpPr>
          <p:spPr>
            <a:xfrm>
              <a:off x="3851920" y="5013176"/>
              <a:ext cx="1872208" cy="612648"/>
            </a:xfrm>
            <a:prstGeom prst="borderCallout1">
              <a:avLst>
                <a:gd name="adj1" fmla="val -3638"/>
                <a:gd name="adj2" fmla="val 50713"/>
                <a:gd name="adj3" fmla="val -84515"/>
                <a:gd name="adj4" fmla="val 60016"/>
              </a:avLst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Kopplungsstange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1" name="Legende mit Linie 1 10"/>
            <p:cNvSpPr/>
            <p:nvPr/>
          </p:nvSpPr>
          <p:spPr>
            <a:xfrm>
              <a:off x="5724128" y="5013176"/>
              <a:ext cx="1080120" cy="612648"/>
            </a:xfrm>
            <a:prstGeom prst="borderCallout1">
              <a:avLst>
                <a:gd name="adj1" fmla="val -3638"/>
                <a:gd name="adj2" fmla="val 50713"/>
                <a:gd name="adj3" fmla="val -159142"/>
                <a:gd name="adj4" fmla="val 43671"/>
              </a:avLst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Motor</a:t>
              </a:r>
              <a:endParaRPr lang="de-DE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s2juzimm</dc:creator>
  <cp:lastModifiedBy>s2juzimm</cp:lastModifiedBy>
  <cp:revision>1</cp:revision>
  <dcterms:created xsi:type="dcterms:W3CDTF">2011-12-02T12:18:38Z</dcterms:created>
  <dcterms:modified xsi:type="dcterms:W3CDTF">2011-12-02T12:27:33Z</dcterms:modified>
</cp:coreProperties>
</file>