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F0FC3-C73E-49A3-9F6A-AF18F9D59129}" type="datetimeFigureOut">
              <a:rPr lang="de-DE" smtClean="0"/>
              <a:t>06.12.2011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C47BA-D2A7-4BB2-883F-32D505974740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7"/>
          <p:cNvSpPr>
            <a:spLocks noChangeShapeType="1"/>
          </p:cNvSpPr>
          <p:nvPr/>
        </p:nvSpPr>
        <p:spPr bwMode="auto">
          <a:xfrm flipV="1">
            <a:off x="1013197" y="923925"/>
            <a:ext cx="0" cy="4994275"/>
          </a:xfrm>
          <a:prstGeom prst="straightConnector1">
            <a:avLst/>
          </a:prstGeom>
          <a:noFill/>
          <a:ln w="349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53" name="Freeform 5"/>
          <p:cNvSpPr>
            <a:spLocks/>
          </p:cNvSpPr>
          <p:nvPr/>
        </p:nvSpPr>
        <p:spPr bwMode="auto">
          <a:xfrm>
            <a:off x="1013196" y="923925"/>
            <a:ext cx="5574865" cy="4994275"/>
          </a:xfrm>
          <a:custGeom>
            <a:avLst/>
            <a:gdLst>
              <a:gd name="connsiteX0" fmla="*/ 0 w 9962"/>
              <a:gd name="connsiteY0" fmla="*/ 5245 h 10000"/>
              <a:gd name="connsiteX1" fmla="*/ 780 w 9962"/>
              <a:gd name="connsiteY1" fmla="*/ 763 h 10000"/>
              <a:gd name="connsiteX2" fmla="*/ 2048 w 9962"/>
              <a:gd name="connsiteY2" fmla="*/ 9822 h 10000"/>
              <a:gd name="connsiteX3" fmla="*/ 3055 w 9962"/>
              <a:gd name="connsiteY3" fmla="*/ 1831 h 10000"/>
              <a:gd name="connsiteX4" fmla="*/ 4079 w 9962"/>
              <a:gd name="connsiteY4" fmla="*/ 8392 h 10000"/>
              <a:gd name="connsiteX5" fmla="*/ 5103 w 9962"/>
              <a:gd name="connsiteY5" fmla="*/ 2708 h 10000"/>
              <a:gd name="connsiteX6" fmla="*/ 6127 w 9962"/>
              <a:gd name="connsiteY6" fmla="*/ 7514 h 10000"/>
              <a:gd name="connsiteX7" fmla="*/ 7151 w 9962"/>
              <a:gd name="connsiteY7" fmla="*/ 3490 h 10000"/>
              <a:gd name="connsiteX8" fmla="*/ 8174 w 9962"/>
              <a:gd name="connsiteY8" fmla="*/ 6923 h 10000"/>
              <a:gd name="connsiteX9" fmla="*/ 9101 w 9962"/>
              <a:gd name="connsiteY9" fmla="*/ 4615 h 10000"/>
              <a:gd name="connsiteX10" fmla="*/ 9962 w 9962"/>
              <a:gd name="connsiteY10" fmla="*/ 6103 h 10000"/>
              <a:gd name="connsiteX0" fmla="*/ 0 w 9548"/>
              <a:gd name="connsiteY0" fmla="*/ 5245 h 10000"/>
              <a:gd name="connsiteX1" fmla="*/ 783 w 9548"/>
              <a:gd name="connsiteY1" fmla="*/ 763 h 10000"/>
              <a:gd name="connsiteX2" fmla="*/ 2056 w 9548"/>
              <a:gd name="connsiteY2" fmla="*/ 9822 h 10000"/>
              <a:gd name="connsiteX3" fmla="*/ 3067 w 9548"/>
              <a:gd name="connsiteY3" fmla="*/ 1831 h 10000"/>
              <a:gd name="connsiteX4" fmla="*/ 4095 w 9548"/>
              <a:gd name="connsiteY4" fmla="*/ 8392 h 10000"/>
              <a:gd name="connsiteX5" fmla="*/ 5122 w 9548"/>
              <a:gd name="connsiteY5" fmla="*/ 2708 h 10000"/>
              <a:gd name="connsiteX6" fmla="*/ 6150 w 9548"/>
              <a:gd name="connsiteY6" fmla="*/ 7514 h 10000"/>
              <a:gd name="connsiteX7" fmla="*/ 7178 w 9548"/>
              <a:gd name="connsiteY7" fmla="*/ 3490 h 10000"/>
              <a:gd name="connsiteX8" fmla="*/ 8205 w 9548"/>
              <a:gd name="connsiteY8" fmla="*/ 6923 h 10000"/>
              <a:gd name="connsiteX9" fmla="*/ 9136 w 9548"/>
              <a:gd name="connsiteY9" fmla="*/ 4615 h 10000"/>
              <a:gd name="connsiteX10" fmla="*/ 9548 w 9548"/>
              <a:gd name="connsiteY10" fmla="*/ 530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548" h="10000">
                <a:moveTo>
                  <a:pt x="0" y="5245"/>
                </a:moveTo>
                <a:cubicBezTo>
                  <a:pt x="130" y="4498"/>
                  <a:pt x="441" y="0"/>
                  <a:pt x="783" y="763"/>
                </a:cubicBezTo>
                <a:cubicBezTo>
                  <a:pt x="1125" y="1526"/>
                  <a:pt x="1674" y="9644"/>
                  <a:pt x="2056" y="9822"/>
                </a:cubicBezTo>
                <a:cubicBezTo>
                  <a:pt x="2436" y="10000"/>
                  <a:pt x="2727" y="2069"/>
                  <a:pt x="3067" y="1831"/>
                </a:cubicBezTo>
                <a:cubicBezTo>
                  <a:pt x="3406" y="1593"/>
                  <a:pt x="3752" y="8245"/>
                  <a:pt x="4095" y="8392"/>
                </a:cubicBezTo>
                <a:cubicBezTo>
                  <a:pt x="4437" y="8538"/>
                  <a:pt x="4780" y="2854"/>
                  <a:pt x="5122" y="2708"/>
                </a:cubicBezTo>
                <a:cubicBezTo>
                  <a:pt x="5465" y="2562"/>
                  <a:pt x="5807" y="7385"/>
                  <a:pt x="6150" y="7514"/>
                </a:cubicBezTo>
                <a:cubicBezTo>
                  <a:pt x="6493" y="7644"/>
                  <a:pt x="6835" y="3588"/>
                  <a:pt x="7178" y="3490"/>
                </a:cubicBezTo>
                <a:cubicBezTo>
                  <a:pt x="7521" y="3392"/>
                  <a:pt x="7879" y="6736"/>
                  <a:pt x="8205" y="6923"/>
                </a:cubicBezTo>
                <a:cubicBezTo>
                  <a:pt x="8531" y="7110"/>
                  <a:pt x="8912" y="4885"/>
                  <a:pt x="9136" y="4615"/>
                </a:cubicBezTo>
                <a:cubicBezTo>
                  <a:pt x="9360" y="4345"/>
                  <a:pt x="9510" y="5193"/>
                  <a:pt x="9548" y="5304"/>
                </a:cubicBezTo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792243" y="3619500"/>
            <a:ext cx="300037" cy="57943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</a:t>
            </a: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622671" y="1019175"/>
            <a:ext cx="315913" cy="561975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</a:t>
            </a: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684584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043608" y="3573016"/>
            <a:ext cx="612068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AutoShape 7"/>
          <p:cNvSpPr>
            <a:spLocks noChangeShapeType="1"/>
          </p:cNvSpPr>
          <p:nvPr/>
        </p:nvSpPr>
        <p:spPr bwMode="auto">
          <a:xfrm flipV="1">
            <a:off x="1013197" y="923925"/>
            <a:ext cx="0" cy="4994275"/>
          </a:xfrm>
          <a:prstGeom prst="straightConnector1">
            <a:avLst/>
          </a:prstGeom>
          <a:noFill/>
          <a:ln w="349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53" name="Freeform 5"/>
          <p:cNvSpPr>
            <a:spLocks/>
          </p:cNvSpPr>
          <p:nvPr/>
        </p:nvSpPr>
        <p:spPr bwMode="auto">
          <a:xfrm>
            <a:off x="1013196" y="923925"/>
            <a:ext cx="5574865" cy="4994275"/>
          </a:xfrm>
          <a:custGeom>
            <a:avLst/>
            <a:gdLst>
              <a:gd name="connsiteX0" fmla="*/ 0 w 9962"/>
              <a:gd name="connsiteY0" fmla="*/ 5245 h 10000"/>
              <a:gd name="connsiteX1" fmla="*/ 780 w 9962"/>
              <a:gd name="connsiteY1" fmla="*/ 763 h 10000"/>
              <a:gd name="connsiteX2" fmla="*/ 2048 w 9962"/>
              <a:gd name="connsiteY2" fmla="*/ 9822 h 10000"/>
              <a:gd name="connsiteX3" fmla="*/ 3055 w 9962"/>
              <a:gd name="connsiteY3" fmla="*/ 1831 h 10000"/>
              <a:gd name="connsiteX4" fmla="*/ 4079 w 9962"/>
              <a:gd name="connsiteY4" fmla="*/ 8392 h 10000"/>
              <a:gd name="connsiteX5" fmla="*/ 5103 w 9962"/>
              <a:gd name="connsiteY5" fmla="*/ 2708 h 10000"/>
              <a:gd name="connsiteX6" fmla="*/ 6127 w 9962"/>
              <a:gd name="connsiteY6" fmla="*/ 7514 h 10000"/>
              <a:gd name="connsiteX7" fmla="*/ 7151 w 9962"/>
              <a:gd name="connsiteY7" fmla="*/ 3490 h 10000"/>
              <a:gd name="connsiteX8" fmla="*/ 8174 w 9962"/>
              <a:gd name="connsiteY8" fmla="*/ 6923 h 10000"/>
              <a:gd name="connsiteX9" fmla="*/ 9101 w 9962"/>
              <a:gd name="connsiteY9" fmla="*/ 4615 h 10000"/>
              <a:gd name="connsiteX10" fmla="*/ 9962 w 9962"/>
              <a:gd name="connsiteY10" fmla="*/ 6103 h 10000"/>
              <a:gd name="connsiteX0" fmla="*/ 0 w 9548"/>
              <a:gd name="connsiteY0" fmla="*/ 5245 h 10000"/>
              <a:gd name="connsiteX1" fmla="*/ 783 w 9548"/>
              <a:gd name="connsiteY1" fmla="*/ 763 h 10000"/>
              <a:gd name="connsiteX2" fmla="*/ 2056 w 9548"/>
              <a:gd name="connsiteY2" fmla="*/ 9822 h 10000"/>
              <a:gd name="connsiteX3" fmla="*/ 3067 w 9548"/>
              <a:gd name="connsiteY3" fmla="*/ 1831 h 10000"/>
              <a:gd name="connsiteX4" fmla="*/ 4095 w 9548"/>
              <a:gd name="connsiteY4" fmla="*/ 8392 h 10000"/>
              <a:gd name="connsiteX5" fmla="*/ 5122 w 9548"/>
              <a:gd name="connsiteY5" fmla="*/ 2708 h 10000"/>
              <a:gd name="connsiteX6" fmla="*/ 6150 w 9548"/>
              <a:gd name="connsiteY6" fmla="*/ 7514 h 10000"/>
              <a:gd name="connsiteX7" fmla="*/ 7178 w 9548"/>
              <a:gd name="connsiteY7" fmla="*/ 3490 h 10000"/>
              <a:gd name="connsiteX8" fmla="*/ 8205 w 9548"/>
              <a:gd name="connsiteY8" fmla="*/ 6923 h 10000"/>
              <a:gd name="connsiteX9" fmla="*/ 9136 w 9548"/>
              <a:gd name="connsiteY9" fmla="*/ 4615 h 10000"/>
              <a:gd name="connsiteX10" fmla="*/ 9548 w 9548"/>
              <a:gd name="connsiteY10" fmla="*/ 530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548" h="10000">
                <a:moveTo>
                  <a:pt x="0" y="5245"/>
                </a:moveTo>
                <a:cubicBezTo>
                  <a:pt x="130" y="4498"/>
                  <a:pt x="441" y="0"/>
                  <a:pt x="783" y="763"/>
                </a:cubicBezTo>
                <a:cubicBezTo>
                  <a:pt x="1125" y="1526"/>
                  <a:pt x="1674" y="9644"/>
                  <a:pt x="2056" y="9822"/>
                </a:cubicBezTo>
                <a:cubicBezTo>
                  <a:pt x="2436" y="10000"/>
                  <a:pt x="2727" y="2069"/>
                  <a:pt x="3067" y="1831"/>
                </a:cubicBezTo>
                <a:cubicBezTo>
                  <a:pt x="3406" y="1593"/>
                  <a:pt x="3752" y="8245"/>
                  <a:pt x="4095" y="8392"/>
                </a:cubicBezTo>
                <a:cubicBezTo>
                  <a:pt x="4437" y="8538"/>
                  <a:pt x="4780" y="2854"/>
                  <a:pt x="5122" y="2708"/>
                </a:cubicBezTo>
                <a:cubicBezTo>
                  <a:pt x="5465" y="2562"/>
                  <a:pt x="5807" y="7385"/>
                  <a:pt x="6150" y="7514"/>
                </a:cubicBezTo>
                <a:cubicBezTo>
                  <a:pt x="6493" y="7644"/>
                  <a:pt x="6835" y="3588"/>
                  <a:pt x="7178" y="3490"/>
                </a:cubicBezTo>
                <a:cubicBezTo>
                  <a:pt x="7521" y="3392"/>
                  <a:pt x="7879" y="6736"/>
                  <a:pt x="8205" y="6923"/>
                </a:cubicBezTo>
                <a:cubicBezTo>
                  <a:pt x="8531" y="7110"/>
                  <a:pt x="8912" y="4885"/>
                  <a:pt x="9136" y="4615"/>
                </a:cubicBezTo>
                <a:cubicBezTo>
                  <a:pt x="9360" y="4345"/>
                  <a:pt x="9510" y="5193"/>
                  <a:pt x="9548" y="5304"/>
                </a:cubicBezTo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792243" y="3619500"/>
            <a:ext cx="300037" cy="57943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</a:t>
            </a: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622671" y="1019175"/>
            <a:ext cx="315913" cy="561975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</a:t>
            </a: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043608" y="3573016"/>
            <a:ext cx="612068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971600" y="3573016"/>
            <a:ext cx="158417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051720" y="3070121"/>
            <a:ext cx="3241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 smtClean="0">
                <a:solidFill>
                  <a:srgbClr val="00B050"/>
                </a:solidFill>
              </a:rPr>
              <a:t>T</a:t>
            </a:r>
            <a:endParaRPr lang="de-DE" sz="2200" b="1" dirty="0">
              <a:solidFill>
                <a:srgbClr val="00B050"/>
              </a:solidFill>
            </a:endParaRPr>
          </a:p>
        </p:txBody>
      </p:sp>
      <p:cxnSp>
        <p:nvCxnSpPr>
          <p:cNvPr id="15" name="Gerade Verbindung 14"/>
          <p:cNvCxnSpPr>
            <a:endCxn id="2053" idx="3"/>
          </p:cNvCxnSpPr>
          <p:nvPr/>
        </p:nvCxnSpPr>
        <p:spPr>
          <a:xfrm flipH="1" flipV="1">
            <a:off x="2803949" y="1838377"/>
            <a:ext cx="39860" cy="17346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3131840" y="2492896"/>
            <a:ext cx="3561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 smtClean="0">
                <a:solidFill>
                  <a:schemeClr val="tx2"/>
                </a:solidFill>
              </a:rPr>
              <a:t>A</a:t>
            </a:r>
            <a:endParaRPr lang="de-DE" sz="2200" b="1" dirty="0">
              <a:solidFill>
                <a:schemeClr val="tx2"/>
              </a:solidFill>
            </a:endParaRPr>
          </a:p>
        </p:txBody>
      </p:sp>
      <p:cxnSp>
        <p:nvCxnSpPr>
          <p:cNvPr id="20" name="Gerade Verbindung 19"/>
          <p:cNvCxnSpPr/>
          <p:nvPr/>
        </p:nvCxnSpPr>
        <p:spPr>
          <a:xfrm flipV="1">
            <a:off x="3563888" y="3573016"/>
            <a:ext cx="0" cy="108012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3711756" y="4006225"/>
            <a:ext cx="3177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 smtClean="0">
                <a:solidFill>
                  <a:srgbClr val="FF6600"/>
                </a:solidFill>
              </a:rPr>
              <a:t>y</a:t>
            </a:r>
            <a:endParaRPr lang="de-DE" sz="22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Julia</dc:creator>
  <cp:lastModifiedBy>Julia</cp:lastModifiedBy>
  <cp:revision>4</cp:revision>
  <dcterms:created xsi:type="dcterms:W3CDTF">2011-12-06T09:54:10Z</dcterms:created>
  <dcterms:modified xsi:type="dcterms:W3CDTF">2011-12-06T10:09:02Z</dcterms:modified>
</cp:coreProperties>
</file>