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27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607CC2-2476-4E5F-8AF3-F91D11EEF102}" type="datetimeFigureOut">
              <a:rPr lang="de-DE" smtClean="0"/>
              <a:t>03.08.2020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3302B-31E7-49FE-9BD5-781AB5201215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/>
        </p:nvGrpSpPr>
        <p:grpSpPr>
          <a:xfrm>
            <a:off x="3059832" y="1916832"/>
            <a:ext cx="1152128" cy="3419475"/>
            <a:chOff x="3059832" y="1916832"/>
            <a:chExt cx="1152128" cy="3419475"/>
          </a:xfrm>
        </p:grpSpPr>
        <p:pic>
          <p:nvPicPr>
            <p:cNvPr id="1026" name="Picture 2" descr="http://www.student-im-urlaub.de/wp-content/uploads/Simple_harmonic_oscillator.gif"/>
            <p:cNvPicPr>
              <a:picLocks noChangeAspect="1" noChangeArrowheads="1" noCrop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059832" y="1916832"/>
              <a:ext cx="1104900" cy="3419475"/>
            </a:xfrm>
            <a:prstGeom prst="rect">
              <a:avLst/>
            </a:prstGeom>
            <a:noFill/>
          </p:spPr>
        </p:pic>
        <p:grpSp>
          <p:nvGrpSpPr>
            <p:cNvPr id="12" name="Gruppieren 11"/>
            <p:cNvGrpSpPr/>
            <p:nvPr/>
          </p:nvGrpSpPr>
          <p:grpSpPr>
            <a:xfrm>
              <a:off x="4211960" y="2204864"/>
              <a:ext cx="0" cy="2232248"/>
              <a:chOff x="4211960" y="2204864"/>
              <a:chExt cx="0" cy="2232248"/>
            </a:xfrm>
          </p:grpSpPr>
          <p:cxnSp>
            <p:nvCxnSpPr>
              <p:cNvPr id="7" name="Gerade Verbindung mit Pfeil 6"/>
              <p:cNvCxnSpPr/>
              <p:nvPr/>
            </p:nvCxnSpPr>
            <p:spPr>
              <a:xfrm>
                <a:off x="4211960" y="3356992"/>
                <a:ext cx="0" cy="1080120"/>
              </a:xfrm>
              <a:prstGeom prst="straightConnector1">
                <a:avLst/>
              </a:prstGeom>
              <a:ln w="31750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Gerade Verbindung mit Pfeil 9"/>
              <p:cNvCxnSpPr/>
              <p:nvPr/>
            </p:nvCxnSpPr>
            <p:spPr>
              <a:xfrm flipV="1">
                <a:off x="4211960" y="2204864"/>
                <a:ext cx="0" cy="1008112"/>
              </a:xfrm>
              <a:prstGeom prst="straightConnector1">
                <a:avLst/>
              </a:prstGeom>
              <a:ln w="31750">
                <a:solidFill>
                  <a:schemeClr val="accent6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Bildschirmpräsentation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s2juzimm</dc:creator>
  <cp:lastModifiedBy>regina.schoenberner83@gmail.com</cp:lastModifiedBy>
  <cp:revision>3</cp:revision>
  <dcterms:created xsi:type="dcterms:W3CDTF">2011-12-02T12:37:12Z</dcterms:created>
  <dcterms:modified xsi:type="dcterms:W3CDTF">2020-08-03T08:28:04Z</dcterms:modified>
</cp:coreProperties>
</file>