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3333CC"/>
    <a:srgbClr val="2B03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B893-BCD7-42DE-8BBD-4E2BBB5E4525}" type="datetimeFigureOut">
              <a:rPr lang="de-DE" smtClean="0"/>
              <a:pPr/>
              <a:t>22.05.2013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C16AA-0209-4302-BFF7-D14F1C31C4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uppieren 39"/>
          <p:cNvGrpSpPr/>
          <p:nvPr/>
        </p:nvGrpSpPr>
        <p:grpSpPr>
          <a:xfrm>
            <a:off x="899592" y="908720"/>
            <a:ext cx="6645949" cy="5697924"/>
            <a:chOff x="899592" y="908720"/>
            <a:chExt cx="6645949" cy="5697924"/>
          </a:xfrm>
        </p:grpSpPr>
        <p:cxnSp>
          <p:nvCxnSpPr>
            <p:cNvPr id="6" name="Gerade Verbindung mit Pfeil 5"/>
            <p:cNvCxnSpPr/>
            <p:nvPr/>
          </p:nvCxnSpPr>
          <p:spPr>
            <a:xfrm flipV="1">
              <a:off x="1547664" y="908720"/>
              <a:ext cx="0" cy="5328592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Gerade Verbindung mit Pfeil 7"/>
            <p:cNvCxnSpPr/>
            <p:nvPr/>
          </p:nvCxnSpPr>
          <p:spPr>
            <a:xfrm>
              <a:off x="1547664" y="6237312"/>
              <a:ext cx="5832648" cy="0"/>
            </a:xfrm>
            <a:prstGeom prst="straightConnector1">
              <a:avLst/>
            </a:prstGeom>
            <a:ln w="222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Freihandform 12"/>
            <p:cNvSpPr/>
            <p:nvPr/>
          </p:nvSpPr>
          <p:spPr>
            <a:xfrm>
              <a:off x="1547664" y="4922884"/>
              <a:ext cx="5255472" cy="1075580"/>
            </a:xfrm>
            <a:custGeom>
              <a:avLst/>
              <a:gdLst>
                <a:gd name="connsiteX0" fmla="*/ 0 w 5230368"/>
                <a:gd name="connsiteY0" fmla="*/ 917448 h 1063752"/>
                <a:gd name="connsiteX1" fmla="*/ 548640 w 5230368"/>
                <a:gd name="connsiteY1" fmla="*/ 908304 h 1063752"/>
                <a:gd name="connsiteX2" fmla="*/ 1060704 w 5230368"/>
                <a:gd name="connsiteY2" fmla="*/ 661416 h 1063752"/>
                <a:gd name="connsiteX3" fmla="*/ 1463040 w 5230368"/>
                <a:gd name="connsiteY3" fmla="*/ 222504 h 1063752"/>
                <a:gd name="connsiteX4" fmla="*/ 1828800 w 5230368"/>
                <a:gd name="connsiteY4" fmla="*/ 21336 h 1063752"/>
                <a:gd name="connsiteX5" fmla="*/ 2276856 w 5230368"/>
                <a:gd name="connsiteY5" fmla="*/ 112776 h 1063752"/>
                <a:gd name="connsiteX6" fmla="*/ 2990088 w 5230368"/>
                <a:gd name="connsiteY6" fmla="*/ 697992 h 1063752"/>
                <a:gd name="connsiteX7" fmla="*/ 3950208 w 5230368"/>
                <a:gd name="connsiteY7" fmla="*/ 972312 h 1063752"/>
                <a:gd name="connsiteX8" fmla="*/ 5001768 w 5230368"/>
                <a:gd name="connsiteY8" fmla="*/ 1054608 h 1063752"/>
                <a:gd name="connsiteX9" fmla="*/ 5001768 w 5230368"/>
                <a:gd name="connsiteY9" fmla="*/ 1054608 h 1063752"/>
                <a:gd name="connsiteX10" fmla="*/ 5230368 w 5230368"/>
                <a:gd name="connsiteY10" fmla="*/ 1063752 h 1063752"/>
                <a:gd name="connsiteX0" fmla="*/ 0 w 5230368"/>
                <a:gd name="connsiteY0" fmla="*/ 917448 h 1063752"/>
                <a:gd name="connsiteX1" fmla="*/ 548640 w 5230368"/>
                <a:gd name="connsiteY1" fmla="*/ 908304 h 1063752"/>
                <a:gd name="connsiteX2" fmla="*/ 1060704 w 5230368"/>
                <a:gd name="connsiteY2" fmla="*/ 661416 h 1063752"/>
                <a:gd name="connsiteX3" fmla="*/ 1559072 w 5230368"/>
                <a:gd name="connsiteY3" fmla="*/ 222480 h 1063752"/>
                <a:gd name="connsiteX4" fmla="*/ 1828800 w 5230368"/>
                <a:gd name="connsiteY4" fmla="*/ 21336 h 1063752"/>
                <a:gd name="connsiteX5" fmla="*/ 2276856 w 5230368"/>
                <a:gd name="connsiteY5" fmla="*/ 112776 h 1063752"/>
                <a:gd name="connsiteX6" fmla="*/ 2990088 w 5230368"/>
                <a:gd name="connsiteY6" fmla="*/ 697992 h 1063752"/>
                <a:gd name="connsiteX7" fmla="*/ 3950208 w 5230368"/>
                <a:gd name="connsiteY7" fmla="*/ 972312 h 1063752"/>
                <a:gd name="connsiteX8" fmla="*/ 5001768 w 5230368"/>
                <a:gd name="connsiteY8" fmla="*/ 1054608 h 1063752"/>
                <a:gd name="connsiteX9" fmla="*/ 5001768 w 5230368"/>
                <a:gd name="connsiteY9" fmla="*/ 1054608 h 1063752"/>
                <a:gd name="connsiteX10" fmla="*/ 5230368 w 5230368"/>
                <a:gd name="connsiteY10" fmla="*/ 1063752 h 1063752"/>
                <a:gd name="connsiteX0" fmla="*/ 0 w 5230368"/>
                <a:gd name="connsiteY0" fmla="*/ 929276 h 1075580"/>
                <a:gd name="connsiteX1" fmla="*/ 548640 w 5230368"/>
                <a:gd name="connsiteY1" fmla="*/ 920132 h 1075580"/>
                <a:gd name="connsiteX2" fmla="*/ 1060704 w 5230368"/>
                <a:gd name="connsiteY2" fmla="*/ 673244 h 1075580"/>
                <a:gd name="connsiteX3" fmla="*/ 1559072 w 5230368"/>
                <a:gd name="connsiteY3" fmla="*/ 234308 h 1075580"/>
                <a:gd name="connsiteX4" fmla="*/ 1919112 w 5230368"/>
                <a:gd name="connsiteY4" fmla="*/ 18284 h 1075580"/>
                <a:gd name="connsiteX5" fmla="*/ 2276856 w 5230368"/>
                <a:gd name="connsiteY5" fmla="*/ 124604 h 1075580"/>
                <a:gd name="connsiteX6" fmla="*/ 2990088 w 5230368"/>
                <a:gd name="connsiteY6" fmla="*/ 709820 h 1075580"/>
                <a:gd name="connsiteX7" fmla="*/ 3950208 w 5230368"/>
                <a:gd name="connsiteY7" fmla="*/ 984140 h 1075580"/>
                <a:gd name="connsiteX8" fmla="*/ 5001768 w 5230368"/>
                <a:gd name="connsiteY8" fmla="*/ 1066436 h 1075580"/>
                <a:gd name="connsiteX9" fmla="*/ 5001768 w 5230368"/>
                <a:gd name="connsiteY9" fmla="*/ 1066436 h 1075580"/>
                <a:gd name="connsiteX10" fmla="*/ 5230368 w 5230368"/>
                <a:gd name="connsiteY10" fmla="*/ 1075580 h 1075580"/>
                <a:gd name="connsiteX0" fmla="*/ 44536 w 5274904"/>
                <a:gd name="connsiteY0" fmla="*/ 929276 h 1075580"/>
                <a:gd name="connsiteX1" fmla="*/ 91440 w 5274904"/>
                <a:gd name="connsiteY1" fmla="*/ 954388 h 1075580"/>
                <a:gd name="connsiteX2" fmla="*/ 593176 w 5274904"/>
                <a:gd name="connsiteY2" fmla="*/ 920132 h 1075580"/>
                <a:gd name="connsiteX3" fmla="*/ 1105240 w 5274904"/>
                <a:gd name="connsiteY3" fmla="*/ 673244 h 1075580"/>
                <a:gd name="connsiteX4" fmla="*/ 1603608 w 5274904"/>
                <a:gd name="connsiteY4" fmla="*/ 234308 h 1075580"/>
                <a:gd name="connsiteX5" fmla="*/ 1963648 w 5274904"/>
                <a:gd name="connsiteY5" fmla="*/ 18284 h 1075580"/>
                <a:gd name="connsiteX6" fmla="*/ 2321392 w 5274904"/>
                <a:gd name="connsiteY6" fmla="*/ 124604 h 1075580"/>
                <a:gd name="connsiteX7" fmla="*/ 3034624 w 5274904"/>
                <a:gd name="connsiteY7" fmla="*/ 709820 h 1075580"/>
                <a:gd name="connsiteX8" fmla="*/ 3994744 w 5274904"/>
                <a:gd name="connsiteY8" fmla="*/ 984140 h 1075580"/>
                <a:gd name="connsiteX9" fmla="*/ 5046304 w 5274904"/>
                <a:gd name="connsiteY9" fmla="*/ 1066436 h 1075580"/>
                <a:gd name="connsiteX10" fmla="*/ 5046304 w 5274904"/>
                <a:gd name="connsiteY10" fmla="*/ 1066436 h 1075580"/>
                <a:gd name="connsiteX11" fmla="*/ 5274904 w 5274904"/>
                <a:gd name="connsiteY11" fmla="*/ 1075580 h 1075580"/>
                <a:gd name="connsiteX0" fmla="*/ 0 w 5230368"/>
                <a:gd name="connsiteY0" fmla="*/ 929276 h 1075580"/>
                <a:gd name="connsiteX1" fmla="*/ 262928 w 5230368"/>
                <a:gd name="connsiteY1" fmla="*/ 954388 h 1075580"/>
                <a:gd name="connsiteX2" fmla="*/ 548640 w 5230368"/>
                <a:gd name="connsiteY2" fmla="*/ 920132 h 1075580"/>
                <a:gd name="connsiteX3" fmla="*/ 1060704 w 5230368"/>
                <a:gd name="connsiteY3" fmla="*/ 673244 h 1075580"/>
                <a:gd name="connsiteX4" fmla="*/ 1559072 w 5230368"/>
                <a:gd name="connsiteY4" fmla="*/ 234308 h 1075580"/>
                <a:gd name="connsiteX5" fmla="*/ 1919112 w 5230368"/>
                <a:gd name="connsiteY5" fmla="*/ 18284 h 1075580"/>
                <a:gd name="connsiteX6" fmla="*/ 2276856 w 5230368"/>
                <a:gd name="connsiteY6" fmla="*/ 124604 h 1075580"/>
                <a:gd name="connsiteX7" fmla="*/ 2990088 w 5230368"/>
                <a:gd name="connsiteY7" fmla="*/ 709820 h 1075580"/>
                <a:gd name="connsiteX8" fmla="*/ 3950208 w 5230368"/>
                <a:gd name="connsiteY8" fmla="*/ 984140 h 1075580"/>
                <a:gd name="connsiteX9" fmla="*/ 5001768 w 5230368"/>
                <a:gd name="connsiteY9" fmla="*/ 1066436 h 1075580"/>
                <a:gd name="connsiteX10" fmla="*/ 5001768 w 5230368"/>
                <a:gd name="connsiteY10" fmla="*/ 1066436 h 1075580"/>
                <a:gd name="connsiteX11" fmla="*/ 5230368 w 5230368"/>
                <a:gd name="connsiteY11" fmla="*/ 1075580 h 1075580"/>
                <a:gd name="connsiteX0" fmla="*/ 0 w 5255472"/>
                <a:gd name="connsiteY0" fmla="*/ 954388 h 1075580"/>
                <a:gd name="connsiteX1" fmla="*/ 288032 w 5255472"/>
                <a:gd name="connsiteY1" fmla="*/ 954388 h 1075580"/>
                <a:gd name="connsiteX2" fmla="*/ 573744 w 5255472"/>
                <a:gd name="connsiteY2" fmla="*/ 920132 h 1075580"/>
                <a:gd name="connsiteX3" fmla="*/ 1085808 w 5255472"/>
                <a:gd name="connsiteY3" fmla="*/ 673244 h 1075580"/>
                <a:gd name="connsiteX4" fmla="*/ 1584176 w 5255472"/>
                <a:gd name="connsiteY4" fmla="*/ 234308 h 1075580"/>
                <a:gd name="connsiteX5" fmla="*/ 1944216 w 5255472"/>
                <a:gd name="connsiteY5" fmla="*/ 18284 h 1075580"/>
                <a:gd name="connsiteX6" fmla="*/ 2301960 w 5255472"/>
                <a:gd name="connsiteY6" fmla="*/ 124604 h 1075580"/>
                <a:gd name="connsiteX7" fmla="*/ 3015192 w 5255472"/>
                <a:gd name="connsiteY7" fmla="*/ 709820 h 1075580"/>
                <a:gd name="connsiteX8" fmla="*/ 3975312 w 5255472"/>
                <a:gd name="connsiteY8" fmla="*/ 984140 h 1075580"/>
                <a:gd name="connsiteX9" fmla="*/ 5026872 w 5255472"/>
                <a:gd name="connsiteY9" fmla="*/ 1066436 h 1075580"/>
                <a:gd name="connsiteX10" fmla="*/ 5026872 w 5255472"/>
                <a:gd name="connsiteY10" fmla="*/ 1066436 h 1075580"/>
                <a:gd name="connsiteX11" fmla="*/ 5255472 w 5255472"/>
                <a:gd name="connsiteY11" fmla="*/ 1075580 h 1075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55472" h="1075580">
                  <a:moveTo>
                    <a:pt x="0" y="954388"/>
                  </a:moveTo>
                  <a:cubicBezTo>
                    <a:pt x="1524" y="954388"/>
                    <a:pt x="192408" y="960097"/>
                    <a:pt x="288032" y="954388"/>
                  </a:cubicBezTo>
                  <a:cubicBezTo>
                    <a:pt x="383656" y="948679"/>
                    <a:pt x="440782" y="966989"/>
                    <a:pt x="573744" y="920132"/>
                  </a:cubicBezTo>
                  <a:cubicBezTo>
                    <a:pt x="706706" y="873275"/>
                    <a:pt x="917403" y="787548"/>
                    <a:pt x="1085808" y="673244"/>
                  </a:cubicBezTo>
                  <a:cubicBezTo>
                    <a:pt x="1254213" y="558940"/>
                    <a:pt x="1441108" y="343468"/>
                    <a:pt x="1584176" y="234308"/>
                  </a:cubicBezTo>
                  <a:cubicBezTo>
                    <a:pt x="1727244" y="125148"/>
                    <a:pt x="1824585" y="36568"/>
                    <a:pt x="1944216" y="18284"/>
                  </a:cubicBezTo>
                  <a:cubicBezTo>
                    <a:pt x="2063847" y="0"/>
                    <a:pt x="2123464" y="9348"/>
                    <a:pt x="2301960" y="124604"/>
                  </a:cubicBezTo>
                  <a:cubicBezTo>
                    <a:pt x="2480456" y="239860"/>
                    <a:pt x="2736300" y="566564"/>
                    <a:pt x="3015192" y="709820"/>
                  </a:cubicBezTo>
                  <a:cubicBezTo>
                    <a:pt x="3294084" y="853076"/>
                    <a:pt x="3640032" y="924704"/>
                    <a:pt x="3975312" y="984140"/>
                  </a:cubicBezTo>
                  <a:cubicBezTo>
                    <a:pt x="4310592" y="1043576"/>
                    <a:pt x="5026872" y="1066436"/>
                    <a:pt x="5026872" y="1066436"/>
                  </a:cubicBezTo>
                  <a:lnTo>
                    <a:pt x="5026872" y="1066436"/>
                  </a:lnTo>
                  <a:lnTo>
                    <a:pt x="5255472" y="1075580"/>
                  </a:lnTo>
                </a:path>
              </a:pathLst>
            </a:custGeom>
            <a:ln w="254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Freihandform 14"/>
            <p:cNvSpPr/>
            <p:nvPr/>
          </p:nvSpPr>
          <p:spPr>
            <a:xfrm>
              <a:off x="1547664" y="2796359"/>
              <a:ext cx="5237184" cy="3192960"/>
            </a:xfrm>
            <a:custGeom>
              <a:avLst/>
              <a:gdLst>
                <a:gd name="connsiteX0" fmla="*/ 0 w 5202936"/>
                <a:gd name="connsiteY0" fmla="*/ 3008376 h 3127248"/>
                <a:gd name="connsiteX1" fmla="*/ 365760 w 5202936"/>
                <a:gd name="connsiteY1" fmla="*/ 3017520 h 3127248"/>
                <a:gd name="connsiteX2" fmla="*/ 914400 w 5202936"/>
                <a:gd name="connsiteY2" fmla="*/ 2816352 h 3127248"/>
                <a:gd name="connsiteX3" fmla="*/ 1078992 w 5202936"/>
                <a:gd name="connsiteY3" fmla="*/ 2542032 h 3127248"/>
                <a:gd name="connsiteX4" fmla="*/ 1271016 w 5202936"/>
                <a:gd name="connsiteY4" fmla="*/ 2185416 h 3127248"/>
                <a:gd name="connsiteX5" fmla="*/ 1600200 w 5202936"/>
                <a:gd name="connsiteY5" fmla="*/ 813816 h 3127248"/>
                <a:gd name="connsiteX6" fmla="*/ 1865376 w 5202936"/>
                <a:gd name="connsiteY6" fmla="*/ 118872 h 3127248"/>
                <a:gd name="connsiteX7" fmla="*/ 1975104 w 5202936"/>
                <a:gd name="connsiteY7" fmla="*/ 100584 h 3127248"/>
                <a:gd name="connsiteX8" fmla="*/ 2084832 w 5202936"/>
                <a:gd name="connsiteY8" fmla="*/ 402336 h 3127248"/>
                <a:gd name="connsiteX9" fmla="*/ 2295144 w 5202936"/>
                <a:gd name="connsiteY9" fmla="*/ 1280160 h 3127248"/>
                <a:gd name="connsiteX10" fmla="*/ 2505456 w 5202936"/>
                <a:gd name="connsiteY10" fmla="*/ 1819656 h 3127248"/>
                <a:gd name="connsiteX11" fmla="*/ 2871216 w 5202936"/>
                <a:gd name="connsiteY11" fmla="*/ 2423160 h 3127248"/>
                <a:gd name="connsiteX12" fmla="*/ 3557016 w 5202936"/>
                <a:gd name="connsiteY12" fmla="*/ 2907792 h 3127248"/>
                <a:gd name="connsiteX13" fmla="*/ 4462272 w 5202936"/>
                <a:gd name="connsiteY13" fmla="*/ 3090672 h 3127248"/>
                <a:gd name="connsiteX14" fmla="*/ 5202936 w 5202936"/>
                <a:gd name="connsiteY14" fmla="*/ 3127248 h 3127248"/>
                <a:gd name="connsiteX0" fmla="*/ 0 w 5202936"/>
                <a:gd name="connsiteY0" fmla="*/ 3008376 h 3127248"/>
                <a:gd name="connsiteX1" fmla="*/ 365760 w 5202936"/>
                <a:gd name="connsiteY1" fmla="*/ 3017520 h 3127248"/>
                <a:gd name="connsiteX2" fmla="*/ 914400 w 5202936"/>
                <a:gd name="connsiteY2" fmla="*/ 2816352 h 3127248"/>
                <a:gd name="connsiteX3" fmla="*/ 1117880 w 5202936"/>
                <a:gd name="connsiteY3" fmla="*/ 2583152 h 3127248"/>
                <a:gd name="connsiteX4" fmla="*/ 1271016 w 5202936"/>
                <a:gd name="connsiteY4" fmla="*/ 2185416 h 3127248"/>
                <a:gd name="connsiteX5" fmla="*/ 1600200 w 5202936"/>
                <a:gd name="connsiteY5" fmla="*/ 813816 h 3127248"/>
                <a:gd name="connsiteX6" fmla="*/ 1865376 w 5202936"/>
                <a:gd name="connsiteY6" fmla="*/ 118872 h 3127248"/>
                <a:gd name="connsiteX7" fmla="*/ 1975104 w 5202936"/>
                <a:gd name="connsiteY7" fmla="*/ 100584 h 3127248"/>
                <a:gd name="connsiteX8" fmla="*/ 2084832 w 5202936"/>
                <a:gd name="connsiteY8" fmla="*/ 402336 h 3127248"/>
                <a:gd name="connsiteX9" fmla="*/ 2295144 w 5202936"/>
                <a:gd name="connsiteY9" fmla="*/ 1280160 h 3127248"/>
                <a:gd name="connsiteX10" fmla="*/ 2505456 w 5202936"/>
                <a:gd name="connsiteY10" fmla="*/ 1819656 h 3127248"/>
                <a:gd name="connsiteX11" fmla="*/ 2871216 w 5202936"/>
                <a:gd name="connsiteY11" fmla="*/ 2423160 h 3127248"/>
                <a:gd name="connsiteX12" fmla="*/ 3557016 w 5202936"/>
                <a:gd name="connsiteY12" fmla="*/ 2907792 h 3127248"/>
                <a:gd name="connsiteX13" fmla="*/ 4462272 w 5202936"/>
                <a:gd name="connsiteY13" fmla="*/ 3090672 h 3127248"/>
                <a:gd name="connsiteX14" fmla="*/ 5202936 w 5202936"/>
                <a:gd name="connsiteY14" fmla="*/ 3127248 h 3127248"/>
                <a:gd name="connsiteX0" fmla="*/ 0 w 5202936"/>
                <a:gd name="connsiteY0" fmla="*/ 2992368 h 3111240"/>
                <a:gd name="connsiteX1" fmla="*/ 365760 w 5202936"/>
                <a:gd name="connsiteY1" fmla="*/ 3001512 h 3111240"/>
                <a:gd name="connsiteX2" fmla="*/ 914400 w 5202936"/>
                <a:gd name="connsiteY2" fmla="*/ 2800344 h 3111240"/>
                <a:gd name="connsiteX3" fmla="*/ 1117880 w 5202936"/>
                <a:gd name="connsiteY3" fmla="*/ 2567144 h 3111240"/>
                <a:gd name="connsiteX4" fmla="*/ 1271016 w 5202936"/>
                <a:gd name="connsiteY4" fmla="*/ 2169408 h 3111240"/>
                <a:gd name="connsiteX5" fmla="*/ 1600200 w 5202936"/>
                <a:gd name="connsiteY5" fmla="*/ 797808 h 3111240"/>
                <a:gd name="connsiteX6" fmla="*/ 1837960 w 5202936"/>
                <a:gd name="connsiteY6" fmla="*/ 118872 h 3111240"/>
                <a:gd name="connsiteX7" fmla="*/ 1975104 w 5202936"/>
                <a:gd name="connsiteY7" fmla="*/ 84576 h 3111240"/>
                <a:gd name="connsiteX8" fmla="*/ 2084832 w 5202936"/>
                <a:gd name="connsiteY8" fmla="*/ 386328 h 3111240"/>
                <a:gd name="connsiteX9" fmla="*/ 2295144 w 5202936"/>
                <a:gd name="connsiteY9" fmla="*/ 1264152 h 3111240"/>
                <a:gd name="connsiteX10" fmla="*/ 2505456 w 5202936"/>
                <a:gd name="connsiteY10" fmla="*/ 1803648 h 3111240"/>
                <a:gd name="connsiteX11" fmla="*/ 2871216 w 5202936"/>
                <a:gd name="connsiteY11" fmla="*/ 2407152 h 3111240"/>
                <a:gd name="connsiteX12" fmla="*/ 3557016 w 5202936"/>
                <a:gd name="connsiteY12" fmla="*/ 2891784 h 3111240"/>
                <a:gd name="connsiteX13" fmla="*/ 4462272 w 5202936"/>
                <a:gd name="connsiteY13" fmla="*/ 3074664 h 3111240"/>
                <a:gd name="connsiteX14" fmla="*/ 5202936 w 5202936"/>
                <a:gd name="connsiteY14" fmla="*/ 3111240 h 3111240"/>
                <a:gd name="connsiteX0" fmla="*/ 0 w 5202936"/>
                <a:gd name="connsiteY0" fmla="*/ 2986652 h 3105524"/>
                <a:gd name="connsiteX1" fmla="*/ 365760 w 5202936"/>
                <a:gd name="connsiteY1" fmla="*/ 2995796 h 3105524"/>
                <a:gd name="connsiteX2" fmla="*/ 914400 w 5202936"/>
                <a:gd name="connsiteY2" fmla="*/ 2794628 h 3105524"/>
                <a:gd name="connsiteX3" fmla="*/ 1117880 w 5202936"/>
                <a:gd name="connsiteY3" fmla="*/ 2561428 h 3105524"/>
                <a:gd name="connsiteX4" fmla="*/ 1271016 w 5202936"/>
                <a:gd name="connsiteY4" fmla="*/ 2163692 h 3105524"/>
                <a:gd name="connsiteX5" fmla="*/ 1600200 w 5202936"/>
                <a:gd name="connsiteY5" fmla="*/ 792092 h 3105524"/>
                <a:gd name="connsiteX6" fmla="*/ 1837960 w 5202936"/>
                <a:gd name="connsiteY6" fmla="*/ 113156 h 3105524"/>
                <a:gd name="connsiteX7" fmla="*/ 1981976 w 5202936"/>
                <a:gd name="connsiteY7" fmla="*/ 113156 h 3105524"/>
                <a:gd name="connsiteX8" fmla="*/ 2084832 w 5202936"/>
                <a:gd name="connsiteY8" fmla="*/ 380612 h 3105524"/>
                <a:gd name="connsiteX9" fmla="*/ 2295144 w 5202936"/>
                <a:gd name="connsiteY9" fmla="*/ 1258436 h 3105524"/>
                <a:gd name="connsiteX10" fmla="*/ 2505456 w 5202936"/>
                <a:gd name="connsiteY10" fmla="*/ 1797932 h 3105524"/>
                <a:gd name="connsiteX11" fmla="*/ 2871216 w 5202936"/>
                <a:gd name="connsiteY11" fmla="*/ 2401436 h 3105524"/>
                <a:gd name="connsiteX12" fmla="*/ 3557016 w 5202936"/>
                <a:gd name="connsiteY12" fmla="*/ 2886068 h 3105524"/>
                <a:gd name="connsiteX13" fmla="*/ 4462272 w 5202936"/>
                <a:gd name="connsiteY13" fmla="*/ 3068948 h 3105524"/>
                <a:gd name="connsiteX14" fmla="*/ 5202936 w 5202936"/>
                <a:gd name="connsiteY14" fmla="*/ 3105524 h 3105524"/>
                <a:gd name="connsiteX0" fmla="*/ 0 w 5202936"/>
                <a:gd name="connsiteY0" fmla="*/ 2993509 h 3112381"/>
                <a:gd name="connsiteX1" fmla="*/ 365760 w 5202936"/>
                <a:gd name="connsiteY1" fmla="*/ 3002653 h 3112381"/>
                <a:gd name="connsiteX2" fmla="*/ 914400 w 5202936"/>
                <a:gd name="connsiteY2" fmla="*/ 2801485 h 3112381"/>
                <a:gd name="connsiteX3" fmla="*/ 1117880 w 5202936"/>
                <a:gd name="connsiteY3" fmla="*/ 2568285 h 3112381"/>
                <a:gd name="connsiteX4" fmla="*/ 1271016 w 5202936"/>
                <a:gd name="connsiteY4" fmla="*/ 2170549 h 3112381"/>
                <a:gd name="connsiteX5" fmla="*/ 1693944 w 5202936"/>
                <a:gd name="connsiteY5" fmla="*/ 840093 h 3112381"/>
                <a:gd name="connsiteX6" fmla="*/ 1837960 w 5202936"/>
                <a:gd name="connsiteY6" fmla="*/ 120013 h 3112381"/>
                <a:gd name="connsiteX7" fmla="*/ 1981976 w 5202936"/>
                <a:gd name="connsiteY7" fmla="*/ 120013 h 3112381"/>
                <a:gd name="connsiteX8" fmla="*/ 2084832 w 5202936"/>
                <a:gd name="connsiteY8" fmla="*/ 387469 h 3112381"/>
                <a:gd name="connsiteX9" fmla="*/ 2295144 w 5202936"/>
                <a:gd name="connsiteY9" fmla="*/ 1265293 h 3112381"/>
                <a:gd name="connsiteX10" fmla="*/ 2505456 w 5202936"/>
                <a:gd name="connsiteY10" fmla="*/ 1804789 h 3112381"/>
                <a:gd name="connsiteX11" fmla="*/ 2871216 w 5202936"/>
                <a:gd name="connsiteY11" fmla="*/ 2408293 h 3112381"/>
                <a:gd name="connsiteX12" fmla="*/ 3557016 w 5202936"/>
                <a:gd name="connsiteY12" fmla="*/ 2892925 h 3112381"/>
                <a:gd name="connsiteX13" fmla="*/ 4462272 w 5202936"/>
                <a:gd name="connsiteY13" fmla="*/ 3075805 h 3112381"/>
                <a:gd name="connsiteX14" fmla="*/ 5202936 w 5202936"/>
                <a:gd name="connsiteY14" fmla="*/ 3112381 h 3112381"/>
                <a:gd name="connsiteX0" fmla="*/ 0 w 5202936"/>
                <a:gd name="connsiteY0" fmla="*/ 2993509 h 3112381"/>
                <a:gd name="connsiteX1" fmla="*/ 365760 w 5202936"/>
                <a:gd name="connsiteY1" fmla="*/ 3002653 h 3112381"/>
                <a:gd name="connsiteX2" fmla="*/ 914400 w 5202936"/>
                <a:gd name="connsiteY2" fmla="*/ 2801485 h 3112381"/>
                <a:gd name="connsiteX3" fmla="*/ 1117880 w 5202936"/>
                <a:gd name="connsiteY3" fmla="*/ 2568285 h 3112381"/>
                <a:gd name="connsiteX4" fmla="*/ 1271016 w 5202936"/>
                <a:gd name="connsiteY4" fmla="*/ 2170549 h 3112381"/>
                <a:gd name="connsiteX5" fmla="*/ 1693944 w 5202936"/>
                <a:gd name="connsiteY5" fmla="*/ 840093 h 3112381"/>
                <a:gd name="connsiteX6" fmla="*/ 1837960 w 5202936"/>
                <a:gd name="connsiteY6" fmla="*/ 120013 h 3112381"/>
                <a:gd name="connsiteX7" fmla="*/ 1981976 w 5202936"/>
                <a:gd name="connsiteY7" fmla="*/ 120013 h 3112381"/>
                <a:gd name="connsiteX8" fmla="*/ 2084832 w 5202936"/>
                <a:gd name="connsiteY8" fmla="*/ 387469 h 3112381"/>
                <a:gd name="connsiteX9" fmla="*/ 2295144 w 5202936"/>
                <a:gd name="connsiteY9" fmla="*/ 1265293 h 3112381"/>
                <a:gd name="connsiteX10" fmla="*/ 2505456 w 5202936"/>
                <a:gd name="connsiteY10" fmla="*/ 1804789 h 3112381"/>
                <a:gd name="connsiteX11" fmla="*/ 2871216 w 5202936"/>
                <a:gd name="connsiteY11" fmla="*/ 2408293 h 3112381"/>
                <a:gd name="connsiteX12" fmla="*/ 3557016 w 5202936"/>
                <a:gd name="connsiteY12" fmla="*/ 2892925 h 3112381"/>
                <a:gd name="connsiteX13" fmla="*/ 4462272 w 5202936"/>
                <a:gd name="connsiteY13" fmla="*/ 3075805 h 3112381"/>
                <a:gd name="connsiteX14" fmla="*/ 5202936 w 5202936"/>
                <a:gd name="connsiteY14" fmla="*/ 3112381 h 3112381"/>
                <a:gd name="connsiteX0" fmla="*/ 0 w 5202936"/>
                <a:gd name="connsiteY0" fmla="*/ 2993510 h 3112382"/>
                <a:gd name="connsiteX1" fmla="*/ 365760 w 5202936"/>
                <a:gd name="connsiteY1" fmla="*/ 3002654 h 3112382"/>
                <a:gd name="connsiteX2" fmla="*/ 914400 w 5202936"/>
                <a:gd name="connsiteY2" fmla="*/ 2801486 h 3112382"/>
                <a:gd name="connsiteX3" fmla="*/ 1117880 w 5202936"/>
                <a:gd name="connsiteY3" fmla="*/ 2568286 h 3112382"/>
                <a:gd name="connsiteX4" fmla="*/ 1271016 w 5202936"/>
                <a:gd name="connsiteY4" fmla="*/ 2170550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10 h 3112382"/>
                <a:gd name="connsiteX1" fmla="*/ 541816 w 5202936"/>
                <a:gd name="connsiteY1" fmla="*/ 2928327 h 3112382"/>
                <a:gd name="connsiteX2" fmla="*/ 914400 w 5202936"/>
                <a:gd name="connsiteY2" fmla="*/ 2801486 h 3112382"/>
                <a:gd name="connsiteX3" fmla="*/ 1117880 w 5202936"/>
                <a:gd name="connsiteY3" fmla="*/ 2568286 h 3112382"/>
                <a:gd name="connsiteX4" fmla="*/ 1271016 w 5202936"/>
                <a:gd name="connsiteY4" fmla="*/ 2170550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10 h 3112382"/>
                <a:gd name="connsiteX1" fmla="*/ 541816 w 5202936"/>
                <a:gd name="connsiteY1" fmla="*/ 2928327 h 3112382"/>
                <a:gd name="connsiteX2" fmla="*/ 973864 w 5202936"/>
                <a:gd name="connsiteY2" fmla="*/ 2712303 h 3112382"/>
                <a:gd name="connsiteX3" fmla="*/ 1117880 w 5202936"/>
                <a:gd name="connsiteY3" fmla="*/ 2568286 h 3112382"/>
                <a:gd name="connsiteX4" fmla="*/ 1271016 w 5202936"/>
                <a:gd name="connsiteY4" fmla="*/ 2170550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10 h 3112382"/>
                <a:gd name="connsiteX1" fmla="*/ 541816 w 5202936"/>
                <a:gd name="connsiteY1" fmla="*/ 2928327 h 3112382"/>
                <a:gd name="connsiteX2" fmla="*/ 973864 w 5202936"/>
                <a:gd name="connsiteY2" fmla="*/ 2712303 h 3112382"/>
                <a:gd name="connsiteX3" fmla="*/ 1189888 w 5202936"/>
                <a:gd name="connsiteY3" fmla="*/ 2424271 h 3112382"/>
                <a:gd name="connsiteX4" fmla="*/ 1271016 w 5202936"/>
                <a:gd name="connsiteY4" fmla="*/ 2170550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10 h 3112382"/>
                <a:gd name="connsiteX1" fmla="*/ 541816 w 5202936"/>
                <a:gd name="connsiteY1" fmla="*/ 2928327 h 3112382"/>
                <a:gd name="connsiteX2" fmla="*/ 973864 w 5202936"/>
                <a:gd name="connsiteY2" fmla="*/ 2712303 h 3112382"/>
                <a:gd name="connsiteX3" fmla="*/ 1189888 w 5202936"/>
                <a:gd name="connsiteY3" fmla="*/ 2424271 h 3112382"/>
                <a:gd name="connsiteX4" fmla="*/ 1405912 w 5202936"/>
                <a:gd name="connsiteY4" fmla="*/ 1560175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10 h 3112382"/>
                <a:gd name="connsiteX1" fmla="*/ 541816 w 5202936"/>
                <a:gd name="connsiteY1" fmla="*/ 2928327 h 3112382"/>
                <a:gd name="connsiteX2" fmla="*/ 973864 w 5202936"/>
                <a:gd name="connsiteY2" fmla="*/ 2712303 h 3112382"/>
                <a:gd name="connsiteX3" fmla="*/ 1189888 w 5202936"/>
                <a:gd name="connsiteY3" fmla="*/ 2424271 h 3112382"/>
                <a:gd name="connsiteX4" fmla="*/ 1477920 w 5202936"/>
                <a:gd name="connsiteY4" fmla="*/ 1560175 h 3112382"/>
                <a:gd name="connsiteX5" fmla="*/ 1621936 w 5202936"/>
                <a:gd name="connsiteY5" fmla="*/ 840095 h 3112382"/>
                <a:gd name="connsiteX6" fmla="*/ 1837960 w 5202936"/>
                <a:gd name="connsiteY6" fmla="*/ 120014 h 3112382"/>
                <a:gd name="connsiteX7" fmla="*/ 1981976 w 5202936"/>
                <a:gd name="connsiteY7" fmla="*/ 120014 h 3112382"/>
                <a:gd name="connsiteX8" fmla="*/ 2084832 w 5202936"/>
                <a:gd name="connsiteY8" fmla="*/ 387470 h 3112382"/>
                <a:gd name="connsiteX9" fmla="*/ 2295144 w 5202936"/>
                <a:gd name="connsiteY9" fmla="*/ 1265294 h 3112382"/>
                <a:gd name="connsiteX10" fmla="*/ 2505456 w 5202936"/>
                <a:gd name="connsiteY10" fmla="*/ 1804790 h 3112382"/>
                <a:gd name="connsiteX11" fmla="*/ 2871216 w 5202936"/>
                <a:gd name="connsiteY11" fmla="*/ 2408294 h 3112382"/>
                <a:gd name="connsiteX12" fmla="*/ 3557016 w 5202936"/>
                <a:gd name="connsiteY12" fmla="*/ 2892926 h 3112382"/>
                <a:gd name="connsiteX13" fmla="*/ 4462272 w 5202936"/>
                <a:gd name="connsiteY13" fmla="*/ 3075806 h 3112382"/>
                <a:gd name="connsiteX14" fmla="*/ 5202936 w 5202936"/>
                <a:gd name="connsiteY14" fmla="*/ 3112382 h 3112382"/>
                <a:gd name="connsiteX0" fmla="*/ 0 w 5202936"/>
                <a:gd name="connsiteY0" fmla="*/ 2993509 h 3112381"/>
                <a:gd name="connsiteX1" fmla="*/ 541816 w 5202936"/>
                <a:gd name="connsiteY1" fmla="*/ 2928326 h 3112381"/>
                <a:gd name="connsiteX2" fmla="*/ 973864 w 5202936"/>
                <a:gd name="connsiteY2" fmla="*/ 2712302 h 3112381"/>
                <a:gd name="connsiteX3" fmla="*/ 1189888 w 5202936"/>
                <a:gd name="connsiteY3" fmla="*/ 2424270 h 3112381"/>
                <a:gd name="connsiteX4" fmla="*/ 1477920 w 5202936"/>
                <a:gd name="connsiteY4" fmla="*/ 1560174 h 3112381"/>
                <a:gd name="connsiteX5" fmla="*/ 1621936 w 5202936"/>
                <a:gd name="connsiteY5" fmla="*/ 840094 h 3112381"/>
                <a:gd name="connsiteX6" fmla="*/ 1837960 w 5202936"/>
                <a:gd name="connsiteY6" fmla="*/ 120013 h 3112381"/>
                <a:gd name="connsiteX7" fmla="*/ 1981976 w 5202936"/>
                <a:gd name="connsiteY7" fmla="*/ 120013 h 3112381"/>
                <a:gd name="connsiteX8" fmla="*/ 2084832 w 5202936"/>
                <a:gd name="connsiteY8" fmla="*/ 387469 h 3112381"/>
                <a:gd name="connsiteX9" fmla="*/ 2295144 w 5202936"/>
                <a:gd name="connsiteY9" fmla="*/ 1265293 h 3112381"/>
                <a:gd name="connsiteX10" fmla="*/ 2505456 w 5202936"/>
                <a:gd name="connsiteY10" fmla="*/ 1804789 h 3112381"/>
                <a:gd name="connsiteX11" fmla="*/ 2871216 w 5202936"/>
                <a:gd name="connsiteY11" fmla="*/ 2408293 h 3112381"/>
                <a:gd name="connsiteX12" fmla="*/ 3557016 w 5202936"/>
                <a:gd name="connsiteY12" fmla="*/ 2892925 h 3112381"/>
                <a:gd name="connsiteX13" fmla="*/ 4462272 w 5202936"/>
                <a:gd name="connsiteY13" fmla="*/ 3075805 h 3112381"/>
                <a:gd name="connsiteX14" fmla="*/ 5202936 w 5202936"/>
                <a:gd name="connsiteY14" fmla="*/ 3112381 h 3112381"/>
                <a:gd name="connsiteX0" fmla="*/ 0 w 5202936"/>
                <a:gd name="connsiteY0" fmla="*/ 2993509 h 3112381"/>
                <a:gd name="connsiteX1" fmla="*/ 541816 w 5202936"/>
                <a:gd name="connsiteY1" fmla="*/ 2928326 h 3112381"/>
                <a:gd name="connsiteX2" fmla="*/ 973864 w 5202936"/>
                <a:gd name="connsiteY2" fmla="*/ 2712302 h 3112381"/>
                <a:gd name="connsiteX3" fmla="*/ 1189888 w 5202936"/>
                <a:gd name="connsiteY3" fmla="*/ 2424270 h 3112381"/>
                <a:gd name="connsiteX4" fmla="*/ 1477920 w 5202936"/>
                <a:gd name="connsiteY4" fmla="*/ 1560174 h 3112381"/>
                <a:gd name="connsiteX5" fmla="*/ 1621936 w 5202936"/>
                <a:gd name="connsiteY5" fmla="*/ 840094 h 3112381"/>
                <a:gd name="connsiteX6" fmla="*/ 1837960 w 5202936"/>
                <a:gd name="connsiteY6" fmla="*/ 120013 h 3112381"/>
                <a:gd name="connsiteX7" fmla="*/ 1981976 w 5202936"/>
                <a:gd name="connsiteY7" fmla="*/ 120013 h 3112381"/>
                <a:gd name="connsiteX8" fmla="*/ 2084832 w 5202936"/>
                <a:gd name="connsiteY8" fmla="*/ 387469 h 3112381"/>
                <a:gd name="connsiteX9" fmla="*/ 2295144 w 5202936"/>
                <a:gd name="connsiteY9" fmla="*/ 1265293 h 3112381"/>
                <a:gd name="connsiteX10" fmla="*/ 2505456 w 5202936"/>
                <a:gd name="connsiteY10" fmla="*/ 1804789 h 3112381"/>
                <a:gd name="connsiteX11" fmla="*/ 2871216 w 5202936"/>
                <a:gd name="connsiteY11" fmla="*/ 2408293 h 3112381"/>
                <a:gd name="connsiteX12" fmla="*/ 3557016 w 5202936"/>
                <a:gd name="connsiteY12" fmla="*/ 2892925 h 3112381"/>
                <a:gd name="connsiteX13" fmla="*/ 4462272 w 5202936"/>
                <a:gd name="connsiteY13" fmla="*/ 3075805 h 3112381"/>
                <a:gd name="connsiteX14" fmla="*/ 5202936 w 5202936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24136 w 5237184"/>
                <a:gd name="connsiteY3" fmla="*/ 2424270 h 3112381"/>
                <a:gd name="connsiteX4" fmla="*/ 1512168 w 5237184"/>
                <a:gd name="connsiteY4" fmla="*/ 1560174 h 3112381"/>
                <a:gd name="connsiteX5" fmla="*/ 1656184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39704 w 5237184"/>
                <a:gd name="connsiteY10" fmla="*/ 1804789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24136 w 5237184"/>
                <a:gd name="connsiteY3" fmla="*/ 2352262 h 3112381"/>
                <a:gd name="connsiteX4" fmla="*/ 1512168 w 5237184"/>
                <a:gd name="connsiteY4" fmla="*/ 1560174 h 3112381"/>
                <a:gd name="connsiteX5" fmla="*/ 1656184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39704 w 5237184"/>
                <a:gd name="connsiteY10" fmla="*/ 1804789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24136 w 5237184"/>
                <a:gd name="connsiteY3" fmla="*/ 2352262 h 3112381"/>
                <a:gd name="connsiteX4" fmla="*/ 1512168 w 5237184"/>
                <a:gd name="connsiteY4" fmla="*/ 1560174 h 3112381"/>
                <a:gd name="connsiteX5" fmla="*/ 1656184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39704 w 5237184"/>
                <a:gd name="connsiteY10" fmla="*/ 1804789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96144 w 5237184"/>
                <a:gd name="connsiteY3" fmla="*/ 2352262 h 3112381"/>
                <a:gd name="connsiteX4" fmla="*/ 1512168 w 5237184"/>
                <a:gd name="connsiteY4" fmla="*/ 1560174 h 3112381"/>
                <a:gd name="connsiteX5" fmla="*/ 1656184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39704 w 5237184"/>
                <a:gd name="connsiteY10" fmla="*/ 1804789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96144 w 5237184"/>
                <a:gd name="connsiteY3" fmla="*/ 2352262 h 3112381"/>
                <a:gd name="connsiteX4" fmla="*/ 1512168 w 5237184"/>
                <a:gd name="connsiteY4" fmla="*/ 1560174 h 3112381"/>
                <a:gd name="connsiteX5" fmla="*/ 1656184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20280 w 5237184"/>
                <a:gd name="connsiteY10" fmla="*/ 1920214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96144 w 5237184"/>
                <a:gd name="connsiteY3" fmla="*/ 2352262 h 3112381"/>
                <a:gd name="connsiteX4" fmla="*/ 1512168 w 5237184"/>
                <a:gd name="connsiteY4" fmla="*/ 1560174 h 3112381"/>
                <a:gd name="connsiteX5" fmla="*/ 1728192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20280 w 5237184"/>
                <a:gd name="connsiteY10" fmla="*/ 1920214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28326 h 3112381"/>
                <a:gd name="connsiteX1" fmla="*/ 576064 w 5237184"/>
                <a:gd name="connsiteY1" fmla="*/ 2928326 h 3112381"/>
                <a:gd name="connsiteX2" fmla="*/ 1008112 w 5237184"/>
                <a:gd name="connsiteY2" fmla="*/ 2712302 h 3112381"/>
                <a:gd name="connsiteX3" fmla="*/ 1296144 w 5237184"/>
                <a:gd name="connsiteY3" fmla="*/ 2352262 h 3112381"/>
                <a:gd name="connsiteX4" fmla="*/ 1584176 w 5237184"/>
                <a:gd name="connsiteY4" fmla="*/ 1560174 h 3112381"/>
                <a:gd name="connsiteX5" fmla="*/ 1728192 w 5237184"/>
                <a:gd name="connsiteY5" fmla="*/ 840094 h 3112381"/>
                <a:gd name="connsiteX6" fmla="*/ 1872208 w 5237184"/>
                <a:gd name="connsiteY6" fmla="*/ 120013 h 3112381"/>
                <a:gd name="connsiteX7" fmla="*/ 2016224 w 5237184"/>
                <a:gd name="connsiteY7" fmla="*/ 120013 h 3112381"/>
                <a:gd name="connsiteX8" fmla="*/ 2119080 w 5237184"/>
                <a:gd name="connsiteY8" fmla="*/ 387469 h 3112381"/>
                <a:gd name="connsiteX9" fmla="*/ 2329392 w 5237184"/>
                <a:gd name="connsiteY9" fmla="*/ 1265293 h 3112381"/>
                <a:gd name="connsiteX10" fmla="*/ 2520280 w 5237184"/>
                <a:gd name="connsiteY10" fmla="*/ 1920214 h 3112381"/>
                <a:gd name="connsiteX11" fmla="*/ 2905464 w 5237184"/>
                <a:gd name="connsiteY11" fmla="*/ 2408293 h 3112381"/>
                <a:gd name="connsiteX12" fmla="*/ 3591264 w 5237184"/>
                <a:gd name="connsiteY12" fmla="*/ 2892925 h 3112381"/>
                <a:gd name="connsiteX13" fmla="*/ 4496520 w 5237184"/>
                <a:gd name="connsiteY13" fmla="*/ 3075805 h 3112381"/>
                <a:gd name="connsiteX14" fmla="*/ 5237184 w 5237184"/>
                <a:gd name="connsiteY14" fmla="*/ 3112381 h 3112381"/>
                <a:gd name="connsiteX0" fmla="*/ 0 w 5237184"/>
                <a:gd name="connsiteY0" fmla="*/ 2996904 h 3180959"/>
                <a:gd name="connsiteX1" fmla="*/ 576064 w 5237184"/>
                <a:gd name="connsiteY1" fmla="*/ 2996904 h 3180959"/>
                <a:gd name="connsiteX2" fmla="*/ 1008112 w 5237184"/>
                <a:gd name="connsiteY2" fmla="*/ 2780880 h 3180959"/>
                <a:gd name="connsiteX3" fmla="*/ 1296144 w 5237184"/>
                <a:gd name="connsiteY3" fmla="*/ 2420840 h 3180959"/>
                <a:gd name="connsiteX4" fmla="*/ 1584176 w 5237184"/>
                <a:gd name="connsiteY4" fmla="*/ 1628752 h 3180959"/>
                <a:gd name="connsiteX5" fmla="*/ 1728192 w 5237184"/>
                <a:gd name="connsiteY5" fmla="*/ 908672 h 3180959"/>
                <a:gd name="connsiteX6" fmla="*/ 1872208 w 5237184"/>
                <a:gd name="connsiteY6" fmla="*/ 188591 h 3180959"/>
                <a:gd name="connsiteX7" fmla="*/ 1944216 w 5237184"/>
                <a:gd name="connsiteY7" fmla="*/ 44576 h 3180959"/>
                <a:gd name="connsiteX8" fmla="*/ 2119080 w 5237184"/>
                <a:gd name="connsiteY8" fmla="*/ 456047 h 3180959"/>
                <a:gd name="connsiteX9" fmla="*/ 2329392 w 5237184"/>
                <a:gd name="connsiteY9" fmla="*/ 1333871 h 3180959"/>
                <a:gd name="connsiteX10" fmla="*/ 2520280 w 5237184"/>
                <a:gd name="connsiteY10" fmla="*/ 1988792 h 3180959"/>
                <a:gd name="connsiteX11" fmla="*/ 2905464 w 5237184"/>
                <a:gd name="connsiteY11" fmla="*/ 2476871 h 3180959"/>
                <a:gd name="connsiteX12" fmla="*/ 3591264 w 5237184"/>
                <a:gd name="connsiteY12" fmla="*/ 2961503 h 3180959"/>
                <a:gd name="connsiteX13" fmla="*/ 4496520 w 5237184"/>
                <a:gd name="connsiteY13" fmla="*/ 3144383 h 3180959"/>
                <a:gd name="connsiteX14" fmla="*/ 5237184 w 5237184"/>
                <a:gd name="connsiteY14" fmla="*/ 3180959 h 3180959"/>
                <a:gd name="connsiteX0" fmla="*/ 0 w 5237184"/>
                <a:gd name="connsiteY0" fmla="*/ 2996904 h 3180959"/>
                <a:gd name="connsiteX1" fmla="*/ 576064 w 5237184"/>
                <a:gd name="connsiteY1" fmla="*/ 2996904 h 3180959"/>
                <a:gd name="connsiteX2" fmla="*/ 1008112 w 5237184"/>
                <a:gd name="connsiteY2" fmla="*/ 2780880 h 3180959"/>
                <a:gd name="connsiteX3" fmla="*/ 1296144 w 5237184"/>
                <a:gd name="connsiteY3" fmla="*/ 2420840 h 3180959"/>
                <a:gd name="connsiteX4" fmla="*/ 1584176 w 5237184"/>
                <a:gd name="connsiteY4" fmla="*/ 1628752 h 3180959"/>
                <a:gd name="connsiteX5" fmla="*/ 1728192 w 5237184"/>
                <a:gd name="connsiteY5" fmla="*/ 908672 h 3180959"/>
                <a:gd name="connsiteX6" fmla="*/ 1872208 w 5237184"/>
                <a:gd name="connsiteY6" fmla="*/ 188591 h 3180959"/>
                <a:gd name="connsiteX7" fmla="*/ 2016224 w 5237184"/>
                <a:gd name="connsiteY7" fmla="*/ 44576 h 3180959"/>
                <a:gd name="connsiteX8" fmla="*/ 2119080 w 5237184"/>
                <a:gd name="connsiteY8" fmla="*/ 456047 h 3180959"/>
                <a:gd name="connsiteX9" fmla="*/ 2329392 w 5237184"/>
                <a:gd name="connsiteY9" fmla="*/ 1333871 h 3180959"/>
                <a:gd name="connsiteX10" fmla="*/ 2520280 w 5237184"/>
                <a:gd name="connsiteY10" fmla="*/ 1988792 h 3180959"/>
                <a:gd name="connsiteX11" fmla="*/ 2905464 w 5237184"/>
                <a:gd name="connsiteY11" fmla="*/ 2476871 h 3180959"/>
                <a:gd name="connsiteX12" fmla="*/ 3591264 w 5237184"/>
                <a:gd name="connsiteY12" fmla="*/ 2961503 h 3180959"/>
                <a:gd name="connsiteX13" fmla="*/ 4496520 w 5237184"/>
                <a:gd name="connsiteY13" fmla="*/ 3144383 h 3180959"/>
                <a:gd name="connsiteX14" fmla="*/ 5237184 w 5237184"/>
                <a:gd name="connsiteY14" fmla="*/ 3180959 h 3180959"/>
                <a:gd name="connsiteX0" fmla="*/ 96011 w 5333195"/>
                <a:gd name="connsiteY0" fmla="*/ 2996904 h 3180959"/>
                <a:gd name="connsiteX1" fmla="*/ 96011 w 5333195"/>
                <a:gd name="connsiteY1" fmla="*/ 3068912 h 3180959"/>
                <a:gd name="connsiteX2" fmla="*/ 672075 w 5333195"/>
                <a:gd name="connsiteY2" fmla="*/ 2996904 h 3180959"/>
                <a:gd name="connsiteX3" fmla="*/ 1104123 w 5333195"/>
                <a:gd name="connsiteY3" fmla="*/ 2780880 h 3180959"/>
                <a:gd name="connsiteX4" fmla="*/ 1392155 w 5333195"/>
                <a:gd name="connsiteY4" fmla="*/ 2420840 h 3180959"/>
                <a:gd name="connsiteX5" fmla="*/ 1680187 w 5333195"/>
                <a:gd name="connsiteY5" fmla="*/ 1628752 h 3180959"/>
                <a:gd name="connsiteX6" fmla="*/ 1824203 w 5333195"/>
                <a:gd name="connsiteY6" fmla="*/ 908672 h 3180959"/>
                <a:gd name="connsiteX7" fmla="*/ 1968219 w 5333195"/>
                <a:gd name="connsiteY7" fmla="*/ 188591 h 3180959"/>
                <a:gd name="connsiteX8" fmla="*/ 2112235 w 5333195"/>
                <a:gd name="connsiteY8" fmla="*/ 44576 h 3180959"/>
                <a:gd name="connsiteX9" fmla="*/ 2215091 w 5333195"/>
                <a:gd name="connsiteY9" fmla="*/ 456047 h 3180959"/>
                <a:gd name="connsiteX10" fmla="*/ 2425403 w 5333195"/>
                <a:gd name="connsiteY10" fmla="*/ 1333871 h 3180959"/>
                <a:gd name="connsiteX11" fmla="*/ 2616291 w 5333195"/>
                <a:gd name="connsiteY11" fmla="*/ 1988792 h 3180959"/>
                <a:gd name="connsiteX12" fmla="*/ 3001475 w 5333195"/>
                <a:gd name="connsiteY12" fmla="*/ 2476871 h 3180959"/>
                <a:gd name="connsiteX13" fmla="*/ 3687275 w 5333195"/>
                <a:gd name="connsiteY13" fmla="*/ 2961503 h 3180959"/>
                <a:gd name="connsiteX14" fmla="*/ 4592531 w 5333195"/>
                <a:gd name="connsiteY14" fmla="*/ 3144383 h 3180959"/>
                <a:gd name="connsiteX15" fmla="*/ 5333195 w 5333195"/>
                <a:gd name="connsiteY15" fmla="*/ 3180959 h 3180959"/>
                <a:gd name="connsiteX0" fmla="*/ 0 w 5237184"/>
                <a:gd name="connsiteY0" fmla="*/ 2996904 h 3180959"/>
                <a:gd name="connsiteX1" fmla="*/ 216025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29392 w 5237184"/>
                <a:gd name="connsiteY10" fmla="*/ 1333871 h 3180959"/>
                <a:gd name="connsiteX11" fmla="*/ 2520280 w 5237184"/>
                <a:gd name="connsiteY11" fmla="*/ 1988792 h 3180959"/>
                <a:gd name="connsiteX12" fmla="*/ 2905464 w 5237184"/>
                <a:gd name="connsiteY12" fmla="*/ 2476871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2996904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29392 w 5237184"/>
                <a:gd name="connsiteY10" fmla="*/ 1333871 h 3180959"/>
                <a:gd name="connsiteX11" fmla="*/ 2520280 w 5237184"/>
                <a:gd name="connsiteY11" fmla="*/ 1988792 h 3180959"/>
                <a:gd name="connsiteX12" fmla="*/ 2905464 w 5237184"/>
                <a:gd name="connsiteY12" fmla="*/ 2476871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29392 w 5237184"/>
                <a:gd name="connsiteY10" fmla="*/ 1333871 h 3180959"/>
                <a:gd name="connsiteX11" fmla="*/ 2520280 w 5237184"/>
                <a:gd name="connsiteY11" fmla="*/ 1988792 h 3180959"/>
                <a:gd name="connsiteX12" fmla="*/ 2905464 w 5237184"/>
                <a:gd name="connsiteY12" fmla="*/ 2476871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29392 w 5237184"/>
                <a:gd name="connsiteY10" fmla="*/ 1333871 h 3180959"/>
                <a:gd name="connsiteX11" fmla="*/ 2520280 w 5237184"/>
                <a:gd name="connsiteY11" fmla="*/ 2132808 h 3180959"/>
                <a:gd name="connsiteX12" fmla="*/ 2905464 w 5237184"/>
                <a:gd name="connsiteY12" fmla="*/ 2476871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29392 w 5237184"/>
                <a:gd name="connsiteY10" fmla="*/ 1333871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04256 w 5237184"/>
                <a:gd name="connsiteY10" fmla="*/ 1484736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728192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04256 w 5237184"/>
                <a:gd name="connsiteY10" fmla="*/ 1484736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800200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04256 w 5237184"/>
                <a:gd name="connsiteY10" fmla="*/ 1484736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800200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04256 w 5237184"/>
                <a:gd name="connsiteY10" fmla="*/ 1484736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800200 w 5237184"/>
                <a:gd name="connsiteY6" fmla="*/ 908672 h 3180959"/>
                <a:gd name="connsiteX7" fmla="*/ 1872208 w 5237184"/>
                <a:gd name="connsiteY7" fmla="*/ 188591 h 3180959"/>
                <a:gd name="connsiteX8" fmla="*/ 2016224 w 5237184"/>
                <a:gd name="connsiteY8" fmla="*/ 44576 h 3180959"/>
                <a:gd name="connsiteX9" fmla="*/ 2119080 w 5237184"/>
                <a:gd name="connsiteY9" fmla="*/ 456047 h 3180959"/>
                <a:gd name="connsiteX10" fmla="*/ 2304256 w 5237184"/>
                <a:gd name="connsiteY10" fmla="*/ 1484736 h 3180959"/>
                <a:gd name="connsiteX11" fmla="*/ 2520280 w 5237184"/>
                <a:gd name="connsiteY11" fmla="*/ 2132808 h 3180959"/>
                <a:gd name="connsiteX12" fmla="*/ 2952328 w 5237184"/>
                <a:gd name="connsiteY12" fmla="*/ 2636864 h 3180959"/>
                <a:gd name="connsiteX13" fmla="*/ 3591264 w 5237184"/>
                <a:gd name="connsiteY13" fmla="*/ 2961503 h 3180959"/>
                <a:gd name="connsiteX14" fmla="*/ 4496520 w 5237184"/>
                <a:gd name="connsiteY14" fmla="*/ 3144383 h 3180959"/>
                <a:gd name="connsiteX15" fmla="*/ 5237184 w 5237184"/>
                <a:gd name="connsiteY15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634448 w 5237184"/>
                <a:gd name="connsiteY6" fmla="*/ 1599048 h 3180959"/>
                <a:gd name="connsiteX7" fmla="*/ 1800200 w 5237184"/>
                <a:gd name="connsiteY7" fmla="*/ 90867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634448 w 5237184"/>
                <a:gd name="connsiteY6" fmla="*/ 1599048 h 3180959"/>
                <a:gd name="connsiteX7" fmla="*/ 1800200 w 5237184"/>
                <a:gd name="connsiteY7" fmla="*/ 90867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656184 w 5237184"/>
                <a:gd name="connsiteY5" fmla="*/ 1628752 h 3180959"/>
                <a:gd name="connsiteX6" fmla="*/ 1634448 w 5237184"/>
                <a:gd name="connsiteY6" fmla="*/ 1599048 h 3180959"/>
                <a:gd name="connsiteX7" fmla="*/ 1800200 w 5237184"/>
                <a:gd name="connsiteY7" fmla="*/ 90867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772768 h 3180959"/>
                <a:gd name="connsiteX6" fmla="*/ 1634448 w 5237184"/>
                <a:gd name="connsiteY6" fmla="*/ 1599048 h 3180959"/>
                <a:gd name="connsiteX7" fmla="*/ 1800200 w 5237184"/>
                <a:gd name="connsiteY7" fmla="*/ 90867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772768 h 3180959"/>
                <a:gd name="connsiteX6" fmla="*/ 1728192 w 5237184"/>
                <a:gd name="connsiteY6" fmla="*/ 1268712 h 3180959"/>
                <a:gd name="connsiteX7" fmla="*/ 1800200 w 5237184"/>
                <a:gd name="connsiteY7" fmla="*/ 90867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772768 h 3180959"/>
                <a:gd name="connsiteX6" fmla="*/ 1728192 w 5237184"/>
                <a:gd name="connsiteY6" fmla="*/ 1268712 h 3180959"/>
                <a:gd name="connsiteX7" fmla="*/ 1800200 w 5237184"/>
                <a:gd name="connsiteY7" fmla="*/ 764656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772768 h 3180959"/>
                <a:gd name="connsiteX6" fmla="*/ 1656184 w 5237184"/>
                <a:gd name="connsiteY6" fmla="*/ 1412728 h 3180959"/>
                <a:gd name="connsiteX7" fmla="*/ 1800200 w 5237184"/>
                <a:gd name="connsiteY7" fmla="*/ 764656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68912 h 3180959"/>
                <a:gd name="connsiteX1" fmla="*/ 216024 w 5237184"/>
                <a:gd name="connsiteY1" fmla="*/ 3068912 h 3180959"/>
                <a:gd name="connsiteX2" fmla="*/ 576064 w 5237184"/>
                <a:gd name="connsiteY2" fmla="*/ 2996904 h 3180959"/>
                <a:gd name="connsiteX3" fmla="*/ 1008112 w 5237184"/>
                <a:gd name="connsiteY3" fmla="*/ 2780880 h 3180959"/>
                <a:gd name="connsiteX4" fmla="*/ 1296144 w 5237184"/>
                <a:gd name="connsiteY4" fmla="*/ 2420840 h 3180959"/>
                <a:gd name="connsiteX5" fmla="*/ 1584176 w 5237184"/>
                <a:gd name="connsiteY5" fmla="*/ 1772768 h 3180959"/>
                <a:gd name="connsiteX6" fmla="*/ 1656184 w 5237184"/>
                <a:gd name="connsiteY6" fmla="*/ 1412728 h 3180959"/>
                <a:gd name="connsiteX7" fmla="*/ 1800200 w 5237184"/>
                <a:gd name="connsiteY7" fmla="*/ 548632 h 3180959"/>
                <a:gd name="connsiteX8" fmla="*/ 1872208 w 5237184"/>
                <a:gd name="connsiteY8" fmla="*/ 188591 h 3180959"/>
                <a:gd name="connsiteX9" fmla="*/ 2016224 w 5237184"/>
                <a:gd name="connsiteY9" fmla="*/ 44576 h 3180959"/>
                <a:gd name="connsiteX10" fmla="*/ 2119080 w 5237184"/>
                <a:gd name="connsiteY10" fmla="*/ 456047 h 3180959"/>
                <a:gd name="connsiteX11" fmla="*/ 2304256 w 5237184"/>
                <a:gd name="connsiteY11" fmla="*/ 1484736 h 3180959"/>
                <a:gd name="connsiteX12" fmla="*/ 2520280 w 5237184"/>
                <a:gd name="connsiteY12" fmla="*/ 2132808 h 3180959"/>
                <a:gd name="connsiteX13" fmla="*/ 2952328 w 5237184"/>
                <a:gd name="connsiteY13" fmla="*/ 2636864 h 3180959"/>
                <a:gd name="connsiteX14" fmla="*/ 3591264 w 5237184"/>
                <a:gd name="connsiteY14" fmla="*/ 2961503 h 3180959"/>
                <a:gd name="connsiteX15" fmla="*/ 4496520 w 5237184"/>
                <a:gd name="connsiteY15" fmla="*/ 3144383 h 3180959"/>
                <a:gd name="connsiteX16" fmla="*/ 5237184 w 5237184"/>
                <a:gd name="connsiteY16" fmla="*/ 3180959 h 3180959"/>
                <a:gd name="connsiteX0" fmla="*/ 0 w 5237184"/>
                <a:gd name="connsiteY0" fmla="*/ 3080913 h 3192960"/>
                <a:gd name="connsiteX1" fmla="*/ 216024 w 5237184"/>
                <a:gd name="connsiteY1" fmla="*/ 3080913 h 3192960"/>
                <a:gd name="connsiteX2" fmla="*/ 576064 w 5237184"/>
                <a:gd name="connsiteY2" fmla="*/ 3008905 h 3192960"/>
                <a:gd name="connsiteX3" fmla="*/ 1008112 w 5237184"/>
                <a:gd name="connsiteY3" fmla="*/ 2792881 h 3192960"/>
                <a:gd name="connsiteX4" fmla="*/ 1296144 w 5237184"/>
                <a:gd name="connsiteY4" fmla="*/ 2432841 h 3192960"/>
                <a:gd name="connsiteX5" fmla="*/ 1584176 w 5237184"/>
                <a:gd name="connsiteY5" fmla="*/ 1784769 h 3192960"/>
                <a:gd name="connsiteX6" fmla="*/ 1656184 w 5237184"/>
                <a:gd name="connsiteY6" fmla="*/ 1424729 h 3192960"/>
                <a:gd name="connsiteX7" fmla="*/ 1800200 w 5237184"/>
                <a:gd name="connsiteY7" fmla="*/ 560633 h 3192960"/>
                <a:gd name="connsiteX8" fmla="*/ 1872208 w 5237184"/>
                <a:gd name="connsiteY8" fmla="*/ 128585 h 3192960"/>
                <a:gd name="connsiteX9" fmla="*/ 2016224 w 5237184"/>
                <a:gd name="connsiteY9" fmla="*/ 56577 h 3192960"/>
                <a:gd name="connsiteX10" fmla="*/ 2119080 w 5237184"/>
                <a:gd name="connsiteY10" fmla="*/ 468048 h 3192960"/>
                <a:gd name="connsiteX11" fmla="*/ 2304256 w 5237184"/>
                <a:gd name="connsiteY11" fmla="*/ 1496737 h 3192960"/>
                <a:gd name="connsiteX12" fmla="*/ 2520280 w 5237184"/>
                <a:gd name="connsiteY12" fmla="*/ 2144809 h 3192960"/>
                <a:gd name="connsiteX13" fmla="*/ 2952328 w 5237184"/>
                <a:gd name="connsiteY13" fmla="*/ 2648865 h 3192960"/>
                <a:gd name="connsiteX14" fmla="*/ 3591264 w 5237184"/>
                <a:gd name="connsiteY14" fmla="*/ 2973504 h 3192960"/>
                <a:gd name="connsiteX15" fmla="*/ 4496520 w 5237184"/>
                <a:gd name="connsiteY15" fmla="*/ 3156384 h 3192960"/>
                <a:gd name="connsiteX16" fmla="*/ 5237184 w 5237184"/>
                <a:gd name="connsiteY16" fmla="*/ 3192960 h 3192960"/>
                <a:gd name="connsiteX0" fmla="*/ 0 w 5237184"/>
                <a:gd name="connsiteY0" fmla="*/ 3080913 h 3192960"/>
                <a:gd name="connsiteX1" fmla="*/ 216024 w 5237184"/>
                <a:gd name="connsiteY1" fmla="*/ 3080913 h 3192960"/>
                <a:gd name="connsiteX2" fmla="*/ 576064 w 5237184"/>
                <a:gd name="connsiteY2" fmla="*/ 3008905 h 3192960"/>
                <a:gd name="connsiteX3" fmla="*/ 1008112 w 5237184"/>
                <a:gd name="connsiteY3" fmla="*/ 2792881 h 3192960"/>
                <a:gd name="connsiteX4" fmla="*/ 1296144 w 5237184"/>
                <a:gd name="connsiteY4" fmla="*/ 2432841 h 3192960"/>
                <a:gd name="connsiteX5" fmla="*/ 1512168 w 5237184"/>
                <a:gd name="connsiteY5" fmla="*/ 1928785 h 3192960"/>
                <a:gd name="connsiteX6" fmla="*/ 1656184 w 5237184"/>
                <a:gd name="connsiteY6" fmla="*/ 1424729 h 3192960"/>
                <a:gd name="connsiteX7" fmla="*/ 1800200 w 5237184"/>
                <a:gd name="connsiteY7" fmla="*/ 560633 h 3192960"/>
                <a:gd name="connsiteX8" fmla="*/ 1872208 w 5237184"/>
                <a:gd name="connsiteY8" fmla="*/ 128585 h 3192960"/>
                <a:gd name="connsiteX9" fmla="*/ 2016224 w 5237184"/>
                <a:gd name="connsiteY9" fmla="*/ 56577 h 3192960"/>
                <a:gd name="connsiteX10" fmla="*/ 2119080 w 5237184"/>
                <a:gd name="connsiteY10" fmla="*/ 468048 h 3192960"/>
                <a:gd name="connsiteX11" fmla="*/ 2304256 w 5237184"/>
                <a:gd name="connsiteY11" fmla="*/ 1496737 h 3192960"/>
                <a:gd name="connsiteX12" fmla="*/ 2520280 w 5237184"/>
                <a:gd name="connsiteY12" fmla="*/ 2144809 h 3192960"/>
                <a:gd name="connsiteX13" fmla="*/ 2952328 w 5237184"/>
                <a:gd name="connsiteY13" fmla="*/ 2648865 h 3192960"/>
                <a:gd name="connsiteX14" fmla="*/ 3591264 w 5237184"/>
                <a:gd name="connsiteY14" fmla="*/ 2973504 h 3192960"/>
                <a:gd name="connsiteX15" fmla="*/ 4496520 w 5237184"/>
                <a:gd name="connsiteY15" fmla="*/ 3156384 h 3192960"/>
                <a:gd name="connsiteX16" fmla="*/ 5237184 w 5237184"/>
                <a:gd name="connsiteY16" fmla="*/ 3192960 h 319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5237184" h="3192960">
                  <a:moveTo>
                    <a:pt x="0" y="3080913"/>
                  </a:moveTo>
                  <a:cubicBezTo>
                    <a:pt x="2660" y="3081109"/>
                    <a:pt x="120013" y="3092914"/>
                    <a:pt x="216024" y="3080913"/>
                  </a:cubicBezTo>
                  <a:cubicBezTo>
                    <a:pt x="312035" y="3068912"/>
                    <a:pt x="444049" y="3056910"/>
                    <a:pt x="576064" y="3008905"/>
                  </a:cubicBezTo>
                  <a:cubicBezTo>
                    <a:pt x="708079" y="2960900"/>
                    <a:pt x="888099" y="2888892"/>
                    <a:pt x="1008112" y="2792881"/>
                  </a:cubicBezTo>
                  <a:cubicBezTo>
                    <a:pt x="1128125" y="2696870"/>
                    <a:pt x="1212135" y="2576857"/>
                    <a:pt x="1296144" y="2432841"/>
                  </a:cubicBezTo>
                  <a:cubicBezTo>
                    <a:pt x="1380153" y="2288825"/>
                    <a:pt x="1452161" y="2096804"/>
                    <a:pt x="1512168" y="1928785"/>
                  </a:cubicBezTo>
                  <a:cubicBezTo>
                    <a:pt x="1572175" y="1760766"/>
                    <a:pt x="1581869" y="1736782"/>
                    <a:pt x="1656184" y="1424729"/>
                  </a:cubicBezTo>
                  <a:cubicBezTo>
                    <a:pt x="1749891" y="1098988"/>
                    <a:pt x="1760573" y="795709"/>
                    <a:pt x="1800200" y="560633"/>
                  </a:cubicBezTo>
                  <a:cubicBezTo>
                    <a:pt x="1829507" y="280597"/>
                    <a:pt x="1836204" y="212594"/>
                    <a:pt x="1872208" y="128585"/>
                  </a:cubicBezTo>
                  <a:cubicBezTo>
                    <a:pt x="1908212" y="44576"/>
                    <a:pt x="1975079" y="0"/>
                    <a:pt x="2016224" y="56577"/>
                  </a:cubicBezTo>
                  <a:cubicBezTo>
                    <a:pt x="2057369" y="113154"/>
                    <a:pt x="2071075" y="228021"/>
                    <a:pt x="2119080" y="468048"/>
                  </a:cubicBezTo>
                  <a:cubicBezTo>
                    <a:pt x="2167085" y="708075"/>
                    <a:pt x="2237389" y="1217277"/>
                    <a:pt x="2304256" y="1496737"/>
                  </a:cubicBezTo>
                  <a:cubicBezTo>
                    <a:pt x="2371123" y="1776197"/>
                    <a:pt x="2412268" y="1952788"/>
                    <a:pt x="2520280" y="2144809"/>
                  </a:cubicBezTo>
                  <a:cubicBezTo>
                    <a:pt x="2628292" y="2336830"/>
                    <a:pt x="2773831" y="2510749"/>
                    <a:pt x="2952328" y="2648865"/>
                  </a:cubicBezTo>
                  <a:cubicBezTo>
                    <a:pt x="3130825" y="2786981"/>
                    <a:pt x="3333899" y="2888918"/>
                    <a:pt x="3591264" y="2973504"/>
                  </a:cubicBezTo>
                  <a:cubicBezTo>
                    <a:pt x="3848629" y="3058090"/>
                    <a:pt x="4222200" y="3119808"/>
                    <a:pt x="4496520" y="3156384"/>
                  </a:cubicBezTo>
                  <a:cubicBezTo>
                    <a:pt x="4770840" y="3192960"/>
                    <a:pt x="5004012" y="3192960"/>
                    <a:pt x="5237184" y="3192960"/>
                  </a:cubicBezTo>
                </a:path>
              </a:pathLst>
            </a:custGeom>
            <a:ln w="254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Freihandform 15"/>
            <p:cNvSpPr/>
            <p:nvPr/>
          </p:nvSpPr>
          <p:spPr>
            <a:xfrm>
              <a:off x="1545336" y="1484784"/>
              <a:ext cx="1808240" cy="4399380"/>
            </a:xfrm>
            <a:custGeom>
              <a:avLst/>
              <a:gdLst>
                <a:gd name="connsiteX0" fmla="*/ 0 w 1784604"/>
                <a:gd name="connsiteY0" fmla="*/ 3861816 h 3875532"/>
                <a:gd name="connsiteX1" fmla="*/ 329184 w 1784604"/>
                <a:gd name="connsiteY1" fmla="*/ 3852672 h 3875532"/>
                <a:gd name="connsiteX2" fmla="*/ 731520 w 1784604"/>
                <a:gd name="connsiteY2" fmla="*/ 3724656 h 3875532"/>
                <a:gd name="connsiteX3" fmla="*/ 1069848 w 1784604"/>
                <a:gd name="connsiteY3" fmla="*/ 3514344 h 3875532"/>
                <a:gd name="connsiteX4" fmla="*/ 1234440 w 1784604"/>
                <a:gd name="connsiteY4" fmla="*/ 3294888 h 3875532"/>
                <a:gd name="connsiteX5" fmla="*/ 1362456 w 1784604"/>
                <a:gd name="connsiteY5" fmla="*/ 3011424 h 3875532"/>
                <a:gd name="connsiteX6" fmla="*/ 1499616 w 1784604"/>
                <a:gd name="connsiteY6" fmla="*/ 2599944 h 3875532"/>
                <a:gd name="connsiteX7" fmla="*/ 1572768 w 1784604"/>
                <a:gd name="connsiteY7" fmla="*/ 2298192 h 3875532"/>
                <a:gd name="connsiteX8" fmla="*/ 1655064 w 1784604"/>
                <a:gd name="connsiteY8" fmla="*/ 1795272 h 3875532"/>
                <a:gd name="connsiteX9" fmla="*/ 1764792 w 1784604"/>
                <a:gd name="connsiteY9" fmla="*/ 853440 h 3875532"/>
                <a:gd name="connsiteX10" fmla="*/ 1773936 w 1784604"/>
                <a:gd name="connsiteY10" fmla="*/ 121920 h 3875532"/>
                <a:gd name="connsiteX11" fmla="*/ 1764792 w 1784604"/>
                <a:gd name="connsiteY11" fmla="*/ 121920 h 3875532"/>
                <a:gd name="connsiteX0" fmla="*/ 0 w 1807100"/>
                <a:gd name="connsiteY0" fmla="*/ 4014576 h 4028292"/>
                <a:gd name="connsiteX1" fmla="*/ 329184 w 1807100"/>
                <a:gd name="connsiteY1" fmla="*/ 4005432 h 4028292"/>
                <a:gd name="connsiteX2" fmla="*/ 731520 w 1807100"/>
                <a:gd name="connsiteY2" fmla="*/ 3877416 h 4028292"/>
                <a:gd name="connsiteX3" fmla="*/ 1069848 w 1807100"/>
                <a:gd name="connsiteY3" fmla="*/ 3667104 h 4028292"/>
                <a:gd name="connsiteX4" fmla="*/ 1234440 w 1807100"/>
                <a:gd name="connsiteY4" fmla="*/ 3447648 h 4028292"/>
                <a:gd name="connsiteX5" fmla="*/ 1362456 w 1807100"/>
                <a:gd name="connsiteY5" fmla="*/ 3164184 h 4028292"/>
                <a:gd name="connsiteX6" fmla="*/ 1499616 w 1807100"/>
                <a:gd name="connsiteY6" fmla="*/ 2752704 h 4028292"/>
                <a:gd name="connsiteX7" fmla="*/ 1572768 w 1807100"/>
                <a:gd name="connsiteY7" fmla="*/ 2450952 h 4028292"/>
                <a:gd name="connsiteX8" fmla="*/ 1655064 w 1807100"/>
                <a:gd name="connsiteY8" fmla="*/ 1948032 h 4028292"/>
                <a:gd name="connsiteX9" fmla="*/ 1764792 w 1807100"/>
                <a:gd name="connsiteY9" fmla="*/ 1006200 h 4028292"/>
                <a:gd name="connsiteX10" fmla="*/ 1773936 w 1807100"/>
                <a:gd name="connsiteY10" fmla="*/ 274680 h 4028292"/>
                <a:gd name="connsiteX11" fmla="*/ 1802528 w 1807100"/>
                <a:gd name="connsiteY11" fmla="*/ 60960 h 4028292"/>
                <a:gd name="connsiteX0" fmla="*/ 0 w 1784604"/>
                <a:gd name="connsiteY0" fmla="*/ 3861432 h 3875148"/>
                <a:gd name="connsiteX1" fmla="*/ 329184 w 1784604"/>
                <a:gd name="connsiteY1" fmla="*/ 3852288 h 3875148"/>
                <a:gd name="connsiteX2" fmla="*/ 731520 w 1784604"/>
                <a:gd name="connsiteY2" fmla="*/ 3724272 h 3875148"/>
                <a:gd name="connsiteX3" fmla="*/ 1069848 w 1784604"/>
                <a:gd name="connsiteY3" fmla="*/ 3513960 h 3875148"/>
                <a:gd name="connsiteX4" fmla="*/ 1234440 w 1784604"/>
                <a:gd name="connsiteY4" fmla="*/ 3294504 h 3875148"/>
                <a:gd name="connsiteX5" fmla="*/ 1362456 w 1784604"/>
                <a:gd name="connsiteY5" fmla="*/ 3011040 h 3875148"/>
                <a:gd name="connsiteX6" fmla="*/ 1499616 w 1784604"/>
                <a:gd name="connsiteY6" fmla="*/ 2599560 h 3875148"/>
                <a:gd name="connsiteX7" fmla="*/ 1572768 w 1784604"/>
                <a:gd name="connsiteY7" fmla="*/ 2297808 h 3875148"/>
                <a:gd name="connsiteX8" fmla="*/ 1655064 w 1784604"/>
                <a:gd name="connsiteY8" fmla="*/ 1794888 h 3875148"/>
                <a:gd name="connsiteX9" fmla="*/ 1764792 w 1784604"/>
                <a:gd name="connsiteY9" fmla="*/ 853056 h 3875148"/>
                <a:gd name="connsiteX10" fmla="*/ 1773936 w 1784604"/>
                <a:gd name="connsiteY10" fmla="*/ 121536 h 3875148"/>
                <a:gd name="connsiteX11" fmla="*/ 1730520 w 1784604"/>
                <a:gd name="connsiteY11" fmla="*/ 123840 h 3875148"/>
                <a:gd name="connsiteX0" fmla="*/ 0 w 1784604"/>
                <a:gd name="connsiteY0" fmla="*/ 3739896 h 3753612"/>
                <a:gd name="connsiteX1" fmla="*/ 329184 w 1784604"/>
                <a:gd name="connsiteY1" fmla="*/ 3730752 h 3753612"/>
                <a:gd name="connsiteX2" fmla="*/ 731520 w 1784604"/>
                <a:gd name="connsiteY2" fmla="*/ 3602736 h 3753612"/>
                <a:gd name="connsiteX3" fmla="*/ 1069848 w 1784604"/>
                <a:gd name="connsiteY3" fmla="*/ 3392424 h 3753612"/>
                <a:gd name="connsiteX4" fmla="*/ 1234440 w 1784604"/>
                <a:gd name="connsiteY4" fmla="*/ 3172968 h 3753612"/>
                <a:gd name="connsiteX5" fmla="*/ 1362456 w 1784604"/>
                <a:gd name="connsiteY5" fmla="*/ 2889504 h 3753612"/>
                <a:gd name="connsiteX6" fmla="*/ 1499616 w 1784604"/>
                <a:gd name="connsiteY6" fmla="*/ 2478024 h 3753612"/>
                <a:gd name="connsiteX7" fmla="*/ 1572768 w 1784604"/>
                <a:gd name="connsiteY7" fmla="*/ 2176272 h 3753612"/>
                <a:gd name="connsiteX8" fmla="*/ 1655064 w 1784604"/>
                <a:gd name="connsiteY8" fmla="*/ 1673352 h 3753612"/>
                <a:gd name="connsiteX9" fmla="*/ 1764792 w 1784604"/>
                <a:gd name="connsiteY9" fmla="*/ 731520 h 3753612"/>
                <a:gd name="connsiteX10" fmla="*/ 1773936 w 1784604"/>
                <a:gd name="connsiteY10" fmla="*/ 0 h 3753612"/>
                <a:gd name="connsiteX0" fmla="*/ 0 w 1808240"/>
                <a:gd name="connsiteY0" fmla="*/ 4385664 h 4399380"/>
                <a:gd name="connsiteX1" fmla="*/ 329184 w 1808240"/>
                <a:gd name="connsiteY1" fmla="*/ 4376520 h 4399380"/>
                <a:gd name="connsiteX2" fmla="*/ 731520 w 1808240"/>
                <a:gd name="connsiteY2" fmla="*/ 4248504 h 4399380"/>
                <a:gd name="connsiteX3" fmla="*/ 1069848 w 1808240"/>
                <a:gd name="connsiteY3" fmla="*/ 4038192 h 4399380"/>
                <a:gd name="connsiteX4" fmla="*/ 1234440 w 1808240"/>
                <a:gd name="connsiteY4" fmla="*/ 3818736 h 4399380"/>
                <a:gd name="connsiteX5" fmla="*/ 1362456 w 1808240"/>
                <a:gd name="connsiteY5" fmla="*/ 3535272 h 4399380"/>
                <a:gd name="connsiteX6" fmla="*/ 1499616 w 1808240"/>
                <a:gd name="connsiteY6" fmla="*/ 3123792 h 4399380"/>
                <a:gd name="connsiteX7" fmla="*/ 1572768 w 1808240"/>
                <a:gd name="connsiteY7" fmla="*/ 2822040 h 4399380"/>
                <a:gd name="connsiteX8" fmla="*/ 1655064 w 1808240"/>
                <a:gd name="connsiteY8" fmla="*/ 2319120 h 4399380"/>
                <a:gd name="connsiteX9" fmla="*/ 1764792 w 1808240"/>
                <a:gd name="connsiteY9" fmla="*/ 1377288 h 4399380"/>
                <a:gd name="connsiteX10" fmla="*/ 1802528 w 1808240"/>
                <a:gd name="connsiteY10" fmla="*/ 0 h 4399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08240" h="4399380">
                  <a:moveTo>
                    <a:pt x="0" y="4385664"/>
                  </a:moveTo>
                  <a:cubicBezTo>
                    <a:pt x="103632" y="4392522"/>
                    <a:pt x="207264" y="4399380"/>
                    <a:pt x="329184" y="4376520"/>
                  </a:cubicBezTo>
                  <a:cubicBezTo>
                    <a:pt x="451104" y="4353660"/>
                    <a:pt x="608076" y="4304892"/>
                    <a:pt x="731520" y="4248504"/>
                  </a:cubicBezTo>
                  <a:cubicBezTo>
                    <a:pt x="854964" y="4192116"/>
                    <a:pt x="986028" y="4109820"/>
                    <a:pt x="1069848" y="4038192"/>
                  </a:cubicBezTo>
                  <a:cubicBezTo>
                    <a:pt x="1153668" y="3966564"/>
                    <a:pt x="1185672" y="3902556"/>
                    <a:pt x="1234440" y="3818736"/>
                  </a:cubicBezTo>
                  <a:cubicBezTo>
                    <a:pt x="1283208" y="3734916"/>
                    <a:pt x="1318260" y="3651096"/>
                    <a:pt x="1362456" y="3535272"/>
                  </a:cubicBezTo>
                  <a:cubicBezTo>
                    <a:pt x="1406652" y="3419448"/>
                    <a:pt x="1464564" y="3242664"/>
                    <a:pt x="1499616" y="3123792"/>
                  </a:cubicBezTo>
                  <a:cubicBezTo>
                    <a:pt x="1534668" y="3004920"/>
                    <a:pt x="1546860" y="2956152"/>
                    <a:pt x="1572768" y="2822040"/>
                  </a:cubicBezTo>
                  <a:cubicBezTo>
                    <a:pt x="1598676" y="2687928"/>
                    <a:pt x="1623060" y="2559912"/>
                    <a:pt x="1655064" y="2319120"/>
                  </a:cubicBezTo>
                  <a:cubicBezTo>
                    <a:pt x="1687068" y="2078328"/>
                    <a:pt x="1740215" y="1763808"/>
                    <a:pt x="1764792" y="1377288"/>
                  </a:cubicBezTo>
                  <a:cubicBezTo>
                    <a:pt x="1789369" y="990768"/>
                    <a:pt x="1808240" y="121536"/>
                    <a:pt x="1802528" y="0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Freihandform 16"/>
            <p:cNvSpPr/>
            <p:nvPr/>
          </p:nvSpPr>
          <p:spPr>
            <a:xfrm>
              <a:off x="3677058" y="1484784"/>
              <a:ext cx="3067799" cy="4484724"/>
            </a:xfrm>
            <a:custGeom>
              <a:avLst/>
              <a:gdLst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20040 w 3118104"/>
                <a:gd name="connsiteY5" fmla="*/ 2935224 h 4460748"/>
                <a:gd name="connsiteX6" fmla="*/ 438912 w 3118104"/>
                <a:gd name="connsiteY6" fmla="*/ 3273552 h 4460748"/>
                <a:gd name="connsiteX7" fmla="*/ 667512 w 3118104"/>
                <a:gd name="connsiteY7" fmla="*/ 3602736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20040 w 3118104"/>
                <a:gd name="connsiteY5" fmla="*/ 2935224 h 4460748"/>
                <a:gd name="connsiteX6" fmla="*/ 438912 w 3118104"/>
                <a:gd name="connsiteY6" fmla="*/ 3273552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20040 w 3118104"/>
                <a:gd name="connsiteY5" fmla="*/ 2935224 h 4460748"/>
                <a:gd name="connsiteX6" fmla="*/ 554360 w 3118104"/>
                <a:gd name="connsiteY6" fmla="*/ 3504416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38336 w 3118104"/>
                <a:gd name="connsiteY5" fmla="*/ 3000360 h 4460748"/>
                <a:gd name="connsiteX6" fmla="*/ 554360 w 3118104"/>
                <a:gd name="connsiteY6" fmla="*/ 3504416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38336 w 3118104"/>
                <a:gd name="connsiteY5" fmla="*/ 3000360 h 4460748"/>
                <a:gd name="connsiteX6" fmla="*/ 500572 w 3118104"/>
                <a:gd name="connsiteY6" fmla="*/ 3509529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146304 w 3118104"/>
                <a:gd name="connsiteY4" fmla="*/ 2157984 h 4460748"/>
                <a:gd name="connsiteX5" fmla="*/ 357551 w 3118104"/>
                <a:gd name="connsiteY5" fmla="*/ 3079790 h 4460748"/>
                <a:gd name="connsiteX6" fmla="*/ 500572 w 3118104"/>
                <a:gd name="connsiteY6" fmla="*/ 3509529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54864 w 3118104"/>
                <a:gd name="connsiteY3" fmla="*/ 1490472 h 4460748"/>
                <a:gd name="connsiteX4" fmla="*/ 214531 w 3118104"/>
                <a:gd name="connsiteY4" fmla="*/ 2220314 h 4460748"/>
                <a:gd name="connsiteX5" fmla="*/ 357551 w 3118104"/>
                <a:gd name="connsiteY5" fmla="*/ 3079790 h 4460748"/>
                <a:gd name="connsiteX6" fmla="*/ 500572 w 3118104"/>
                <a:gd name="connsiteY6" fmla="*/ 3509529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0 w 3118104"/>
                <a:gd name="connsiteY0" fmla="*/ 0 h 4460748"/>
                <a:gd name="connsiteX1" fmla="*/ 9144 w 3118104"/>
                <a:gd name="connsiteY1" fmla="*/ 530352 h 4460748"/>
                <a:gd name="connsiteX2" fmla="*/ 27432 w 3118104"/>
                <a:gd name="connsiteY2" fmla="*/ 914400 h 4460748"/>
                <a:gd name="connsiteX3" fmla="*/ 71510 w 3118104"/>
                <a:gd name="connsiteY3" fmla="*/ 1504084 h 4460748"/>
                <a:gd name="connsiteX4" fmla="*/ 214531 w 3118104"/>
                <a:gd name="connsiteY4" fmla="*/ 2220314 h 4460748"/>
                <a:gd name="connsiteX5" fmla="*/ 357551 w 3118104"/>
                <a:gd name="connsiteY5" fmla="*/ 3079790 h 4460748"/>
                <a:gd name="connsiteX6" fmla="*/ 500572 w 3118104"/>
                <a:gd name="connsiteY6" fmla="*/ 3509529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2774 w 3120878"/>
                <a:gd name="connsiteY0" fmla="*/ 0 h 4460748"/>
                <a:gd name="connsiteX1" fmla="*/ 11918 w 3120878"/>
                <a:gd name="connsiteY1" fmla="*/ 530352 h 4460748"/>
                <a:gd name="connsiteX2" fmla="*/ 74284 w 3120878"/>
                <a:gd name="connsiteY2" fmla="*/ 859476 h 4460748"/>
                <a:gd name="connsiteX3" fmla="*/ 74284 w 3120878"/>
                <a:gd name="connsiteY3" fmla="*/ 1504084 h 4460748"/>
                <a:gd name="connsiteX4" fmla="*/ 217305 w 3120878"/>
                <a:gd name="connsiteY4" fmla="*/ 2220314 h 4460748"/>
                <a:gd name="connsiteX5" fmla="*/ 360325 w 3120878"/>
                <a:gd name="connsiteY5" fmla="*/ 3079790 h 4460748"/>
                <a:gd name="connsiteX6" fmla="*/ 503346 w 3120878"/>
                <a:gd name="connsiteY6" fmla="*/ 3509529 h 4460748"/>
                <a:gd name="connsiteX7" fmla="*/ 773158 w 3120878"/>
                <a:gd name="connsiteY7" fmla="*/ 3792448 h 4460748"/>
                <a:gd name="connsiteX8" fmla="*/ 1228070 w 3120878"/>
                <a:gd name="connsiteY8" fmla="*/ 4096512 h 4460748"/>
                <a:gd name="connsiteX9" fmla="*/ 1694414 w 3120878"/>
                <a:gd name="connsiteY9" fmla="*/ 4297680 h 4460748"/>
                <a:gd name="connsiteX10" fmla="*/ 2252198 w 3120878"/>
                <a:gd name="connsiteY10" fmla="*/ 4407408 h 4460748"/>
                <a:gd name="connsiteX11" fmla="*/ 2745974 w 3120878"/>
                <a:gd name="connsiteY11" fmla="*/ 4453128 h 4460748"/>
                <a:gd name="connsiteX12" fmla="*/ 3120878 w 3120878"/>
                <a:gd name="connsiteY12" fmla="*/ 4453128 h 4460748"/>
                <a:gd name="connsiteX0" fmla="*/ 0 w 3118104"/>
                <a:gd name="connsiteY0" fmla="*/ 0 h 4460748"/>
                <a:gd name="connsiteX1" fmla="*/ 71511 w 3118104"/>
                <a:gd name="connsiteY1" fmla="*/ 572984 h 4460748"/>
                <a:gd name="connsiteX2" fmla="*/ 71510 w 3118104"/>
                <a:gd name="connsiteY2" fmla="*/ 859476 h 4460748"/>
                <a:gd name="connsiteX3" fmla="*/ 71510 w 3118104"/>
                <a:gd name="connsiteY3" fmla="*/ 1504084 h 4460748"/>
                <a:gd name="connsiteX4" fmla="*/ 214531 w 3118104"/>
                <a:gd name="connsiteY4" fmla="*/ 2220314 h 4460748"/>
                <a:gd name="connsiteX5" fmla="*/ 357551 w 3118104"/>
                <a:gd name="connsiteY5" fmla="*/ 3079790 h 4460748"/>
                <a:gd name="connsiteX6" fmla="*/ 500572 w 3118104"/>
                <a:gd name="connsiteY6" fmla="*/ 3509529 h 4460748"/>
                <a:gd name="connsiteX7" fmla="*/ 770384 w 3118104"/>
                <a:gd name="connsiteY7" fmla="*/ 3792448 h 4460748"/>
                <a:gd name="connsiteX8" fmla="*/ 1225296 w 3118104"/>
                <a:gd name="connsiteY8" fmla="*/ 4096512 h 4460748"/>
                <a:gd name="connsiteX9" fmla="*/ 1691640 w 3118104"/>
                <a:gd name="connsiteY9" fmla="*/ 4297680 h 4460748"/>
                <a:gd name="connsiteX10" fmla="*/ 2249424 w 3118104"/>
                <a:gd name="connsiteY10" fmla="*/ 4407408 h 4460748"/>
                <a:gd name="connsiteX11" fmla="*/ 2743200 w 3118104"/>
                <a:gd name="connsiteY11" fmla="*/ 4453128 h 4460748"/>
                <a:gd name="connsiteX12" fmla="*/ 3118104 w 3118104"/>
                <a:gd name="connsiteY12" fmla="*/ 4453128 h 4460748"/>
                <a:gd name="connsiteX0" fmla="*/ 23837 w 3070431"/>
                <a:gd name="connsiteY0" fmla="*/ 0 h 4460748"/>
                <a:gd name="connsiteX1" fmla="*/ 23838 w 3070431"/>
                <a:gd name="connsiteY1" fmla="*/ 572984 h 4460748"/>
                <a:gd name="connsiteX2" fmla="*/ 23837 w 3070431"/>
                <a:gd name="connsiteY2" fmla="*/ 859476 h 4460748"/>
                <a:gd name="connsiteX3" fmla="*/ 23837 w 3070431"/>
                <a:gd name="connsiteY3" fmla="*/ 1504084 h 4460748"/>
                <a:gd name="connsiteX4" fmla="*/ 166858 w 3070431"/>
                <a:gd name="connsiteY4" fmla="*/ 2220314 h 4460748"/>
                <a:gd name="connsiteX5" fmla="*/ 309878 w 3070431"/>
                <a:gd name="connsiteY5" fmla="*/ 3079790 h 4460748"/>
                <a:gd name="connsiteX6" fmla="*/ 452899 w 3070431"/>
                <a:gd name="connsiteY6" fmla="*/ 3509529 h 4460748"/>
                <a:gd name="connsiteX7" fmla="*/ 722711 w 3070431"/>
                <a:gd name="connsiteY7" fmla="*/ 3792448 h 4460748"/>
                <a:gd name="connsiteX8" fmla="*/ 1177623 w 3070431"/>
                <a:gd name="connsiteY8" fmla="*/ 4096512 h 4460748"/>
                <a:gd name="connsiteX9" fmla="*/ 1643967 w 3070431"/>
                <a:gd name="connsiteY9" fmla="*/ 4297680 h 4460748"/>
                <a:gd name="connsiteX10" fmla="*/ 2201751 w 3070431"/>
                <a:gd name="connsiteY10" fmla="*/ 4407408 h 4460748"/>
                <a:gd name="connsiteX11" fmla="*/ 2695527 w 3070431"/>
                <a:gd name="connsiteY11" fmla="*/ 4453128 h 4460748"/>
                <a:gd name="connsiteX12" fmla="*/ 3070431 w 3070431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1 w 3046594"/>
                <a:gd name="connsiteY4" fmla="*/ 2220314 h 4460748"/>
                <a:gd name="connsiteX5" fmla="*/ 286041 w 3046594"/>
                <a:gd name="connsiteY5" fmla="*/ 3079790 h 4460748"/>
                <a:gd name="connsiteX6" fmla="*/ 429062 w 3046594"/>
                <a:gd name="connsiteY6" fmla="*/ 3509529 h 4460748"/>
                <a:gd name="connsiteX7" fmla="*/ 698874 w 3046594"/>
                <a:gd name="connsiteY7" fmla="*/ 3792448 h 4460748"/>
                <a:gd name="connsiteX8" fmla="*/ 1153786 w 3046594"/>
                <a:gd name="connsiteY8" fmla="*/ 4096512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1 w 3046594"/>
                <a:gd name="connsiteY4" fmla="*/ 2220314 h 4460748"/>
                <a:gd name="connsiteX5" fmla="*/ 286040 w 3046594"/>
                <a:gd name="connsiteY5" fmla="*/ 3079790 h 4460748"/>
                <a:gd name="connsiteX6" fmla="*/ 429062 w 3046594"/>
                <a:gd name="connsiteY6" fmla="*/ 3509529 h 4460748"/>
                <a:gd name="connsiteX7" fmla="*/ 698874 w 3046594"/>
                <a:gd name="connsiteY7" fmla="*/ 3792448 h 4460748"/>
                <a:gd name="connsiteX8" fmla="*/ 1153786 w 3046594"/>
                <a:gd name="connsiteY8" fmla="*/ 4096512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1 w 3046594"/>
                <a:gd name="connsiteY4" fmla="*/ 2220314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698874 w 3046594"/>
                <a:gd name="connsiteY7" fmla="*/ 3792448 h 4460748"/>
                <a:gd name="connsiteX8" fmla="*/ 1153786 w 3046594"/>
                <a:gd name="connsiteY8" fmla="*/ 4096512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1 w 3046594"/>
                <a:gd name="connsiteY4" fmla="*/ 2220314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786612 w 3046594"/>
                <a:gd name="connsiteY7" fmla="*/ 3796021 h 4460748"/>
                <a:gd name="connsiteX8" fmla="*/ 1153786 w 3046594"/>
                <a:gd name="connsiteY8" fmla="*/ 4096512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1 w 3046594"/>
                <a:gd name="connsiteY4" fmla="*/ 2220314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786612 w 3046594"/>
                <a:gd name="connsiteY7" fmla="*/ 3796021 h 4460748"/>
                <a:gd name="connsiteX8" fmla="*/ 1215673 w 3046594"/>
                <a:gd name="connsiteY8" fmla="*/ 4154136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0 w 3046594"/>
                <a:gd name="connsiteY4" fmla="*/ 2291937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786612 w 3046594"/>
                <a:gd name="connsiteY7" fmla="*/ 3796021 h 4460748"/>
                <a:gd name="connsiteX8" fmla="*/ 1215673 w 3046594"/>
                <a:gd name="connsiteY8" fmla="*/ 4154136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0 w 3046594"/>
                <a:gd name="connsiteY4" fmla="*/ 2291937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858122 w 3046594"/>
                <a:gd name="connsiteY7" fmla="*/ 3939267 h 4460748"/>
                <a:gd name="connsiteX8" fmla="*/ 1215673 w 3046594"/>
                <a:gd name="connsiteY8" fmla="*/ 4154136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0 w 3046594"/>
                <a:gd name="connsiteY4" fmla="*/ 2291937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858122 w 3046594"/>
                <a:gd name="connsiteY7" fmla="*/ 3939267 h 4460748"/>
                <a:gd name="connsiteX8" fmla="*/ 1215673 w 3046594"/>
                <a:gd name="connsiteY8" fmla="*/ 4154136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759 w 3047353"/>
                <a:gd name="connsiteY0" fmla="*/ 23874 h 4484622"/>
                <a:gd name="connsiteX1" fmla="*/ 758 w 3047353"/>
                <a:gd name="connsiteY1" fmla="*/ 95497 h 4484622"/>
                <a:gd name="connsiteX2" fmla="*/ 760 w 3047353"/>
                <a:gd name="connsiteY2" fmla="*/ 596858 h 4484622"/>
                <a:gd name="connsiteX3" fmla="*/ 759 w 3047353"/>
                <a:gd name="connsiteY3" fmla="*/ 883350 h 4484622"/>
                <a:gd name="connsiteX4" fmla="*/ 72269 w 3047353"/>
                <a:gd name="connsiteY4" fmla="*/ 1742827 h 4484622"/>
                <a:gd name="connsiteX5" fmla="*/ 143779 w 3047353"/>
                <a:gd name="connsiteY5" fmla="*/ 2315811 h 4484622"/>
                <a:gd name="connsiteX6" fmla="*/ 286799 w 3047353"/>
                <a:gd name="connsiteY6" fmla="*/ 3103664 h 4484622"/>
                <a:gd name="connsiteX7" fmla="*/ 501330 w 3047353"/>
                <a:gd name="connsiteY7" fmla="*/ 3533403 h 4484622"/>
                <a:gd name="connsiteX8" fmla="*/ 858881 w 3047353"/>
                <a:gd name="connsiteY8" fmla="*/ 3963141 h 4484622"/>
                <a:gd name="connsiteX9" fmla="*/ 1216432 w 3047353"/>
                <a:gd name="connsiteY9" fmla="*/ 4178010 h 4484622"/>
                <a:gd name="connsiteX10" fmla="*/ 1620889 w 3047353"/>
                <a:gd name="connsiteY10" fmla="*/ 4321554 h 4484622"/>
                <a:gd name="connsiteX11" fmla="*/ 2178673 w 3047353"/>
                <a:gd name="connsiteY11" fmla="*/ 4431282 h 4484622"/>
                <a:gd name="connsiteX12" fmla="*/ 2672449 w 3047353"/>
                <a:gd name="connsiteY12" fmla="*/ 4477002 h 4484622"/>
                <a:gd name="connsiteX13" fmla="*/ 3047353 w 3047353"/>
                <a:gd name="connsiteY13" fmla="*/ 4477002 h 4484622"/>
                <a:gd name="connsiteX0" fmla="*/ 40877 w 3087471"/>
                <a:gd name="connsiteY0" fmla="*/ 0 h 4460748"/>
                <a:gd name="connsiteX1" fmla="*/ 40876 w 3087471"/>
                <a:gd name="connsiteY1" fmla="*/ 71623 h 4460748"/>
                <a:gd name="connsiteX2" fmla="*/ 40878 w 3087471"/>
                <a:gd name="connsiteY2" fmla="*/ 572984 h 4460748"/>
                <a:gd name="connsiteX3" fmla="*/ 40877 w 3087471"/>
                <a:gd name="connsiteY3" fmla="*/ 859476 h 4460748"/>
                <a:gd name="connsiteX4" fmla="*/ 112387 w 3087471"/>
                <a:gd name="connsiteY4" fmla="*/ 1718953 h 4460748"/>
                <a:gd name="connsiteX5" fmla="*/ 183897 w 3087471"/>
                <a:gd name="connsiteY5" fmla="*/ 2291937 h 4460748"/>
                <a:gd name="connsiteX6" fmla="*/ 326917 w 3087471"/>
                <a:gd name="connsiteY6" fmla="*/ 3079790 h 4460748"/>
                <a:gd name="connsiteX7" fmla="*/ 541448 w 3087471"/>
                <a:gd name="connsiteY7" fmla="*/ 3509529 h 4460748"/>
                <a:gd name="connsiteX8" fmla="*/ 898999 w 3087471"/>
                <a:gd name="connsiteY8" fmla="*/ 3939267 h 4460748"/>
                <a:gd name="connsiteX9" fmla="*/ 1256550 w 3087471"/>
                <a:gd name="connsiteY9" fmla="*/ 4154136 h 4460748"/>
                <a:gd name="connsiteX10" fmla="*/ 1661007 w 3087471"/>
                <a:gd name="connsiteY10" fmla="*/ 4297680 h 4460748"/>
                <a:gd name="connsiteX11" fmla="*/ 2218791 w 3087471"/>
                <a:gd name="connsiteY11" fmla="*/ 4407408 h 4460748"/>
                <a:gd name="connsiteX12" fmla="*/ 2712567 w 3087471"/>
                <a:gd name="connsiteY12" fmla="*/ 4453128 h 4460748"/>
                <a:gd name="connsiteX13" fmla="*/ 3087471 w 3087471"/>
                <a:gd name="connsiteY13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0 w 3046594"/>
                <a:gd name="connsiteY2" fmla="*/ 859476 h 4460748"/>
                <a:gd name="connsiteX3" fmla="*/ 71510 w 3046594"/>
                <a:gd name="connsiteY3" fmla="*/ 1718953 h 4460748"/>
                <a:gd name="connsiteX4" fmla="*/ 143020 w 3046594"/>
                <a:gd name="connsiteY4" fmla="*/ 2291937 h 4460748"/>
                <a:gd name="connsiteX5" fmla="*/ 286040 w 3046594"/>
                <a:gd name="connsiteY5" fmla="*/ 3079790 h 4460748"/>
                <a:gd name="connsiteX6" fmla="*/ 500571 w 3046594"/>
                <a:gd name="connsiteY6" fmla="*/ 3509529 h 4460748"/>
                <a:gd name="connsiteX7" fmla="*/ 858122 w 3046594"/>
                <a:gd name="connsiteY7" fmla="*/ 3939267 h 4460748"/>
                <a:gd name="connsiteX8" fmla="*/ 1215673 w 3046594"/>
                <a:gd name="connsiteY8" fmla="*/ 4154136 h 4460748"/>
                <a:gd name="connsiteX9" fmla="*/ 1620130 w 3046594"/>
                <a:gd name="connsiteY9" fmla="*/ 4297680 h 4460748"/>
                <a:gd name="connsiteX10" fmla="*/ 2177914 w 3046594"/>
                <a:gd name="connsiteY10" fmla="*/ 4407408 h 4460748"/>
                <a:gd name="connsiteX11" fmla="*/ 2671690 w 3046594"/>
                <a:gd name="connsiteY11" fmla="*/ 4453128 h 4460748"/>
                <a:gd name="connsiteX12" fmla="*/ 3046594 w 3046594"/>
                <a:gd name="connsiteY12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71510 w 3046594"/>
                <a:gd name="connsiteY2" fmla="*/ 1718953 h 4460748"/>
                <a:gd name="connsiteX3" fmla="*/ 143020 w 3046594"/>
                <a:gd name="connsiteY3" fmla="*/ 2291937 h 4460748"/>
                <a:gd name="connsiteX4" fmla="*/ 286040 w 3046594"/>
                <a:gd name="connsiteY4" fmla="*/ 3079790 h 4460748"/>
                <a:gd name="connsiteX5" fmla="*/ 500571 w 3046594"/>
                <a:gd name="connsiteY5" fmla="*/ 3509529 h 4460748"/>
                <a:gd name="connsiteX6" fmla="*/ 858122 w 3046594"/>
                <a:gd name="connsiteY6" fmla="*/ 3939267 h 4460748"/>
                <a:gd name="connsiteX7" fmla="*/ 1215673 w 3046594"/>
                <a:gd name="connsiteY7" fmla="*/ 4154136 h 4460748"/>
                <a:gd name="connsiteX8" fmla="*/ 1620130 w 3046594"/>
                <a:gd name="connsiteY8" fmla="*/ 4297680 h 4460748"/>
                <a:gd name="connsiteX9" fmla="*/ 2177914 w 3046594"/>
                <a:gd name="connsiteY9" fmla="*/ 4407408 h 4460748"/>
                <a:gd name="connsiteX10" fmla="*/ 2671690 w 3046594"/>
                <a:gd name="connsiteY10" fmla="*/ 4453128 h 4460748"/>
                <a:gd name="connsiteX11" fmla="*/ 3046594 w 3046594"/>
                <a:gd name="connsiteY11" fmla="*/ 4453128 h 4460748"/>
                <a:gd name="connsiteX0" fmla="*/ 0 w 3046594"/>
                <a:gd name="connsiteY0" fmla="*/ 0 h 4460748"/>
                <a:gd name="connsiteX1" fmla="*/ 1 w 3046594"/>
                <a:gd name="connsiteY1" fmla="*/ 572984 h 4460748"/>
                <a:gd name="connsiteX2" fmla="*/ 71510 w 3046594"/>
                <a:gd name="connsiteY2" fmla="*/ 1718953 h 4460748"/>
                <a:gd name="connsiteX3" fmla="*/ 143020 w 3046594"/>
                <a:gd name="connsiteY3" fmla="*/ 2291937 h 4460748"/>
                <a:gd name="connsiteX4" fmla="*/ 316674 w 3046594"/>
                <a:gd name="connsiteY4" fmla="*/ 3079790 h 4460748"/>
                <a:gd name="connsiteX5" fmla="*/ 500571 w 3046594"/>
                <a:gd name="connsiteY5" fmla="*/ 3509529 h 4460748"/>
                <a:gd name="connsiteX6" fmla="*/ 858122 w 3046594"/>
                <a:gd name="connsiteY6" fmla="*/ 3939267 h 4460748"/>
                <a:gd name="connsiteX7" fmla="*/ 1215673 w 3046594"/>
                <a:gd name="connsiteY7" fmla="*/ 4154136 h 4460748"/>
                <a:gd name="connsiteX8" fmla="*/ 1620130 w 3046594"/>
                <a:gd name="connsiteY8" fmla="*/ 4297680 h 4460748"/>
                <a:gd name="connsiteX9" fmla="*/ 2177914 w 3046594"/>
                <a:gd name="connsiteY9" fmla="*/ 4407408 h 4460748"/>
                <a:gd name="connsiteX10" fmla="*/ 2671690 w 3046594"/>
                <a:gd name="connsiteY10" fmla="*/ 4453128 h 4460748"/>
                <a:gd name="connsiteX11" fmla="*/ 3046594 w 3046594"/>
                <a:gd name="connsiteY11" fmla="*/ 4453128 h 4460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46594" h="4460748">
                  <a:moveTo>
                    <a:pt x="0" y="0"/>
                  </a:moveTo>
                  <a:cubicBezTo>
                    <a:pt x="0" y="119372"/>
                    <a:pt x="1" y="429738"/>
                    <a:pt x="1" y="572984"/>
                  </a:cubicBezTo>
                  <a:cubicBezTo>
                    <a:pt x="11919" y="859476"/>
                    <a:pt x="47674" y="1432461"/>
                    <a:pt x="71510" y="1718953"/>
                  </a:cubicBezTo>
                  <a:cubicBezTo>
                    <a:pt x="95347" y="2005445"/>
                    <a:pt x="102159" y="2065131"/>
                    <a:pt x="143020" y="2291937"/>
                  </a:cubicBezTo>
                  <a:cubicBezTo>
                    <a:pt x="183881" y="2518743"/>
                    <a:pt x="257082" y="2876858"/>
                    <a:pt x="316674" y="3079790"/>
                  </a:cubicBezTo>
                  <a:cubicBezTo>
                    <a:pt x="376266" y="3282722"/>
                    <a:pt x="410330" y="3366283"/>
                    <a:pt x="500571" y="3509529"/>
                  </a:cubicBezTo>
                  <a:cubicBezTo>
                    <a:pt x="590812" y="3652775"/>
                    <a:pt x="738938" y="3831833"/>
                    <a:pt x="858122" y="3939267"/>
                  </a:cubicBezTo>
                  <a:cubicBezTo>
                    <a:pt x="977306" y="4046701"/>
                    <a:pt x="1088672" y="4094401"/>
                    <a:pt x="1215673" y="4154136"/>
                  </a:cubicBezTo>
                  <a:cubicBezTo>
                    <a:pt x="1342674" y="4213871"/>
                    <a:pt x="1459757" y="4255468"/>
                    <a:pt x="1620130" y="4297680"/>
                  </a:cubicBezTo>
                  <a:cubicBezTo>
                    <a:pt x="1780504" y="4339892"/>
                    <a:pt x="2002654" y="4381500"/>
                    <a:pt x="2177914" y="4407408"/>
                  </a:cubicBezTo>
                  <a:cubicBezTo>
                    <a:pt x="2353174" y="4433316"/>
                    <a:pt x="2526910" y="4445508"/>
                    <a:pt x="2671690" y="4453128"/>
                  </a:cubicBezTo>
                  <a:cubicBezTo>
                    <a:pt x="2816470" y="4460748"/>
                    <a:pt x="2931532" y="4456938"/>
                    <a:pt x="3046594" y="4453128"/>
                  </a:cubicBezTo>
                </a:path>
              </a:pathLst>
            </a:cu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804248" y="6237312"/>
              <a:ext cx="7412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f [1/s]</a:t>
              </a:r>
              <a:endParaRPr lang="de-DE" dirty="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899592" y="971436"/>
              <a:ext cx="6960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 [m]</a:t>
              </a:r>
              <a:endParaRPr lang="de-DE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3995936" y="1484784"/>
              <a:ext cx="30977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</a:rPr>
                <a:t>Schwache Dämpfung</a:t>
              </a:r>
            </a:p>
            <a:p>
              <a:r>
                <a:rPr lang="de-DE" dirty="0" smtClean="0">
                  <a:solidFill>
                    <a:srgbClr val="FF0000"/>
                  </a:solidFill>
                  <a:sym typeface="Wingdings" pitchFamily="2" charset="2"/>
                </a:rPr>
                <a:t>Führt zur </a:t>
              </a:r>
              <a:r>
                <a:rPr lang="de-DE" dirty="0" smtClean="0">
                  <a:solidFill>
                    <a:srgbClr val="FF0000"/>
                  </a:solidFill>
                  <a:sym typeface="Wingdings" pitchFamily="2" charset="2"/>
                </a:rPr>
                <a:t>Resonanzkatastrophe</a:t>
              </a:r>
              <a:endParaRPr lang="de-DE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004048" y="5291916"/>
              <a:ext cx="18011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00FF"/>
                  </a:solidFill>
                </a:rPr>
                <a:t>Starke Dämpfung</a:t>
              </a:r>
              <a:endParaRPr lang="de-DE" dirty="0">
                <a:solidFill>
                  <a:srgbClr val="0000FF"/>
                </a:solidFill>
              </a:endParaRPr>
            </a:p>
          </p:txBody>
        </p:sp>
        <p:cxnSp>
          <p:nvCxnSpPr>
            <p:cNvPr id="27" name="Gerade Verbindung 26"/>
            <p:cNvCxnSpPr/>
            <p:nvPr/>
          </p:nvCxnSpPr>
          <p:spPr>
            <a:xfrm>
              <a:off x="3707904" y="1628800"/>
              <a:ext cx="288032" cy="0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>
            <a:xfrm>
              <a:off x="4283968" y="5445224"/>
              <a:ext cx="720080" cy="0"/>
            </a:xfrm>
            <a:prstGeom prst="line">
              <a:avLst/>
            </a:prstGeom>
            <a:ln w="158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/>
          </p:nvSpPr>
          <p:spPr>
            <a:xfrm>
              <a:off x="4283968" y="3491716"/>
              <a:ext cx="19798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>
                  <a:solidFill>
                    <a:srgbClr val="008000"/>
                  </a:solidFill>
                </a:rPr>
                <a:t>Mittlere Dämpfung</a:t>
              </a:r>
              <a:endParaRPr lang="de-DE" dirty="0">
                <a:solidFill>
                  <a:srgbClr val="008000"/>
                </a:solidFill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>
            <a:xfrm>
              <a:off x="3707904" y="3645024"/>
              <a:ext cx="576064" cy="0"/>
            </a:xfrm>
            <a:prstGeom prst="line">
              <a:avLst/>
            </a:prstGeom>
            <a:ln w="15875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Bildschirmpräsentation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s2juzimm</dc:creator>
  <cp:lastModifiedBy>Walter Wagner</cp:lastModifiedBy>
  <cp:revision>5</cp:revision>
  <dcterms:created xsi:type="dcterms:W3CDTF">2011-12-02T12:51:21Z</dcterms:created>
  <dcterms:modified xsi:type="dcterms:W3CDTF">2013-05-22T12:46:24Z</dcterms:modified>
</cp:coreProperties>
</file>