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0" d="100"/>
          <a:sy n="80" d="100"/>
        </p:scale>
        <p:origin x="-165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211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9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767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6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61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21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0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75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3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3CD41-0519-4125-BF62-5A07747D21D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B9E07-8507-4753-8EDD-3FFC92E7B7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04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46"/>
          <p:cNvCxnSpPr/>
          <p:nvPr/>
        </p:nvCxnSpPr>
        <p:spPr>
          <a:xfrm>
            <a:off x="928662" y="4838780"/>
            <a:ext cx="3429024" cy="1071570"/>
          </a:xfrm>
          <a:prstGeom prst="line">
            <a:avLst/>
          </a:prstGeom>
          <a:ln w="38100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285720" y="2624201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85719" y="465575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85720" y="1652587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929454" y="338185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Mit:</a:t>
            </a:r>
          </a:p>
          <a:p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571472" y="481061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f [k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Hz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7500958" y="576747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 [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km/h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3439121" y="6096646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4893472" y="6095294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6393669" y="6096211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2000</a:t>
            </a:r>
          </a:p>
        </p:txBody>
      </p:sp>
      <p:sp>
        <p:nvSpPr>
          <p:cNvPr id="26" name="Freihandform 25"/>
          <p:cNvSpPr/>
          <p:nvPr/>
        </p:nvSpPr>
        <p:spPr>
          <a:xfrm>
            <a:off x="928048" y="4837275"/>
            <a:ext cx="5858530" cy="573009"/>
          </a:xfrm>
          <a:custGeom>
            <a:avLst/>
            <a:gdLst>
              <a:gd name="connsiteX0" fmla="*/ 0 w 5568286"/>
              <a:gd name="connsiteY0" fmla="*/ 0 h 655092"/>
              <a:gd name="connsiteX1" fmla="*/ 5568286 w 5568286"/>
              <a:gd name="connsiteY1" fmla="*/ 655092 h 655092"/>
              <a:gd name="connsiteX2" fmla="*/ 5568286 w 5568286"/>
              <a:gd name="connsiteY2" fmla="*/ 655092 h 655092"/>
              <a:gd name="connsiteX0" fmla="*/ 0 w 5568286"/>
              <a:gd name="connsiteY0" fmla="*/ 0 h 655092"/>
              <a:gd name="connsiteX1" fmla="*/ 2801870 w 5568286"/>
              <a:gd name="connsiteY1" fmla="*/ 456750 h 655092"/>
              <a:gd name="connsiteX2" fmla="*/ 5568286 w 5568286"/>
              <a:gd name="connsiteY2" fmla="*/ 655092 h 655092"/>
              <a:gd name="connsiteX3" fmla="*/ 5568286 w 5568286"/>
              <a:gd name="connsiteY3" fmla="*/ 655092 h 655092"/>
              <a:gd name="connsiteX0" fmla="*/ 0 w 5568286"/>
              <a:gd name="connsiteY0" fmla="*/ 0 h 655092"/>
              <a:gd name="connsiteX1" fmla="*/ 2801870 w 5568286"/>
              <a:gd name="connsiteY1" fmla="*/ 456750 h 655092"/>
              <a:gd name="connsiteX2" fmla="*/ 5568286 w 5568286"/>
              <a:gd name="connsiteY2" fmla="*/ 655092 h 655092"/>
              <a:gd name="connsiteX3" fmla="*/ 5568286 w 5568286"/>
              <a:gd name="connsiteY3" fmla="*/ 655092 h 655092"/>
              <a:gd name="connsiteX0" fmla="*/ 0 w 5568286"/>
              <a:gd name="connsiteY0" fmla="*/ 0 h 655092"/>
              <a:gd name="connsiteX1" fmla="*/ 2190750 w 5568286"/>
              <a:gd name="connsiteY1" fmla="*/ 456750 h 655092"/>
              <a:gd name="connsiteX2" fmla="*/ 5568286 w 5568286"/>
              <a:gd name="connsiteY2" fmla="*/ 655092 h 655092"/>
              <a:gd name="connsiteX3" fmla="*/ 5568286 w 5568286"/>
              <a:gd name="connsiteY3" fmla="*/ 655092 h 655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8286" h="655092">
                <a:moveTo>
                  <a:pt x="0" y="0"/>
                </a:moveTo>
                <a:cubicBezTo>
                  <a:pt x="933957" y="152250"/>
                  <a:pt x="1262702" y="347568"/>
                  <a:pt x="2190750" y="456750"/>
                </a:cubicBezTo>
                <a:cubicBezTo>
                  <a:pt x="3118798" y="565932"/>
                  <a:pt x="5107217" y="622035"/>
                  <a:pt x="5568286" y="655092"/>
                </a:cubicBezTo>
                <a:lnTo>
                  <a:pt x="5568286" y="655092"/>
                </a:lnTo>
              </a:path>
            </a:pathLst>
          </a:cu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996633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85719" y="3643339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Gerade Verbindung 58"/>
          <p:cNvCxnSpPr/>
          <p:nvPr/>
        </p:nvCxnSpPr>
        <p:spPr>
          <a:xfrm flipV="1">
            <a:off x="928048" y="3052830"/>
            <a:ext cx="5501340" cy="178444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6857984" y="1540091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Beobachter ruht, Quelle bewegt sich auf ihn zu</a:t>
            </a:r>
            <a:endParaRPr lang="de-DE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857984" y="2548203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ruht, Beobachter bewegt sich auf sie zu</a:t>
            </a:r>
            <a:endParaRPr lang="de-DE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857984" y="3636831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9966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Beobachter ruht, Quelle bewegt sich von ihm weg</a:t>
            </a:r>
            <a:endParaRPr lang="de-DE" dirty="0">
              <a:solidFill>
                <a:srgbClr val="9966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6857984" y="4636435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66FF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ruht, Beobachter bewegt sich von ihr weg</a:t>
            </a:r>
            <a:endParaRPr lang="de-DE" dirty="0">
              <a:solidFill>
                <a:srgbClr val="66FF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9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2091927" y="609906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</a:p>
        </p:txBody>
      </p:sp>
      <p:sp>
        <p:nvSpPr>
          <p:cNvPr id="42" name="Freihandform 41"/>
          <p:cNvSpPr/>
          <p:nvPr/>
        </p:nvSpPr>
        <p:spPr>
          <a:xfrm>
            <a:off x="926275" y="695376"/>
            <a:ext cx="3145659" cy="4142280"/>
          </a:xfrm>
          <a:custGeom>
            <a:avLst/>
            <a:gdLst>
              <a:gd name="connsiteX0" fmla="*/ 0 w 3681351"/>
              <a:gd name="connsiteY0" fmla="*/ 4880759 h 4880759"/>
              <a:gd name="connsiteX1" fmla="*/ 3681351 w 3681351"/>
              <a:gd name="connsiteY1" fmla="*/ 0 h 4880759"/>
              <a:gd name="connsiteX2" fmla="*/ 3681351 w 3681351"/>
              <a:gd name="connsiteY2" fmla="*/ 0 h 4880759"/>
              <a:gd name="connsiteX0" fmla="*/ 0 w 3681351"/>
              <a:gd name="connsiteY0" fmla="*/ 4880759 h 4880759"/>
              <a:gd name="connsiteX1" fmla="*/ 665731 w 3681351"/>
              <a:gd name="connsiteY1" fmla="*/ 452484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665731 w 3681351"/>
              <a:gd name="connsiteY1" fmla="*/ 452484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665731 w 3681351"/>
              <a:gd name="connsiteY1" fmla="*/ 452484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665731 w 3681351"/>
              <a:gd name="connsiteY1" fmla="*/ 452484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665731 w 3681351"/>
              <a:gd name="connsiteY1" fmla="*/ 452484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665731 w 3681351"/>
              <a:gd name="connsiteY1" fmla="*/ 4596261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665731 w 3681351"/>
              <a:gd name="connsiteY1" fmla="*/ 4596261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665731 w 3681351"/>
              <a:gd name="connsiteY1" fmla="*/ 4596261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319878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319878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319878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319878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319878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319878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319878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319878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319879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41557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41557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41557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41557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41557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41557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960010 w 3681351"/>
              <a:gd name="connsiteY1" fmla="*/ 441557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  <a:gd name="connsiteX0" fmla="*/ 0 w 3681351"/>
              <a:gd name="connsiteY0" fmla="*/ 4880759 h 4880759"/>
              <a:gd name="connsiteX1" fmla="*/ 1045518 w 3681351"/>
              <a:gd name="connsiteY1" fmla="*/ 4415577 h 4880759"/>
              <a:gd name="connsiteX2" fmla="*/ 3681351 w 3681351"/>
              <a:gd name="connsiteY2" fmla="*/ 0 h 4880759"/>
              <a:gd name="connsiteX3" fmla="*/ 3681351 w 3681351"/>
              <a:gd name="connsiteY3" fmla="*/ 0 h 4880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1351" h="4880759">
                <a:moveTo>
                  <a:pt x="0" y="4880759"/>
                </a:moveTo>
                <a:cubicBezTo>
                  <a:pt x="320003" y="4693799"/>
                  <a:pt x="606645" y="4617855"/>
                  <a:pt x="1045518" y="4415577"/>
                </a:cubicBezTo>
                <a:cubicBezTo>
                  <a:pt x="2520015" y="3594299"/>
                  <a:pt x="3195150" y="2895547"/>
                  <a:pt x="3681351" y="0"/>
                </a:cubicBezTo>
                <a:lnTo>
                  <a:pt x="3681351" y="0"/>
                </a:lnTo>
              </a:path>
            </a:pathLst>
          </a:custGeom>
          <a:ln w="381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766813"/>
            <a:ext cx="1571636" cy="367285"/>
          </a:xfrm>
          <a:prstGeom prst="rect">
            <a:avLst/>
          </a:prstGeom>
          <a:noFill/>
        </p:spPr>
      </p:pic>
      <p:pic>
        <p:nvPicPr>
          <p:cNvPr id="4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82000" y="1124003"/>
            <a:ext cx="1785950" cy="347492"/>
          </a:xfrm>
          <a:prstGeom prst="rect">
            <a:avLst/>
          </a:prstGeom>
          <a:noFill/>
        </p:spPr>
      </p:pic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0" y="56204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0" y="971617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51" name="Gerade Verbindung mit Pfeil 50"/>
          <p:cNvCxnSpPr/>
          <p:nvPr/>
        </p:nvCxnSpPr>
        <p:spPr>
          <a:xfrm flipV="1">
            <a:off x="926275" y="881171"/>
            <a:ext cx="0" cy="5029179"/>
          </a:xfrm>
          <a:prstGeom prst="straightConnector1">
            <a:avLst/>
          </a:prstGeom>
          <a:ln w="1905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>
            <a:off x="926275" y="5910350"/>
            <a:ext cx="6003179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/>
          <p:cNvCxnSpPr/>
          <p:nvPr/>
        </p:nvCxnSpPr>
        <p:spPr>
          <a:xfrm>
            <a:off x="757827" y="1852642"/>
            <a:ext cx="180982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/>
          <p:cNvCxnSpPr/>
          <p:nvPr/>
        </p:nvCxnSpPr>
        <p:spPr>
          <a:xfrm>
            <a:off x="741779" y="2847248"/>
            <a:ext cx="180982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/>
          <p:cNvCxnSpPr/>
          <p:nvPr/>
        </p:nvCxnSpPr>
        <p:spPr>
          <a:xfrm>
            <a:off x="749795" y="3853886"/>
            <a:ext cx="180982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/>
          <p:cNvSpPr/>
          <p:nvPr/>
        </p:nvSpPr>
        <p:spPr>
          <a:xfrm>
            <a:off x="4214810" y="5819226"/>
            <a:ext cx="234000" cy="2340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8" name="Gerader Verbinder 57"/>
          <p:cNvCxnSpPr/>
          <p:nvPr/>
        </p:nvCxnSpPr>
        <p:spPr>
          <a:xfrm>
            <a:off x="745784" y="4860522"/>
            <a:ext cx="180982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lipse 42"/>
          <p:cNvSpPr/>
          <p:nvPr/>
        </p:nvSpPr>
        <p:spPr>
          <a:xfrm>
            <a:off x="785786" y="4738824"/>
            <a:ext cx="234000" cy="2340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r Verbinder 58"/>
          <p:cNvCxnSpPr/>
          <p:nvPr/>
        </p:nvCxnSpPr>
        <p:spPr>
          <a:xfrm rot="5400000">
            <a:off x="2271705" y="5996076"/>
            <a:ext cx="180982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/>
          <p:cNvCxnSpPr/>
          <p:nvPr/>
        </p:nvCxnSpPr>
        <p:spPr>
          <a:xfrm rot="5400000">
            <a:off x="3707751" y="5988014"/>
            <a:ext cx="180982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/>
          <p:cNvCxnSpPr/>
          <p:nvPr/>
        </p:nvCxnSpPr>
        <p:spPr>
          <a:xfrm rot="5400000">
            <a:off x="5124479" y="6000038"/>
            <a:ext cx="180982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/>
          <p:cNvCxnSpPr/>
          <p:nvPr/>
        </p:nvCxnSpPr>
        <p:spPr>
          <a:xfrm rot="5400000">
            <a:off x="6624649" y="5988346"/>
            <a:ext cx="180982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57604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Sabine Reinhardt</dc:creator>
  <cp:lastModifiedBy>Sabine Reinhardt</cp:lastModifiedBy>
  <cp:revision>3</cp:revision>
  <dcterms:created xsi:type="dcterms:W3CDTF">2013-09-30T10:51:30Z</dcterms:created>
  <dcterms:modified xsi:type="dcterms:W3CDTF">2013-09-30T11:14:39Z</dcterms:modified>
</cp:coreProperties>
</file>