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0" d="100"/>
          <a:sy n="110" d="100"/>
        </p:scale>
        <p:origin x="-35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75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8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2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1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99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6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4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18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40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19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02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132C-F75F-48D0-A712-B3D761331BC1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250532"/>
              </p:ext>
            </p:extLst>
          </p:nvPr>
        </p:nvGraphicFramePr>
        <p:xfrm>
          <a:off x="598488" y="571500"/>
          <a:ext cx="18399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Formel" r:id="rId3" imgW="1168200" imgH="457200" progId="Equation.3">
                  <p:embed/>
                </p:oleObj>
              </mc:Choice>
              <mc:Fallback>
                <p:oleObj name="Formel" r:id="rId3" imgW="1168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488" y="571500"/>
                        <a:ext cx="1839912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69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2361112" y="2158520"/>
                <a:ext cx="3746500" cy="2433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de-DE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λ: Wellenlänge 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de-DE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de-D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Frequenz 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de-DE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𝜐</m:t>
                    </m:r>
                    <m:r>
                      <a:rPr lang="de-D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: </m:t>
                    </m:r>
                  </m:oMath>
                </a14:m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Geschwindigkeit des Schalls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U: Geschwindigkeit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N: Anzahl der erzeugten Wellen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∆t: Zeitspanne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112" y="2158520"/>
                <a:ext cx="3746500" cy="2433102"/>
              </a:xfrm>
              <a:prstGeom prst="rect">
                <a:avLst/>
              </a:prstGeom>
              <a:blipFill rotWithShape="0">
                <a:blip r:embed="rId2"/>
                <a:stretch>
                  <a:fillRect l="-1301" b="-22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116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32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82113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Formel" r:id="rId3" imgW="114120" imgH="215640" progId="Equation.3">
                  <p:embed/>
                </p:oleObj>
              </mc:Choice>
              <mc:Fallback>
                <p:oleObj name="Formel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034507"/>
              </p:ext>
            </p:extLst>
          </p:nvPr>
        </p:nvGraphicFramePr>
        <p:xfrm>
          <a:off x="685800" y="713806"/>
          <a:ext cx="1840000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Formel" r:id="rId5" imgW="1168200" imgH="457200" progId="Equation.3">
                  <p:embed/>
                </p:oleObj>
              </mc:Choice>
              <mc:Fallback>
                <p:oleObj name="Formel" r:id="rId5" imgW="1168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" y="713806"/>
                        <a:ext cx="1840000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94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666379"/>
              </p:ext>
            </p:extLst>
          </p:nvPr>
        </p:nvGraphicFramePr>
        <p:xfrm>
          <a:off x="1178741" y="581526"/>
          <a:ext cx="1741316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Formel" r:id="rId3" imgW="1130040" imgH="583920" progId="Equation.3">
                  <p:embed/>
                </p:oleObj>
              </mc:Choice>
              <mc:Fallback>
                <p:oleObj name="Formel" r:id="rId3" imgW="113004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8741" y="581526"/>
                        <a:ext cx="1741316" cy="9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06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826839"/>
              </p:ext>
            </p:extLst>
          </p:nvPr>
        </p:nvGraphicFramePr>
        <p:xfrm>
          <a:off x="2571750" y="1535113"/>
          <a:ext cx="1741304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Formel" r:id="rId3" imgW="1130040" imgH="583920" progId="Equation.3">
                  <p:embed/>
                </p:oleObj>
              </mc:Choice>
              <mc:Fallback>
                <p:oleObj name="Formel" r:id="rId3" imgW="113004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1750" y="1535113"/>
                        <a:ext cx="1741304" cy="9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15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582645"/>
              </p:ext>
            </p:extLst>
          </p:nvPr>
        </p:nvGraphicFramePr>
        <p:xfrm>
          <a:off x="1504972" y="1554163"/>
          <a:ext cx="1693161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Formel" r:id="rId3" imgW="1028520" imgH="393480" progId="Equation.3">
                  <p:embed/>
                </p:oleObj>
              </mc:Choice>
              <mc:Fallback>
                <p:oleObj name="Formel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72" y="1554163"/>
                        <a:ext cx="1693161" cy="6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43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445803"/>
              </p:ext>
            </p:extLst>
          </p:nvPr>
        </p:nvGraphicFramePr>
        <p:xfrm>
          <a:off x="1504951" y="1554163"/>
          <a:ext cx="1693161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Formel" r:id="rId3" imgW="1028520" imgH="393480" progId="Equation.3">
                  <p:embed/>
                </p:oleObj>
              </mc:Choice>
              <mc:Fallback>
                <p:oleObj name="Formel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51" y="1554163"/>
                        <a:ext cx="1693161" cy="6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777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987718"/>
              </p:ext>
            </p:extLst>
          </p:nvPr>
        </p:nvGraphicFramePr>
        <p:xfrm>
          <a:off x="1836404" y="1630045"/>
          <a:ext cx="3279182" cy="68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Formel" r:id="rId3" imgW="2070000" imgH="431640" progId="Equation.3">
                  <p:embed/>
                </p:oleObj>
              </mc:Choice>
              <mc:Fallback>
                <p:oleObj name="Formel" r:id="rId3" imgW="2070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6404" y="1630045"/>
                        <a:ext cx="3279182" cy="68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94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56663"/>
              </p:ext>
            </p:extLst>
          </p:nvPr>
        </p:nvGraphicFramePr>
        <p:xfrm>
          <a:off x="2098766" y="1423942"/>
          <a:ext cx="3279184" cy="68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Formel" r:id="rId3" imgW="2070000" imgH="431640" progId="Equation.3">
                  <p:embed/>
                </p:oleObj>
              </mc:Choice>
              <mc:Fallback>
                <p:oleObj name="Formel" r:id="rId3" imgW="2070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8766" y="1423942"/>
                        <a:ext cx="3279184" cy="68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73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59396"/>
              </p:ext>
            </p:extLst>
          </p:nvPr>
        </p:nvGraphicFramePr>
        <p:xfrm>
          <a:off x="3441731" y="1808163"/>
          <a:ext cx="1802147" cy="14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Formel" r:id="rId3" imgW="1091880" imgH="850680" progId="Equation.3">
                  <p:embed/>
                </p:oleObj>
              </mc:Choice>
              <mc:Fallback>
                <p:oleObj name="Formel" r:id="rId3" imgW="1091880" imgH="850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1731" y="1808163"/>
                        <a:ext cx="1802147" cy="14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59944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6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Larissa</vt:lpstr>
      <vt:lpstr>Formel</vt:lpstr>
      <vt:lpstr>Microsoft Formel-Editor 3.0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Reinhardt</dc:creator>
  <cp:lastModifiedBy>Sabine Reinhardt</cp:lastModifiedBy>
  <cp:revision>12</cp:revision>
  <dcterms:created xsi:type="dcterms:W3CDTF">2013-09-28T11:20:58Z</dcterms:created>
  <dcterms:modified xsi:type="dcterms:W3CDTF">2013-09-30T14:48:18Z</dcterms:modified>
</cp:coreProperties>
</file>