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132C-F75F-48D0-A712-B3D761331BC1}" type="datetimeFigureOut">
              <a:rPr lang="de-DE" smtClean="0"/>
              <a:t>28.09.2013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190F-7561-4344-B33A-617FFD4B4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753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132C-F75F-48D0-A712-B3D761331BC1}" type="datetimeFigureOut">
              <a:rPr lang="de-DE" smtClean="0"/>
              <a:t>28.09.2013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190F-7561-4344-B33A-617FFD4B4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80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132C-F75F-48D0-A712-B3D761331BC1}" type="datetimeFigureOut">
              <a:rPr lang="de-DE" smtClean="0"/>
              <a:t>28.09.2013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190F-7561-4344-B33A-617FFD4B4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0824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132C-F75F-48D0-A712-B3D761331BC1}" type="datetimeFigureOut">
              <a:rPr lang="de-DE" smtClean="0"/>
              <a:t>28.09.2013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190F-7561-4344-B33A-617FFD4B4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819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132C-F75F-48D0-A712-B3D761331BC1}" type="datetimeFigureOut">
              <a:rPr lang="de-DE" smtClean="0"/>
              <a:t>28.09.2013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190F-7561-4344-B33A-617FFD4B4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399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132C-F75F-48D0-A712-B3D761331BC1}" type="datetimeFigureOut">
              <a:rPr lang="de-DE" smtClean="0"/>
              <a:t>28.09.2013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190F-7561-4344-B33A-617FFD4B4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765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132C-F75F-48D0-A712-B3D761331BC1}" type="datetimeFigureOut">
              <a:rPr lang="de-DE" smtClean="0"/>
              <a:t>28.09.2013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190F-7561-4344-B33A-617FFD4B4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6347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132C-F75F-48D0-A712-B3D761331BC1}" type="datetimeFigureOut">
              <a:rPr lang="de-DE" smtClean="0"/>
              <a:t>28.09.2013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190F-7561-4344-B33A-617FFD4B4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7182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132C-F75F-48D0-A712-B3D761331BC1}" type="datetimeFigureOut">
              <a:rPr lang="de-DE" smtClean="0"/>
              <a:t>28.09.2013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190F-7561-4344-B33A-617FFD4B4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2400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132C-F75F-48D0-A712-B3D761331BC1}" type="datetimeFigureOut">
              <a:rPr lang="de-DE" smtClean="0"/>
              <a:t>28.09.2013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190F-7561-4344-B33A-617FFD4B4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219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2132C-F75F-48D0-A712-B3D761331BC1}" type="datetimeFigureOut">
              <a:rPr lang="de-DE" smtClean="0"/>
              <a:t>28.09.2013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8190F-7561-4344-B33A-617FFD4B4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102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2132C-F75F-48D0-A712-B3D761331BC1}" type="datetimeFigureOut">
              <a:rPr lang="de-DE" smtClean="0"/>
              <a:t>28.09.2013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8190F-7561-4344-B33A-617FFD4B427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349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2589369"/>
              </p:ext>
            </p:extLst>
          </p:nvPr>
        </p:nvGraphicFramePr>
        <p:xfrm>
          <a:off x="1588732" y="1498599"/>
          <a:ext cx="9200000" cy="36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Formel" r:id="rId3" imgW="1168200" imgH="457200" progId="Equation.3">
                  <p:embed/>
                </p:oleObj>
              </mc:Choice>
              <mc:Fallback>
                <p:oleObj name="Formel" r:id="rId3" imgW="11682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732" y="1498599"/>
                        <a:ext cx="9200000" cy="360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2691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hteck 3"/>
              <p:cNvSpPr/>
              <p:nvPr/>
            </p:nvSpPr>
            <p:spPr>
              <a:xfrm>
                <a:off x="114300" y="193149"/>
                <a:ext cx="3746500" cy="24331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de-DE" dirty="0" smtClean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λ: Wellenlänge </a:t>
                </a:r>
                <a:endParaRPr lang="de-DE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de-DE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de-DE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:</m:t>
                    </m:r>
                  </m:oMath>
                </a14:m>
                <a:r>
                  <a:rPr lang="de-DE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Frequenz </a:t>
                </a:r>
                <a:endParaRPr lang="de-DE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a:rPr lang="de-DE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𝜐</m:t>
                    </m:r>
                    <m:r>
                      <a:rPr lang="de-DE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: </m:t>
                    </m:r>
                  </m:oMath>
                </a14:m>
                <a:r>
                  <a:rPr lang="de-DE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Geschwindigkeit des Schalls</a:t>
                </a:r>
                <a:endParaRPr lang="de-DE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DE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U: Geschwindigkeit</a:t>
                </a:r>
                <a:endParaRPr lang="de-DE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DE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N: Anzahl der erzeugten Wellen</a:t>
                </a:r>
                <a:endParaRPr lang="de-DE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DE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∆t: Zeitspanne</a:t>
                </a:r>
                <a:endParaRPr lang="de-DE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htec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" y="193149"/>
                <a:ext cx="3746500" cy="2433102"/>
              </a:xfrm>
              <a:prstGeom prst="rect">
                <a:avLst/>
              </a:prstGeom>
              <a:blipFill rotWithShape="0">
                <a:blip r:embed="rId3"/>
                <a:stretch>
                  <a:fillRect l="-1466" b="-22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1439269"/>
              </p:ext>
            </p:extLst>
          </p:nvPr>
        </p:nvGraphicFramePr>
        <p:xfrm>
          <a:off x="3902075" y="1166813"/>
          <a:ext cx="7307263" cy="445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Formel" r:id="rId4" imgW="2209680" imgH="1346040" progId="Equation.3">
                  <p:embed/>
                </p:oleObj>
              </mc:Choice>
              <mc:Fallback>
                <p:oleObj name="Formel" r:id="rId4" imgW="2209680" imgH="1346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02075" y="1166813"/>
                        <a:ext cx="7307263" cy="4451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75116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582113"/>
              </p:ext>
            </p:extLst>
          </p:nvPr>
        </p:nvGraphicFramePr>
        <p:xfrm>
          <a:off x="6038850" y="33194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Formel" r:id="rId3" imgW="114120" imgH="215640" progId="Equation.3">
                  <p:embed/>
                </p:oleObj>
              </mc:Choice>
              <mc:Fallback>
                <p:oleObj name="Formel" r:id="rId3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38850" y="3319463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3091224"/>
              </p:ext>
            </p:extLst>
          </p:nvPr>
        </p:nvGraphicFramePr>
        <p:xfrm>
          <a:off x="1739900" y="1628206"/>
          <a:ext cx="9200000" cy="36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Formel" r:id="rId5" imgW="1168200" imgH="457200" progId="Equation.3">
                  <p:embed/>
                </p:oleObj>
              </mc:Choice>
              <mc:Fallback>
                <p:oleObj name="Formel" r:id="rId5" imgW="11682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39900" y="1628206"/>
                        <a:ext cx="9200000" cy="360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7940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9792789"/>
              </p:ext>
            </p:extLst>
          </p:nvPr>
        </p:nvGraphicFramePr>
        <p:xfrm>
          <a:off x="3016250" y="1687513"/>
          <a:ext cx="6965217" cy="36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Formel" r:id="rId3" imgW="1130040" imgH="583920" progId="Equation.3">
                  <p:embed/>
                </p:oleObj>
              </mc:Choice>
              <mc:Fallback>
                <p:oleObj name="Formel" r:id="rId3" imgW="1130040" imgH="5839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16250" y="1687513"/>
                        <a:ext cx="6965217" cy="360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8065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7968063"/>
              </p:ext>
            </p:extLst>
          </p:nvPr>
        </p:nvGraphicFramePr>
        <p:xfrm>
          <a:off x="2571750" y="1535113"/>
          <a:ext cx="6965217" cy="36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Formel" r:id="rId3" imgW="1130040" imgH="583920" progId="Equation.3">
                  <p:embed/>
                </p:oleObj>
              </mc:Choice>
              <mc:Fallback>
                <p:oleObj name="Formel" r:id="rId3" imgW="1130040" imgH="5839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71750" y="1535113"/>
                        <a:ext cx="6965217" cy="360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8153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2637851"/>
              </p:ext>
            </p:extLst>
          </p:nvPr>
        </p:nvGraphicFramePr>
        <p:xfrm>
          <a:off x="1504950" y="1554163"/>
          <a:ext cx="9406452" cy="36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Formel" r:id="rId3" imgW="1028520" imgH="393480" progId="Equation.3">
                  <p:embed/>
                </p:oleObj>
              </mc:Choice>
              <mc:Fallback>
                <p:oleObj name="Formel" r:id="rId3" imgW="10285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04950" y="1554163"/>
                        <a:ext cx="9406452" cy="360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0438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110674"/>
              </p:ext>
            </p:extLst>
          </p:nvPr>
        </p:nvGraphicFramePr>
        <p:xfrm>
          <a:off x="1504950" y="1554163"/>
          <a:ext cx="9406452" cy="36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Formel" r:id="rId3" imgW="1028520" imgH="393480" progId="Equation.3">
                  <p:embed/>
                </p:oleObj>
              </mc:Choice>
              <mc:Fallback>
                <p:oleObj name="Formel" r:id="rId3" imgW="102852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04950" y="1554163"/>
                        <a:ext cx="9406452" cy="360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7770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6547605"/>
              </p:ext>
            </p:extLst>
          </p:nvPr>
        </p:nvGraphicFramePr>
        <p:xfrm>
          <a:off x="-131763" y="1203325"/>
          <a:ext cx="18927763" cy="394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Formel" r:id="rId3" imgW="2070000" imgH="431640" progId="Equation.3">
                  <p:embed/>
                </p:oleObj>
              </mc:Choice>
              <mc:Fallback>
                <p:oleObj name="Formel" r:id="rId3" imgW="207000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31763" y="1203325"/>
                        <a:ext cx="18927763" cy="3948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4944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421913"/>
              </p:ext>
            </p:extLst>
          </p:nvPr>
        </p:nvGraphicFramePr>
        <p:xfrm>
          <a:off x="0" y="1101725"/>
          <a:ext cx="18927763" cy="394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Formel" r:id="rId3" imgW="2070000" imgH="431640" progId="Equation.3">
                  <p:embed/>
                </p:oleObj>
              </mc:Choice>
              <mc:Fallback>
                <p:oleObj name="Formel" r:id="rId3" imgW="207000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1101725"/>
                        <a:ext cx="18927763" cy="3948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2734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920228"/>
              </p:ext>
            </p:extLst>
          </p:nvPr>
        </p:nvGraphicFramePr>
        <p:xfrm>
          <a:off x="3441700" y="1808163"/>
          <a:ext cx="4620896" cy="36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Formel" r:id="rId3" imgW="1091880" imgH="850680" progId="Equation.3">
                  <p:embed/>
                </p:oleObj>
              </mc:Choice>
              <mc:Fallback>
                <p:oleObj name="Formel" r:id="rId3" imgW="1091880" imgH="850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41700" y="1808163"/>
                        <a:ext cx="4620896" cy="360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599440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Breitbild</PresentationFormat>
  <Paragraphs>6</Paragraphs>
  <Slides>10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Times New Roman</vt:lpstr>
      <vt:lpstr>Larissa</vt:lpstr>
      <vt:lpstr>Microsoft Formel-Editor 3.0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Sabine Reinhardt</dc:creator>
  <cp:lastModifiedBy>Sabine Reinhardt</cp:lastModifiedBy>
  <cp:revision>7</cp:revision>
  <dcterms:created xsi:type="dcterms:W3CDTF">2013-09-28T11:20:58Z</dcterms:created>
  <dcterms:modified xsi:type="dcterms:W3CDTF">2013-09-28T12:25:24Z</dcterms:modified>
</cp:coreProperties>
</file>