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80808"/>
    <a:srgbClr val="FFFFFF"/>
    <a:srgbClr val="F8F8F8"/>
    <a:srgbClr val="000000"/>
    <a:srgbClr val="DDDDDD"/>
    <a:srgbClr val="CCECFF"/>
    <a:srgbClr val="66FF33"/>
    <a:srgbClr val="FF0000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21707-70CA-472B-8A7A-E1138A4AD47A}" type="datetimeFigureOut">
              <a:rPr lang="de-DE" smtClean="0"/>
              <a:t>30.09.2013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C40E0-8DA5-4C59-9024-7D45C9F21B7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8832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21707-70CA-472B-8A7A-E1138A4AD47A}" type="datetimeFigureOut">
              <a:rPr lang="de-DE" smtClean="0"/>
              <a:t>30.09.2013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C40E0-8DA5-4C59-9024-7D45C9F21B7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3821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21707-70CA-472B-8A7A-E1138A4AD47A}" type="datetimeFigureOut">
              <a:rPr lang="de-DE" smtClean="0"/>
              <a:t>30.09.2013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C40E0-8DA5-4C59-9024-7D45C9F21B7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5280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21707-70CA-472B-8A7A-E1138A4AD47A}" type="datetimeFigureOut">
              <a:rPr lang="de-DE" smtClean="0"/>
              <a:t>30.09.2013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C40E0-8DA5-4C59-9024-7D45C9F21B7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0598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21707-70CA-472B-8A7A-E1138A4AD47A}" type="datetimeFigureOut">
              <a:rPr lang="de-DE" smtClean="0"/>
              <a:t>30.09.2013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C40E0-8DA5-4C59-9024-7D45C9F21B7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1952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21707-70CA-472B-8A7A-E1138A4AD47A}" type="datetimeFigureOut">
              <a:rPr lang="de-DE" smtClean="0"/>
              <a:t>30.09.2013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C40E0-8DA5-4C59-9024-7D45C9F21B7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39025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21707-70CA-472B-8A7A-E1138A4AD47A}" type="datetimeFigureOut">
              <a:rPr lang="de-DE" smtClean="0"/>
              <a:t>30.09.2013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C40E0-8DA5-4C59-9024-7D45C9F21B7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7146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21707-70CA-472B-8A7A-E1138A4AD47A}" type="datetimeFigureOut">
              <a:rPr lang="de-DE" smtClean="0"/>
              <a:t>30.09.2013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C40E0-8DA5-4C59-9024-7D45C9F21B7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0389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21707-70CA-472B-8A7A-E1138A4AD47A}" type="datetimeFigureOut">
              <a:rPr lang="de-DE" smtClean="0"/>
              <a:t>30.09.2013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C40E0-8DA5-4C59-9024-7D45C9F21B7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1479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21707-70CA-472B-8A7A-E1138A4AD47A}" type="datetimeFigureOut">
              <a:rPr lang="de-DE" smtClean="0"/>
              <a:t>30.09.2013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C40E0-8DA5-4C59-9024-7D45C9F21B7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7442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21707-70CA-472B-8A7A-E1138A4AD47A}" type="datetimeFigureOut">
              <a:rPr lang="de-DE" smtClean="0"/>
              <a:t>30.09.2013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C40E0-8DA5-4C59-9024-7D45C9F21B7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4696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221707-70CA-472B-8A7A-E1138A4AD47A}" type="datetimeFigureOut">
              <a:rPr lang="de-DE" smtClean="0"/>
              <a:t>30.09.2013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5C40E0-8DA5-4C59-9024-7D45C9F21B7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1104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llipse 13"/>
          <p:cNvSpPr/>
          <p:nvPr/>
        </p:nvSpPr>
        <p:spPr>
          <a:xfrm>
            <a:off x="-5310810" y="-4286304"/>
            <a:ext cx="17568000" cy="175680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15" name="Ellipse 14"/>
          <p:cNvSpPr/>
          <p:nvPr/>
        </p:nvSpPr>
        <p:spPr>
          <a:xfrm>
            <a:off x="-3381952" y="-3143296"/>
            <a:ext cx="15048000" cy="150480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Ellipse 15"/>
          <p:cNvSpPr/>
          <p:nvPr/>
        </p:nvSpPr>
        <p:spPr>
          <a:xfrm>
            <a:off x="-1453126" y="-1857412"/>
            <a:ext cx="12528000" cy="125280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Ellipse 16"/>
          <p:cNvSpPr/>
          <p:nvPr/>
        </p:nvSpPr>
        <p:spPr>
          <a:xfrm>
            <a:off x="469020" y="-571528"/>
            <a:ext cx="10008000" cy="100080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Ellipse 17"/>
          <p:cNvSpPr/>
          <p:nvPr/>
        </p:nvSpPr>
        <p:spPr>
          <a:xfrm>
            <a:off x="2404526" y="642918"/>
            <a:ext cx="7488000" cy="74880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Ellipse 18"/>
          <p:cNvSpPr/>
          <p:nvPr/>
        </p:nvSpPr>
        <p:spPr>
          <a:xfrm>
            <a:off x="4333352" y="1890000"/>
            <a:ext cx="4968000" cy="49680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Freihandform 20"/>
          <p:cNvSpPr/>
          <p:nvPr/>
        </p:nvSpPr>
        <p:spPr>
          <a:xfrm>
            <a:off x="6495542" y="3714752"/>
            <a:ext cx="1928826" cy="893674"/>
          </a:xfrm>
          <a:custGeom>
            <a:avLst/>
            <a:gdLst>
              <a:gd name="connsiteX0" fmla="*/ 263347 w 2040941"/>
              <a:gd name="connsiteY0" fmla="*/ 833933 h 833933"/>
              <a:gd name="connsiteX1" fmla="*/ 2040941 w 2040941"/>
              <a:gd name="connsiteY1" fmla="*/ 819302 h 833933"/>
              <a:gd name="connsiteX2" fmla="*/ 1982419 w 2040941"/>
              <a:gd name="connsiteY2" fmla="*/ 512064 h 833933"/>
              <a:gd name="connsiteX3" fmla="*/ 1580083 w 2040941"/>
              <a:gd name="connsiteY3" fmla="*/ 373075 h 833933"/>
              <a:gd name="connsiteX4" fmla="*/ 1433779 w 2040941"/>
              <a:gd name="connsiteY4" fmla="*/ 7315 h 833933"/>
              <a:gd name="connsiteX5" fmla="*/ 694944 w 2040941"/>
              <a:gd name="connsiteY5" fmla="*/ 0 h 833933"/>
              <a:gd name="connsiteX6" fmla="*/ 468173 w 2040941"/>
              <a:gd name="connsiteY6" fmla="*/ 365760 h 833933"/>
              <a:gd name="connsiteX7" fmla="*/ 65837 w 2040941"/>
              <a:gd name="connsiteY7" fmla="*/ 475488 h 833933"/>
              <a:gd name="connsiteX8" fmla="*/ 0 w 2040941"/>
              <a:gd name="connsiteY8" fmla="*/ 819302 h 833933"/>
              <a:gd name="connsiteX0" fmla="*/ 263347 w 2040941"/>
              <a:gd name="connsiteY0" fmla="*/ 833933 h 833933"/>
              <a:gd name="connsiteX1" fmla="*/ 2040941 w 2040941"/>
              <a:gd name="connsiteY1" fmla="*/ 819302 h 833933"/>
              <a:gd name="connsiteX2" fmla="*/ 1982419 w 2040941"/>
              <a:gd name="connsiteY2" fmla="*/ 512064 h 833933"/>
              <a:gd name="connsiteX3" fmla="*/ 1580083 w 2040941"/>
              <a:gd name="connsiteY3" fmla="*/ 373075 h 833933"/>
              <a:gd name="connsiteX4" fmla="*/ 1433779 w 2040941"/>
              <a:gd name="connsiteY4" fmla="*/ 7315 h 833933"/>
              <a:gd name="connsiteX5" fmla="*/ 694944 w 2040941"/>
              <a:gd name="connsiteY5" fmla="*/ 0 h 833933"/>
              <a:gd name="connsiteX6" fmla="*/ 468173 w 2040941"/>
              <a:gd name="connsiteY6" fmla="*/ 365760 h 833933"/>
              <a:gd name="connsiteX7" fmla="*/ 65837 w 2040941"/>
              <a:gd name="connsiteY7" fmla="*/ 475488 h 833933"/>
              <a:gd name="connsiteX8" fmla="*/ 0 w 2040941"/>
              <a:gd name="connsiteY8" fmla="*/ 819302 h 833933"/>
              <a:gd name="connsiteX9" fmla="*/ 263347 w 2040941"/>
              <a:gd name="connsiteY9" fmla="*/ 833933 h 833933"/>
              <a:gd name="connsiteX0" fmla="*/ 263347 w 2040941"/>
              <a:gd name="connsiteY0" fmla="*/ 833933 h 833933"/>
              <a:gd name="connsiteX1" fmla="*/ 2040941 w 2040941"/>
              <a:gd name="connsiteY1" fmla="*/ 819302 h 833933"/>
              <a:gd name="connsiteX2" fmla="*/ 1982419 w 2040941"/>
              <a:gd name="connsiteY2" fmla="*/ 512064 h 833933"/>
              <a:gd name="connsiteX3" fmla="*/ 1580083 w 2040941"/>
              <a:gd name="connsiteY3" fmla="*/ 373075 h 833933"/>
              <a:gd name="connsiteX4" fmla="*/ 1433779 w 2040941"/>
              <a:gd name="connsiteY4" fmla="*/ 7315 h 833933"/>
              <a:gd name="connsiteX5" fmla="*/ 694944 w 2040941"/>
              <a:gd name="connsiteY5" fmla="*/ 0 h 833933"/>
              <a:gd name="connsiteX6" fmla="*/ 468173 w 2040941"/>
              <a:gd name="connsiteY6" fmla="*/ 365760 h 833933"/>
              <a:gd name="connsiteX7" fmla="*/ 65837 w 2040941"/>
              <a:gd name="connsiteY7" fmla="*/ 475488 h 833933"/>
              <a:gd name="connsiteX8" fmla="*/ 0 w 2040941"/>
              <a:gd name="connsiteY8" fmla="*/ 819302 h 833933"/>
              <a:gd name="connsiteX9" fmla="*/ 263347 w 2040941"/>
              <a:gd name="connsiteY9" fmla="*/ 833933 h 833933"/>
              <a:gd name="connsiteX0" fmla="*/ 263347 w 2040941"/>
              <a:gd name="connsiteY0" fmla="*/ 833933 h 833933"/>
              <a:gd name="connsiteX1" fmla="*/ 2040941 w 2040941"/>
              <a:gd name="connsiteY1" fmla="*/ 819302 h 833933"/>
              <a:gd name="connsiteX2" fmla="*/ 1982419 w 2040941"/>
              <a:gd name="connsiteY2" fmla="*/ 512064 h 833933"/>
              <a:gd name="connsiteX3" fmla="*/ 1580083 w 2040941"/>
              <a:gd name="connsiteY3" fmla="*/ 373075 h 833933"/>
              <a:gd name="connsiteX4" fmla="*/ 1433779 w 2040941"/>
              <a:gd name="connsiteY4" fmla="*/ 7315 h 833933"/>
              <a:gd name="connsiteX5" fmla="*/ 694944 w 2040941"/>
              <a:gd name="connsiteY5" fmla="*/ 0 h 833933"/>
              <a:gd name="connsiteX6" fmla="*/ 468173 w 2040941"/>
              <a:gd name="connsiteY6" fmla="*/ 365760 h 833933"/>
              <a:gd name="connsiteX7" fmla="*/ 65837 w 2040941"/>
              <a:gd name="connsiteY7" fmla="*/ 475488 h 833933"/>
              <a:gd name="connsiteX8" fmla="*/ 0 w 2040941"/>
              <a:gd name="connsiteY8" fmla="*/ 819302 h 833933"/>
              <a:gd name="connsiteX9" fmla="*/ 263347 w 2040941"/>
              <a:gd name="connsiteY9" fmla="*/ 833933 h 833933"/>
              <a:gd name="connsiteX0" fmla="*/ 263347 w 2040941"/>
              <a:gd name="connsiteY0" fmla="*/ 833933 h 833933"/>
              <a:gd name="connsiteX1" fmla="*/ 2040941 w 2040941"/>
              <a:gd name="connsiteY1" fmla="*/ 819302 h 833933"/>
              <a:gd name="connsiteX2" fmla="*/ 1982419 w 2040941"/>
              <a:gd name="connsiteY2" fmla="*/ 512064 h 833933"/>
              <a:gd name="connsiteX3" fmla="*/ 1580083 w 2040941"/>
              <a:gd name="connsiteY3" fmla="*/ 373075 h 833933"/>
              <a:gd name="connsiteX4" fmla="*/ 1433779 w 2040941"/>
              <a:gd name="connsiteY4" fmla="*/ 7315 h 833933"/>
              <a:gd name="connsiteX5" fmla="*/ 694944 w 2040941"/>
              <a:gd name="connsiteY5" fmla="*/ 0 h 833933"/>
              <a:gd name="connsiteX6" fmla="*/ 468173 w 2040941"/>
              <a:gd name="connsiteY6" fmla="*/ 365760 h 833933"/>
              <a:gd name="connsiteX7" fmla="*/ 65837 w 2040941"/>
              <a:gd name="connsiteY7" fmla="*/ 475488 h 833933"/>
              <a:gd name="connsiteX8" fmla="*/ 0 w 2040941"/>
              <a:gd name="connsiteY8" fmla="*/ 819302 h 833933"/>
              <a:gd name="connsiteX9" fmla="*/ 263347 w 2040941"/>
              <a:gd name="connsiteY9" fmla="*/ 833933 h 833933"/>
              <a:gd name="connsiteX0" fmla="*/ 263347 w 2040941"/>
              <a:gd name="connsiteY0" fmla="*/ 833933 h 833933"/>
              <a:gd name="connsiteX1" fmla="*/ 2040941 w 2040941"/>
              <a:gd name="connsiteY1" fmla="*/ 819302 h 833933"/>
              <a:gd name="connsiteX2" fmla="*/ 1982419 w 2040941"/>
              <a:gd name="connsiteY2" fmla="*/ 512064 h 833933"/>
              <a:gd name="connsiteX3" fmla="*/ 1580083 w 2040941"/>
              <a:gd name="connsiteY3" fmla="*/ 373075 h 833933"/>
              <a:gd name="connsiteX4" fmla="*/ 1572300 w 2040941"/>
              <a:gd name="connsiteY4" fmla="*/ 357178 h 833933"/>
              <a:gd name="connsiteX5" fmla="*/ 1433779 w 2040941"/>
              <a:gd name="connsiteY5" fmla="*/ 7315 h 833933"/>
              <a:gd name="connsiteX6" fmla="*/ 694944 w 2040941"/>
              <a:gd name="connsiteY6" fmla="*/ 0 h 833933"/>
              <a:gd name="connsiteX7" fmla="*/ 468173 w 2040941"/>
              <a:gd name="connsiteY7" fmla="*/ 365760 h 833933"/>
              <a:gd name="connsiteX8" fmla="*/ 65837 w 2040941"/>
              <a:gd name="connsiteY8" fmla="*/ 475488 h 833933"/>
              <a:gd name="connsiteX9" fmla="*/ 0 w 2040941"/>
              <a:gd name="connsiteY9" fmla="*/ 819302 h 833933"/>
              <a:gd name="connsiteX10" fmla="*/ 263347 w 2040941"/>
              <a:gd name="connsiteY10" fmla="*/ 833933 h 833933"/>
              <a:gd name="connsiteX0" fmla="*/ 263347 w 2040941"/>
              <a:gd name="connsiteY0" fmla="*/ 893674 h 893674"/>
              <a:gd name="connsiteX1" fmla="*/ 2040941 w 2040941"/>
              <a:gd name="connsiteY1" fmla="*/ 879043 h 893674"/>
              <a:gd name="connsiteX2" fmla="*/ 1982419 w 2040941"/>
              <a:gd name="connsiteY2" fmla="*/ 571805 h 893674"/>
              <a:gd name="connsiteX3" fmla="*/ 1580083 w 2040941"/>
              <a:gd name="connsiteY3" fmla="*/ 432816 h 893674"/>
              <a:gd name="connsiteX4" fmla="*/ 1572300 w 2040941"/>
              <a:gd name="connsiteY4" fmla="*/ 416919 h 893674"/>
              <a:gd name="connsiteX5" fmla="*/ 1433779 w 2040941"/>
              <a:gd name="connsiteY5" fmla="*/ 67056 h 893674"/>
              <a:gd name="connsiteX6" fmla="*/ 694944 w 2040941"/>
              <a:gd name="connsiteY6" fmla="*/ 59741 h 893674"/>
              <a:gd name="connsiteX7" fmla="*/ 468173 w 2040941"/>
              <a:gd name="connsiteY7" fmla="*/ 425501 h 893674"/>
              <a:gd name="connsiteX8" fmla="*/ 65837 w 2040941"/>
              <a:gd name="connsiteY8" fmla="*/ 535229 h 893674"/>
              <a:gd name="connsiteX9" fmla="*/ 0 w 2040941"/>
              <a:gd name="connsiteY9" fmla="*/ 879043 h 893674"/>
              <a:gd name="connsiteX10" fmla="*/ 263347 w 2040941"/>
              <a:gd name="connsiteY10" fmla="*/ 893674 h 8936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040941" h="893674">
                <a:moveTo>
                  <a:pt x="263347" y="893674"/>
                </a:moveTo>
                <a:lnTo>
                  <a:pt x="2040941" y="879043"/>
                </a:lnTo>
                <a:lnTo>
                  <a:pt x="1982419" y="571805"/>
                </a:lnTo>
                <a:cubicBezTo>
                  <a:pt x="1905609" y="497434"/>
                  <a:pt x="1671523" y="516941"/>
                  <a:pt x="1580083" y="432816"/>
                </a:cubicBezTo>
                <a:lnTo>
                  <a:pt x="1572300" y="416919"/>
                </a:lnTo>
                <a:lnTo>
                  <a:pt x="1433779" y="67056"/>
                </a:lnTo>
                <a:cubicBezTo>
                  <a:pt x="1287553" y="7526"/>
                  <a:pt x="855878" y="0"/>
                  <a:pt x="694944" y="59741"/>
                </a:cubicBezTo>
                <a:cubicBezTo>
                  <a:pt x="534010" y="119482"/>
                  <a:pt x="573024" y="346253"/>
                  <a:pt x="468173" y="425501"/>
                </a:cubicBezTo>
                <a:cubicBezTo>
                  <a:pt x="363322" y="504749"/>
                  <a:pt x="143866" y="459639"/>
                  <a:pt x="65837" y="535229"/>
                </a:cubicBezTo>
                <a:lnTo>
                  <a:pt x="0" y="879043"/>
                </a:lnTo>
                <a:lnTo>
                  <a:pt x="263347" y="893674"/>
                </a:lnTo>
                <a:close/>
              </a:path>
            </a:pathLst>
          </a:custGeom>
          <a:solidFill>
            <a:srgbClr val="66FF33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Akkord 21"/>
          <p:cNvSpPr/>
          <p:nvPr/>
        </p:nvSpPr>
        <p:spPr>
          <a:xfrm>
            <a:off x="8281494" y="4345997"/>
            <a:ext cx="117157" cy="142876"/>
          </a:xfrm>
          <a:prstGeom prst="chord">
            <a:avLst>
              <a:gd name="adj1" fmla="val 3032788"/>
              <a:gd name="adj2" fmla="val 17619137"/>
            </a:avLst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Freihandform 22"/>
          <p:cNvSpPr/>
          <p:nvPr/>
        </p:nvSpPr>
        <p:spPr>
          <a:xfrm>
            <a:off x="8105298" y="4007846"/>
            <a:ext cx="28575" cy="190500"/>
          </a:xfrm>
          <a:custGeom>
            <a:avLst/>
            <a:gdLst>
              <a:gd name="connsiteX0" fmla="*/ 0 w 28575"/>
              <a:gd name="connsiteY0" fmla="*/ 190500 h 190500"/>
              <a:gd name="connsiteX1" fmla="*/ 28575 w 28575"/>
              <a:gd name="connsiteY1" fmla="*/ 0 h 190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575" h="190500">
                <a:moveTo>
                  <a:pt x="0" y="190500"/>
                </a:moveTo>
                <a:lnTo>
                  <a:pt x="28575" y="0"/>
                </a:lnTo>
              </a:path>
            </a:pathLst>
          </a:custGeom>
          <a:ln w="38100">
            <a:solidFill>
              <a:schemeClr val="tx1"/>
            </a:solidFill>
            <a:headEnd type="none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Freihandform 23"/>
          <p:cNvSpPr/>
          <p:nvPr/>
        </p:nvSpPr>
        <p:spPr>
          <a:xfrm>
            <a:off x="6476492" y="4382461"/>
            <a:ext cx="180976" cy="258813"/>
          </a:xfrm>
          <a:custGeom>
            <a:avLst/>
            <a:gdLst>
              <a:gd name="connsiteX0" fmla="*/ 9525 w 95250"/>
              <a:gd name="connsiteY0" fmla="*/ 0 h 152400"/>
              <a:gd name="connsiteX1" fmla="*/ 95250 w 95250"/>
              <a:gd name="connsiteY1" fmla="*/ 9525 h 152400"/>
              <a:gd name="connsiteX2" fmla="*/ 85725 w 95250"/>
              <a:gd name="connsiteY2" fmla="*/ 152400 h 152400"/>
              <a:gd name="connsiteX3" fmla="*/ 0 w 95250"/>
              <a:gd name="connsiteY3" fmla="*/ 152400 h 152400"/>
              <a:gd name="connsiteX0" fmla="*/ 9525 w 95250"/>
              <a:gd name="connsiteY0" fmla="*/ 0 h 152400"/>
              <a:gd name="connsiteX1" fmla="*/ 95250 w 95250"/>
              <a:gd name="connsiteY1" fmla="*/ 9525 h 152400"/>
              <a:gd name="connsiteX2" fmla="*/ 85725 w 95250"/>
              <a:gd name="connsiteY2" fmla="*/ 152400 h 152400"/>
              <a:gd name="connsiteX3" fmla="*/ 0 w 95250"/>
              <a:gd name="connsiteY3" fmla="*/ 152400 h 152400"/>
              <a:gd name="connsiteX4" fmla="*/ 9525 w 95250"/>
              <a:gd name="connsiteY4" fmla="*/ 0 h 152400"/>
              <a:gd name="connsiteX0" fmla="*/ 9525 w 95250"/>
              <a:gd name="connsiteY0" fmla="*/ 0 h 152400"/>
              <a:gd name="connsiteX1" fmla="*/ 95250 w 95250"/>
              <a:gd name="connsiteY1" fmla="*/ 9525 h 152400"/>
              <a:gd name="connsiteX2" fmla="*/ 85725 w 95250"/>
              <a:gd name="connsiteY2" fmla="*/ 152400 h 152400"/>
              <a:gd name="connsiteX3" fmla="*/ 0 w 95250"/>
              <a:gd name="connsiteY3" fmla="*/ 152400 h 152400"/>
              <a:gd name="connsiteX4" fmla="*/ 9525 w 95250"/>
              <a:gd name="connsiteY4" fmla="*/ 0 h 152400"/>
              <a:gd name="connsiteX0" fmla="*/ 9525 w 95250"/>
              <a:gd name="connsiteY0" fmla="*/ 0 h 152400"/>
              <a:gd name="connsiteX1" fmla="*/ 95250 w 95250"/>
              <a:gd name="connsiteY1" fmla="*/ 9525 h 152400"/>
              <a:gd name="connsiteX2" fmla="*/ 85725 w 95250"/>
              <a:gd name="connsiteY2" fmla="*/ 152400 h 152400"/>
              <a:gd name="connsiteX3" fmla="*/ 0 w 95250"/>
              <a:gd name="connsiteY3" fmla="*/ 152400 h 152400"/>
              <a:gd name="connsiteX4" fmla="*/ 9525 w 95250"/>
              <a:gd name="connsiteY4" fmla="*/ 0 h 152400"/>
              <a:gd name="connsiteX0" fmla="*/ 22225 w 107950"/>
              <a:gd name="connsiteY0" fmla="*/ 23813 h 176213"/>
              <a:gd name="connsiteX1" fmla="*/ 107950 w 107950"/>
              <a:gd name="connsiteY1" fmla="*/ 33338 h 176213"/>
              <a:gd name="connsiteX2" fmla="*/ 98425 w 107950"/>
              <a:gd name="connsiteY2" fmla="*/ 176213 h 176213"/>
              <a:gd name="connsiteX3" fmla="*/ 12700 w 107950"/>
              <a:gd name="connsiteY3" fmla="*/ 176213 h 176213"/>
              <a:gd name="connsiteX4" fmla="*/ 22225 w 107950"/>
              <a:gd name="connsiteY4" fmla="*/ 23813 h 176213"/>
              <a:gd name="connsiteX0" fmla="*/ 22225 w 120650"/>
              <a:gd name="connsiteY0" fmla="*/ 23813 h 176213"/>
              <a:gd name="connsiteX1" fmla="*/ 107950 w 120650"/>
              <a:gd name="connsiteY1" fmla="*/ 33338 h 176213"/>
              <a:gd name="connsiteX2" fmla="*/ 98425 w 120650"/>
              <a:gd name="connsiteY2" fmla="*/ 176213 h 176213"/>
              <a:gd name="connsiteX3" fmla="*/ 12700 w 120650"/>
              <a:gd name="connsiteY3" fmla="*/ 176213 h 176213"/>
              <a:gd name="connsiteX4" fmla="*/ 22225 w 120650"/>
              <a:gd name="connsiteY4" fmla="*/ 23813 h 1762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0650" h="176213">
                <a:moveTo>
                  <a:pt x="22225" y="23813"/>
                </a:moveTo>
                <a:cubicBezTo>
                  <a:pt x="38100" y="0"/>
                  <a:pt x="95250" y="7938"/>
                  <a:pt x="107950" y="33338"/>
                </a:cubicBezTo>
                <a:cubicBezTo>
                  <a:pt x="120650" y="58738"/>
                  <a:pt x="114300" y="152401"/>
                  <a:pt x="98425" y="176213"/>
                </a:cubicBezTo>
                <a:lnTo>
                  <a:pt x="12700" y="176213"/>
                </a:lnTo>
                <a:cubicBezTo>
                  <a:pt x="0" y="150813"/>
                  <a:pt x="6350" y="47626"/>
                  <a:pt x="22225" y="23813"/>
                </a:cubicBezTo>
                <a:close/>
              </a:path>
            </a:pathLst>
          </a:cu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Rechteck 24"/>
          <p:cNvSpPr/>
          <p:nvPr/>
        </p:nvSpPr>
        <p:spPr>
          <a:xfrm>
            <a:off x="6495542" y="4560313"/>
            <a:ext cx="1928826" cy="117157"/>
          </a:xfrm>
          <a:prstGeom prst="rect">
            <a:avLst/>
          </a:prstGeom>
          <a:solidFill>
            <a:srgbClr val="0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Ellipse 25"/>
          <p:cNvSpPr/>
          <p:nvPr/>
        </p:nvSpPr>
        <p:spPr>
          <a:xfrm>
            <a:off x="6852732" y="4560311"/>
            <a:ext cx="252000" cy="252000"/>
          </a:xfrm>
          <a:prstGeom prst="ellipse">
            <a:avLst/>
          </a:prstGeom>
          <a:solidFill>
            <a:srgbClr val="F8F8F8"/>
          </a:solidFill>
          <a:ln w="1270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Ellipse 26"/>
          <p:cNvSpPr/>
          <p:nvPr/>
        </p:nvSpPr>
        <p:spPr>
          <a:xfrm>
            <a:off x="7781426" y="4560311"/>
            <a:ext cx="252000" cy="252000"/>
          </a:xfrm>
          <a:prstGeom prst="ellipse">
            <a:avLst/>
          </a:prstGeom>
          <a:solidFill>
            <a:srgbClr val="F8F8F8"/>
          </a:solidFill>
          <a:ln w="1270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Freihandform 27"/>
          <p:cNvSpPr/>
          <p:nvPr/>
        </p:nvSpPr>
        <p:spPr>
          <a:xfrm>
            <a:off x="7019462" y="3774493"/>
            <a:ext cx="333336" cy="357190"/>
          </a:xfrm>
          <a:custGeom>
            <a:avLst/>
            <a:gdLst>
              <a:gd name="connsiteX0" fmla="*/ 0 w 267419"/>
              <a:gd name="connsiteY0" fmla="*/ 293299 h 293299"/>
              <a:gd name="connsiteX1" fmla="*/ 103517 w 267419"/>
              <a:gd name="connsiteY1" fmla="*/ 34506 h 293299"/>
              <a:gd name="connsiteX2" fmla="*/ 258793 w 267419"/>
              <a:gd name="connsiteY2" fmla="*/ 0 h 293299"/>
              <a:gd name="connsiteX3" fmla="*/ 267419 w 267419"/>
              <a:gd name="connsiteY3" fmla="*/ 293299 h 293299"/>
              <a:gd name="connsiteX0" fmla="*/ 0 w 267419"/>
              <a:gd name="connsiteY0" fmla="*/ 293299 h 293299"/>
              <a:gd name="connsiteX1" fmla="*/ 103517 w 267419"/>
              <a:gd name="connsiteY1" fmla="*/ 34506 h 293299"/>
              <a:gd name="connsiteX2" fmla="*/ 258793 w 267419"/>
              <a:gd name="connsiteY2" fmla="*/ 0 h 293299"/>
              <a:gd name="connsiteX3" fmla="*/ 267419 w 267419"/>
              <a:gd name="connsiteY3" fmla="*/ 293299 h 293299"/>
              <a:gd name="connsiteX4" fmla="*/ 0 w 267419"/>
              <a:gd name="connsiteY4" fmla="*/ 293299 h 293299"/>
              <a:gd name="connsiteX0" fmla="*/ 0 w 267419"/>
              <a:gd name="connsiteY0" fmla="*/ 336431 h 336431"/>
              <a:gd name="connsiteX1" fmla="*/ 103517 w 267419"/>
              <a:gd name="connsiteY1" fmla="*/ 77638 h 336431"/>
              <a:gd name="connsiteX2" fmla="*/ 258793 w 267419"/>
              <a:gd name="connsiteY2" fmla="*/ 43132 h 336431"/>
              <a:gd name="connsiteX3" fmla="*/ 267419 w 267419"/>
              <a:gd name="connsiteY3" fmla="*/ 336431 h 336431"/>
              <a:gd name="connsiteX4" fmla="*/ 0 w 267419"/>
              <a:gd name="connsiteY4" fmla="*/ 336431 h 336431"/>
              <a:gd name="connsiteX0" fmla="*/ 27317 w 294736"/>
              <a:gd name="connsiteY0" fmla="*/ 336431 h 336431"/>
              <a:gd name="connsiteX1" fmla="*/ 130834 w 294736"/>
              <a:gd name="connsiteY1" fmla="*/ 77638 h 336431"/>
              <a:gd name="connsiteX2" fmla="*/ 286110 w 294736"/>
              <a:gd name="connsiteY2" fmla="*/ 43132 h 336431"/>
              <a:gd name="connsiteX3" fmla="*/ 294736 w 294736"/>
              <a:gd name="connsiteY3" fmla="*/ 336431 h 336431"/>
              <a:gd name="connsiteX4" fmla="*/ 27317 w 294736"/>
              <a:gd name="connsiteY4" fmla="*/ 336431 h 336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4736" h="336431">
                <a:moveTo>
                  <a:pt x="27317" y="336431"/>
                </a:moveTo>
                <a:cubicBezTo>
                  <a:pt x="0" y="293299"/>
                  <a:pt x="87702" y="126521"/>
                  <a:pt x="130834" y="77638"/>
                </a:cubicBezTo>
                <a:cubicBezTo>
                  <a:pt x="173966" y="28755"/>
                  <a:pt x="258793" y="0"/>
                  <a:pt x="286110" y="43132"/>
                </a:cubicBezTo>
                <a:lnTo>
                  <a:pt x="294736" y="336431"/>
                </a:lnTo>
                <a:lnTo>
                  <a:pt x="27317" y="336431"/>
                </a:lnTo>
                <a:close/>
              </a:path>
            </a:pathLst>
          </a:custGeom>
          <a:solidFill>
            <a:srgbClr val="F8F8F8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Freihandform 28"/>
          <p:cNvSpPr/>
          <p:nvPr/>
        </p:nvSpPr>
        <p:spPr>
          <a:xfrm>
            <a:off x="7424236" y="3766294"/>
            <a:ext cx="500066" cy="379356"/>
          </a:xfrm>
          <a:custGeom>
            <a:avLst/>
            <a:gdLst>
              <a:gd name="connsiteX0" fmla="*/ 9867 w 490092"/>
              <a:gd name="connsiteY0" fmla="*/ 312475 h 328921"/>
              <a:gd name="connsiteX1" fmla="*/ 9867 w 490092"/>
              <a:gd name="connsiteY1" fmla="*/ 312475 h 328921"/>
              <a:gd name="connsiteX2" fmla="*/ 0 w 490092"/>
              <a:gd name="connsiteY2" fmla="*/ 0 h 328921"/>
              <a:gd name="connsiteX3" fmla="*/ 384837 w 490092"/>
              <a:gd name="connsiteY3" fmla="*/ 9868 h 328921"/>
              <a:gd name="connsiteX4" fmla="*/ 490092 w 490092"/>
              <a:gd name="connsiteY4" fmla="*/ 328921 h 328921"/>
              <a:gd name="connsiteX5" fmla="*/ 9867 w 490092"/>
              <a:gd name="connsiteY5" fmla="*/ 312475 h 328921"/>
              <a:gd name="connsiteX0" fmla="*/ 9867 w 490092"/>
              <a:gd name="connsiteY0" fmla="*/ 362910 h 379356"/>
              <a:gd name="connsiteX1" fmla="*/ 9867 w 490092"/>
              <a:gd name="connsiteY1" fmla="*/ 362910 h 379356"/>
              <a:gd name="connsiteX2" fmla="*/ 0 w 490092"/>
              <a:gd name="connsiteY2" fmla="*/ 50435 h 379356"/>
              <a:gd name="connsiteX3" fmla="*/ 384837 w 490092"/>
              <a:gd name="connsiteY3" fmla="*/ 60303 h 379356"/>
              <a:gd name="connsiteX4" fmla="*/ 490092 w 490092"/>
              <a:gd name="connsiteY4" fmla="*/ 379356 h 379356"/>
              <a:gd name="connsiteX5" fmla="*/ 9867 w 490092"/>
              <a:gd name="connsiteY5" fmla="*/ 362910 h 379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0092" h="379356">
                <a:moveTo>
                  <a:pt x="9867" y="362910"/>
                </a:moveTo>
                <a:lnTo>
                  <a:pt x="9867" y="362910"/>
                </a:lnTo>
                <a:lnTo>
                  <a:pt x="0" y="50435"/>
                </a:lnTo>
                <a:cubicBezTo>
                  <a:pt x="62495" y="0"/>
                  <a:pt x="303155" y="5483"/>
                  <a:pt x="384837" y="60303"/>
                </a:cubicBezTo>
                <a:lnTo>
                  <a:pt x="490092" y="379356"/>
                </a:lnTo>
                <a:lnTo>
                  <a:pt x="9867" y="362910"/>
                </a:lnTo>
                <a:close/>
              </a:path>
            </a:pathLst>
          </a:custGeom>
          <a:solidFill>
            <a:srgbClr val="F8F8F8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Freihandform 29"/>
          <p:cNvSpPr/>
          <p:nvPr/>
        </p:nvSpPr>
        <p:spPr>
          <a:xfrm>
            <a:off x="7494465" y="3925275"/>
            <a:ext cx="111833" cy="194063"/>
          </a:xfrm>
          <a:custGeom>
            <a:avLst/>
            <a:gdLst>
              <a:gd name="connsiteX0" fmla="*/ 39470 w 111833"/>
              <a:gd name="connsiteY0" fmla="*/ 190774 h 194063"/>
              <a:gd name="connsiteX1" fmla="*/ 39470 w 111833"/>
              <a:gd name="connsiteY1" fmla="*/ 190774 h 194063"/>
              <a:gd name="connsiteX2" fmla="*/ 0 w 111833"/>
              <a:gd name="connsiteY2" fmla="*/ 0 h 194063"/>
              <a:gd name="connsiteX3" fmla="*/ 65784 w 111833"/>
              <a:gd name="connsiteY3" fmla="*/ 0 h 194063"/>
              <a:gd name="connsiteX4" fmla="*/ 111833 w 111833"/>
              <a:gd name="connsiteY4" fmla="*/ 194063 h 1940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1833" h="194063">
                <a:moveTo>
                  <a:pt x="39470" y="190774"/>
                </a:moveTo>
                <a:lnTo>
                  <a:pt x="39470" y="190774"/>
                </a:lnTo>
                <a:lnTo>
                  <a:pt x="0" y="0"/>
                </a:lnTo>
                <a:lnTo>
                  <a:pt x="65784" y="0"/>
                </a:lnTo>
                <a:lnTo>
                  <a:pt x="111833" y="194063"/>
                </a:lnTo>
              </a:path>
            </a:pathLst>
          </a:custGeom>
          <a:solidFill>
            <a:srgbClr val="000000"/>
          </a:solidFill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Ellipse 30"/>
          <p:cNvSpPr/>
          <p:nvPr/>
        </p:nvSpPr>
        <p:spPr>
          <a:xfrm>
            <a:off x="6262178" y="3143248"/>
            <a:ext cx="2448000" cy="24480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Ellipse 31"/>
          <p:cNvSpPr/>
          <p:nvPr/>
        </p:nvSpPr>
        <p:spPr>
          <a:xfrm>
            <a:off x="2404526" y="642918"/>
            <a:ext cx="7488000" cy="74880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3" name="Gerade Verbindung mit Pfeil 32"/>
          <p:cNvCxnSpPr>
            <a:stCxn id="19" idx="2"/>
            <a:endCxn id="31" idx="2"/>
          </p:cNvCxnSpPr>
          <p:nvPr/>
        </p:nvCxnSpPr>
        <p:spPr>
          <a:xfrm rot="10800000" flipH="1">
            <a:off x="4333352" y="4367248"/>
            <a:ext cx="1928826" cy="6752"/>
          </a:xfrm>
          <a:prstGeom prst="straightConnector1">
            <a:avLst/>
          </a:prstGeom>
          <a:ln w="571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 Verbindung mit Pfeil 33"/>
          <p:cNvCxnSpPr>
            <a:stCxn id="31" idx="6"/>
            <a:endCxn id="19" idx="6"/>
          </p:cNvCxnSpPr>
          <p:nvPr/>
        </p:nvCxnSpPr>
        <p:spPr>
          <a:xfrm>
            <a:off x="8710178" y="4367248"/>
            <a:ext cx="591174" cy="6752"/>
          </a:xfrm>
          <a:prstGeom prst="straightConnector1">
            <a:avLst/>
          </a:prstGeom>
          <a:ln w="571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feld 34"/>
          <p:cNvSpPr txBox="1"/>
          <p:nvPr/>
        </p:nvSpPr>
        <p:spPr>
          <a:xfrm>
            <a:off x="4844637" y="3073163"/>
            <a:ext cx="21431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l-GR" sz="7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λ</a:t>
            </a:r>
            <a:r>
              <a:rPr lang="de-DE" sz="7200" baseline="-25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endParaRPr lang="de-DE" sz="7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8591998" y="3079545"/>
            <a:ext cx="21431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l-GR" sz="7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λ</a:t>
            </a:r>
            <a:r>
              <a:rPr lang="de-DE" sz="7200" baseline="-25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endParaRPr lang="de-DE" sz="7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1584249" y="2643341"/>
            <a:ext cx="2312643" cy="1815882"/>
          </a:xfrm>
          <a:prstGeom prst="rect">
            <a:avLst/>
          </a:prstGeom>
          <a:solidFill>
            <a:srgbClr val="FFFFFF"/>
          </a:solidFill>
          <a:ln w="22225">
            <a:solidFill>
              <a:srgbClr val="080808"/>
            </a:solidFill>
          </a:ln>
        </p:spPr>
        <p:txBody>
          <a:bodyPr wrap="square" rtlCol="0">
            <a:spAutoFit/>
          </a:bodyPr>
          <a:lstStyle/>
          <a:p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Empfänger registriert </a:t>
            </a:r>
          </a:p>
          <a:p>
            <a:r>
              <a:rPr lang="de-DE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eine </a:t>
            </a: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tiefere Frequenz</a:t>
            </a:r>
          </a:p>
        </p:txBody>
      </p:sp>
      <p:sp>
        <p:nvSpPr>
          <p:cNvPr id="39" name="Rechteck 38"/>
          <p:cNvSpPr/>
          <p:nvPr/>
        </p:nvSpPr>
        <p:spPr>
          <a:xfrm>
            <a:off x="-180032" y="4857760"/>
            <a:ext cx="12528000" cy="179143"/>
          </a:xfrm>
          <a:prstGeom prst="rect">
            <a:avLst/>
          </a:prstGeom>
          <a:solidFill>
            <a:schemeClr val="tx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" name="Textfeld 36"/>
          <p:cNvSpPr txBox="1"/>
          <p:nvPr/>
        </p:nvSpPr>
        <p:spPr>
          <a:xfrm>
            <a:off x="9468776" y="2629290"/>
            <a:ext cx="2228957" cy="1815882"/>
          </a:xfrm>
          <a:prstGeom prst="rect">
            <a:avLst/>
          </a:prstGeom>
          <a:solidFill>
            <a:srgbClr val="FFFFFF"/>
          </a:solidFill>
          <a:ln w="22225">
            <a:solidFill>
              <a:srgbClr val="080808"/>
            </a:solidFill>
          </a:ln>
        </p:spPr>
        <p:txBody>
          <a:bodyPr wrap="square" rtlCol="0">
            <a:spAutoFit/>
          </a:bodyPr>
          <a:lstStyle/>
          <a:p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Empfänger registriert </a:t>
            </a:r>
          </a:p>
          <a:p>
            <a:r>
              <a:rPr lang="de-DE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eine höhere </a:t>
            </a: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Frequenz</a:t>
            </a:r>
          </a:p>
        </p:txBody>
      </p:sp>
    </p:spTree>
    <p:extLst>
      <p:ext uri="{BB962C8B-B14F-4D97-AF65-F5344CB8AC3E}">
        <p14:creationId xmlns:p14="http://schemas.microsoft.com/office/powerpoint/2010/main" val="3472463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5" grpId="1"/>
      <p:bldP spid="3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>
          <a:xfrm>
            <a:off x="-180032" y="4857760"/>
            <a:ext cx="12528000" cy="179143"/>
          </a:xfrm>
          <a:prstGeom prst="rect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Ellipse 14"/>
          <p:cNvSpPr/>
          <p:nvPr/>
        </p:nvSpPr>
        <p:spPr>
          <a:xfrm>
            <a:off x="5029194" y="3143248"/>
            <a:ext cx="2448000" cy="24480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Ellipse 15"/>
          <p:cNvSpPr/>
          <p:nvPr/>
        </p:nvSpPr>
        <p:spPr>
          <a:xfrm>
            <a:off x="3743310" y="1890000"/>
            <a:ext cx="4968000" cy="49680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Ellipse 16"/>
          <p:cNvSpPr/>
          <p:nvPr/>
        </p:nvSpPr>
        <p:spPr>
          <a:xfrm>
            <a:off x="2391736" y="642918"/>
            <a:ext cx="7488000" cy="74880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Ellipse 17"/>
          <p:cNvSpPr/>
          <p:nvPr/>
        </p:nvSpPr>
        <p:spPr>
          <a:xfrm>
            <a:off x="1099172" y="-571528"/>
            <a:ext cx="10008000" cy="100080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Ellipse 18"/>
          <p:cNvSpPr/>
          <p:nvPr/>
        </p:nvSpPr>
        <p:spPr>
          <a:xfrm>
            <a:off x="-180032" y="-1857412"/>
            <a:ext cx="12528000" cy="125280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Pfeil nach rechts 19"/>
          <p:cNvSpPr/>
          <p:nvPr/>
        </p:nvSpPr>
        <p:spPr>
          <a:xfrm>
            <a:off x="1885921" y="5429264"/>
            <a:ext cx="8704741" cy="408865"/>
          </a:xfrm>
          <a:prstGeom prst="rightArrow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84" name="Gruppieren 83"/>
          <p:cNvGrpSpPr/>
          <p:nvPr/>
        </p:nvGrpSpPr>
        <p:grpSpPr>
          <a:xfrm>
            <a:off x="2600302" y="3857628"/>
            <a:ext cx="928693" cy="997278"/>
            <a:chOff x="1000100" y="3857628"/>
            <a:chExt cx="928693" cy="997278"/>
          </a:xfrm>
        </p:grpSpPr>
        <p:sp>
          <p:nvSpPr>
            <p:cNvPr id="23" name="Akkord 22"/>
            <p:cNvSpPr/>
            <p:nvPr/>
          </p:nvSpPr>
          <p:spPr>
            <a:xfrm rot="1263076" flipH="1" flipV="1">
              <a:off x="1447262" y="4193907"/>
              <a:ext cx="185675" cy="124972"/>
            </a:xfrm>
            <a:prstGeom prst="chord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24" name="Gruppieren 42"/>
            <p:cNvGrpSpPr/>
            <p:nvPr/>
          </p:nvGrpSpPr>
          <p:grpSpPr>
            <a:xfrm>
              <a:off x="1059875" y="4539324"/>
              <a:ext cx="311893" cy="315582"/>
              <a:chOff x="1928794" y="5072074"/>
              <a:chExt cx="360000" cy="360794"/>
            </a:xfrm>
          </p:grpSpPr>
          <p:sp>
            <p:nvSpPr>
              <p:cNvPr id="41" name="Ellipse 40"/>
              <p:cNvSpPr/>
              <p:nvPr/>
            </p:nvSpPr>
            <p:spPr>
              <a:xfrm>
                <a:off x="1928794" y="5072074"/>
                <a:ext cx="360000" cy="360000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42" name="Gerade Verbindung 79"/>
              <p:cNvCxnSpPr>
                <a:stCxn id="41" idx="0"/>
                <a:endCxn id="41" idx="4"/>
              </p:cNvCxnSpPr>
              <p:nvPr/>
            </p:nvCxnSpPr>
            <p:spPr>
              <a:xfrm rot="16200000" flipH="1">
                <a:off x="1928794" y="5252074"/>
                <a:ext cx="360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Gerade Verbindung 80"/>
              <p:cNvCxnSpPr>
                <a:stCxn id="41" idx="1"/>
                <a:endCxn id="41" idx="5"/>
              </p:cNvCxnSpPr>
              <p:nvPr/>
            </p:nvCxnSpPr>
            <p:spPr>
              <a:xfrm rot="16200000" flipH="1">
                <a:off x="1981515" y="5124795"/>
                <a:ext cx="254558" cy="25455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Gerade Verbindung 81"/>
              <p:cNvCxnSpPr>
                <a:stCxn id="41" idx="2"/>
                <a:endCxn id="41" idx="6"/>
              </p:cNvCxnSpPr>
              <p:nvPr/>
            </p:nvCxnSpPr>
            <p:spPr>
              <a:xfrm rot="10800000" flipH="1">
                <a:off x="1928794" y="5252074"/>
                <a:ext cx="360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Gerade Verbindung 82"/>
              <p:cNvCxnSpPr>
                <a:stCxn id="41" idx="3"/>
                <a:endCxn id="41" idx="7"/>
              </p:cNvCxnSpPr>
              <p:nvPr/>
            </p:nvCxnSpPr>
            <p:spPr>
              <a:xfrm rot="5400000" flipH="1" flipV="1">
                <a:off x="1981515" y="5124795"/>
                <a:ext cx="254558" cy="25455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Gruppieren 48"/>
            <p:cNvGrpSpPr/>
            <p:nvPr/>
          </p:nvGrpSpPr>
          <p:grpSpPr>
            <a:xfrm>
              <a:off x="1616900" y="4539324"/>
              <a:ext cx="311893" cy="315582"/>
              <a:chOff x="1928794" y="5072074"/>
              <a:chExt cx="360000" cy="360794"/>
            </a:xfrm>
          </p:grpSpPr>
          <p:sp>
            <p:nvSpPr>
              <p:cNvPr id="36" name="Ellipse 35"/>
              <p:cNvSpPr/>
              <p:nvPr/>
            </p:nvSpPr>
            <p:spPr>
              <a:xfrm>
                <a:off x="1928794" y="5072074"/>
                <a:ext cx="360000" cy="360000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37" name="Gerade Verbindung 74"/>
              <p:cNvCxnSpPr>
                <a:stCxn id="36" idx="0"/>
                <a:endCxn id="36" idx="4"/>
              </p:cNvCxnSpPr>
              <p:nvPr/>
            </p:nvCxnSpPr>
            <p:spPr>
              <a:xfrm rot="16200000" flipH="1">
                <a:off x="1928794" y="5252074"/>
                <a:ext cx="360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Gerade Verbindung 75"/>
              <p:cNvCxnSpPr>
                <a:stCxn id="36" idx="1"/>
                <a:endCxn id="36" idx="5"/>
              </p:cNvCxnSpPr>
              <p:nvPr/>
            </p:nvCxnSpPr>
            <p:spPr>
              <a:xfrm rot="16200000" flipH="1">
                <a:off x="1981515" y="5124795"/>
                <a:ext cx="254558" cy="25455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Gerade Verbindung 76"/>
              <p:cNvCxnSpPr>
                <a:stCxn id="36" idx="2"/>
                <a:endCxn id="36" idx="6"/>
              </p:cNvCxnSpPr>
              <p:nvPr/>
            </p:nvCxnSpPr>
            <p:spPr>
              <a:xfrm rot="10800000" flipH="1">
                <a:off x="1928794" y="5252074"/>
                <a:ext cx="360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Gerade Verbindung 77"/>
              <p:cNvCxnSpPr>
                <a:stCxn id="36" idx="3"/>
                <a:endCxn id="36" idx="7"/>
              </p:cNvCxnSpPr>
              <p:nvPr/>
            </p:nvCxnSpPr>
            <p:spPr>
              <a:xfrm rot="5400000" flipH="1" flipV="1">
                <a:off x="1981515" y="5124795"/>
                <a:ext cx="254558" cy="25455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6" name="Akkord 25"/>
            <p:cNvSpPr/>
            <p:nvPr/>
          </p:nvSpPr>
          <p:spPr>
            <a:xfrm>
              <a:off x="1678792" y="4351866"/>
              <a:ext cx="61892" cy="124972"/>
            </a:xfrm>
            <a:prstGeom prst="chord">
              <a:avLst>
                <a:gd name="adj1" fmla="val 3032788"/>
                <a:gd name="adj2" fmla="val 17619137"/>
              </a:avLst>
            </a:prstGeom>
            <a:solidFill>
              <a:srgbClr val="FFFF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7" name="Freihandform 26"/>
            <p:cNvSpPr/>
            <p:nvPr/>
          </p:nvSpPr>
          <p:spPr>
            <a:xfrm>
              <a:off x="1616900" y="4289381"/>
              <a:ext cx="155976" cy="406392"/>
            </a:xfrm>
            <a:custGeom>
              <a:avLst/>
              <a:gdLst>
                <a:gd name="connsiteX0" fmla="*/ 190195 w 190195"/>
                <a:gd name="connsiteY0" fmla="*/ 438912 h 438912"/>
                <a:gd name="connsiteX1" fmla="*/ 0 w 190195"/>
                <a:gd name="connsiteY1" fmla="*/ 0 h 438912"/>
                <a:gd name="connsiteX0" fmla="*/ 190195 w 190195"/>
                <a:gd name="connsiteY0" fmla="*/ 438912 h 438912"/>
                <a:gd name="connsiteX1" fmla="*/ 0 w 190195"/>
                <a:gd name="connsiteY1" fmla="*/ 0 h 438912"/>
                <a:gd name="connsiteX0" fmla="*/ 190195 w 190195"/>
                <a:gd name="connsiteY0" fmla="*/ 438912 h 438912"/>
                <a:gd name="connsiteX1" fmla="*/ 0 w 190195"/>
                <a:gd name="connsiteY1" fmla="*/ 0 h 438912"/>
                <a:gd name="connsiteX0" fmla="*/ 190195 w 190195"/>
                <a:gd name="connsiteY0" fmla="*/ 438912 h 438912"/>
                <a:gd name="connsiteX1" fmla="*/ 0 w 190195"/>
                <a:gd name="connsiteY1" fmla="*/ 0 h 438912"/>
                <a:gd name="connsiteX0" fmla="*/ 190195 w 190195"/>
                <a:gd name="connsiteY0" fmla="*/ 438912 h 438912"/>
                <a:gd name="connsiteX1" fmla="*/ 0 w 190195"/>
                <a:gd name="connsiteY1" fmla="*/ 0 h 438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90195" h="438912">
                  <a:moveTo>
                    <a:pt x="190195" y="438912"/>
                  </a:moveTo>
                  <a:lnTo>
                    <a:pt x="0" y="0"/>
                  </a:lnTo>
                </a:path>
              </a:pathLst>
            </a:cu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8" name="Ellipse 27"/>
            <p:cNvSpPr/>
            <p:nvPr/>
          </p:nvSpPr>
          <p:spPr>
            <a:xfrm>
              <a:off x="1431225" y="4601810"/>
              <a:ext cx="93568" cy="94466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29" name="Gerade Verbindung 66"/>
            <p:cNvCxnSpPr>
              <a:endCxn id="28" idx="7"/>
            </p:cNvCxnSpPr>
            <p:nvPr/>
          </p:nvCxnSpPr>
          <p:spPr>
            <a:xfrm rot="5400000">
              <a:off x="1494295" y="4431148"/>
              <a:ext cx="201292" cy="16770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Gerade Verbindung 67"/>
            <p:cNvCxnSpPr/>
            <p:nvPr/>
          </p:nvCxnSpPr>
          <p:spPr>
            <a:xfrm rot="16200000" flipV="1">
              <a:off x="1205637" y="4391779"/>
              <a:ext cx="297177" cy="21735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Ellipse 30"/>
            <p:cNvSpPr/>
            <p:nvPr/>
          </p:nvSpPr>
          <p:spPr>
            <a:xfrm>
              <a:off x="1121767" y="3914465"/>
              <a:ext cx="247567" cy="220421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32" name="Gerade Verbindung 69"/>
            <p:cNvCxnSpPr/>
            <p:nvPr/>
          </p:nvCxnSpPr>
          <p:spPr>
            <a:xfrm rot="5400000">
              <a:off x="1120578" y="4539918"/>
              <a:ext cx="249944" cy="1237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Freihandform 32"/>
            <p:cNvSpPr/>
            <p:nvPr/>
          </p:nvSpPr>
          <p:spPr>
            <a:xfrm>
              <a:off x="1157046" y="4144354"/>
              <a:ext cx="388631" cy="422543"/>
            </a:xfrm>
            <a:custGeom>
              <a:avLst/>
              <a:gdLst>
                <a:gd name="connsiteX0" fmla="*/ 77638 w 448574"/>
                <a:gd name="connsiteY0" fmla="*/ 0 h 483079"/>
                <a:gd name="connsiteX1" fmla="*/ 0 w 448574"/>
                <a:gd name="connsiteY1" fmla="*/ 483079 h 483079"/>
                <a:gd name="connsiteX2" fmla="*/ 362310 w 448574"/>
                <a:gd name="connsiteY2" fmla="*/ 431320 h 483079"/>
                <a:gd name="connsiteX3" fmla="*/ 250166 w 448574"/>
                <a:gd name="connsiteY3" fmla="*/ 155275 h 483079"/>
                <a:gd name="connsiteX4" fmla="*/ 439948 w 448574"/>
                <a:gd name="connsiteY4" fmla="*/ 198407 h 483079"/>
                <a:gd name="connsiteX5" fmla="*/ 448574 w 448574"/>
                <a:gd name="connsiteY5" fmla="*/ 51758 h 483079"/>
                <a:gd name="connsiteX6" fmla="*/ 232914 w 448574"/>
                <a:gd name="connsiteY6" fmla="*/ 51758 h 483079"/>
                <a:gd name="connsiteX7" fmla="*/ 155276 w 448574"/>
                <a:gd name="connsiteY7" fmla="*/ 8626 h 483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48574" h="483079">
                  <a:moveTo>
                    <a:pt x="77638" y="0"/>
                  </a:moveTo>
                  <a:lnTo>
                    <a:pt x="0" y="483079"/>
                  </a:lnTo>
                  <a:lnTo>
                    <a:pt x="362310" y="431320"/>
                  </a:lnTo>
                  <a:lnTo>
                    <a:pt x="250166" y="155275"/>
                  </a:lnTo>
                  <a:lnTo>
                    <a:pt x="439948" y="198407"/>
                  </a:lnTo>
                  <a:lnTo>
                    <a:pt x="448574" y="51758"/>
                  </a:lnTo>
                  <a:lnTo>
                    <a:pt x="232914" y="51758"/>
                  </a:lnTo>
                  <a:lnTo>
                    <a:pt x="155276" y="8626"/>
                  </a:lnTo>
                </a:path>
              </a:pathLst>
            </a:custGeom>
            <a:solidFill>
              <a:srgbClr val="0000FF"/>
            </a:solidFill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34" name="Gerade Verbindung 71"/>
            <p:cNvCxnSpPr/>
            <p:nvPr/>
          </p:nvCxnSpPr>
          <p:spPr>
            <a:xfrm rot="5400000" flipH="1" flipV="1">
              <a:off x="1491928" y="4227489"/>
              <a:ext cx="249944" cy="1237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Freihandform 34"/>
            <p:cNvSpPr/>
            <p:nvPr/>
          </p:nvSpPr>
          <p:spPr>
            <a:xfrm>
              <a:off x="1000100" y="3857628"/>
              <a:ext cx="306420" cy="520633"/>
            </a:xfrm>
            <a:custGeom>
              <a:avLst/>
              <a:gdLst>
                <a:gd name="connsiteX0" fmla="*/ 284671 w 353683"/>
                <a:gd name="connsiteY0" fmla="*/ 0 h 595222"/>
                <a:gd name="connsiteX1" fmla="*/ 250166 w 353683"/>
                <a:gd name="connsiteY1" fmla="*/ 8626 h 595222"/>
                <a:gd name="connsiteX2" fmla="*/ 138022 w 353683"/>
                <a:gd name="connsiteY2" fmla="*/ 17253 h 595222"/>
                <a:gd name="connsiteX3" fmla="*/ 69011 w 353683"/>
                <a:gd name="connsiteY3" fmla="*/ 86264 h 595222"/>
                <a:gd name="connsiteX4" fmla="*/ 0 w 353683"/>
                <a:gd name="connsiteY4" fmla="*/ 241539 h 595222"/>
                <a:gd name="connsiteX5" fmla="*/ 43132 w 353683"/>
                <a:gd name="connsiteY5" fmla="*/ 405441 h 595222"/>
                <a:gd name="connsiteX6" fmla="*/ 25879 w 353683"/>
                <a:gd name="connsiteY6" fmla="*/ 577970 h 595222"/>
                <a:gd name="connsiteX7" fmla="*/ 69011 w 353683"/>
                <a:gd name="connsiteY7" fmla="*/ 595222 h 595222"/>
                <a:gd name="connsiteX8" fmla="*/ 146649 w 353683"/>
                <a:gd name="connsiteY8" fmla="*/ 508958 h 595222"/>
                <a:gd name="connsiteX9" fmla="*/ 207034 w 353683"/>
                <a:gd name="connsiteY9" fmla="*/ 491705 h 595222"/>
                <a:gd name="connsiteX10" fmla="*/ 224286 w 353683"/>
                <a:gd name="connsiteY10" fmla="*/ 388188 h 595222"/>
                <a:gd name="connsiteX11" fmla="*/ 241539 w 353683"/>
                <a:gd name="connsiteY11" fmla="*/ 224287 h 595222"/>
                <a:gd name="connsiteX12" fmla="*/ 276045 w 353683"/>
                <a:gd name="connsiteY12" fmla="*/ 155275 h 595222"/>
                <a:gd name="connsiteX13" fmla="*/ 319177 w 353683"/>
                <a:gd name="connsiteY13" fmla="*/ 120770 h 595222"/>
                <a:gd name="connsiteX14" fmla="*/ 353683 w 353683"/>
                <a:gd name="connsiteY14" fmla="*/ 69011 h 595222"/>
                <a:gd name="connsiteX15" fmla="*/ 336430 w 353683"/>
                <a:gd name="connsiteY15" fmla="*/ 34505 h 595222"/>
                <a:gd name="connsiteX0" fmla="*/ 284671 w 353683"/>
                <a:gd name="connsiteY0" fmla="*/ 0 h 595222"/>
                <a:gd name="connsiteX1" fmla="*/ 250166 w 353683"/>
                <a:gd name="connsiteY1" fmla="*/ 8626 h 595222"/>
                <a:gd name="connsiteX2" fmla="*/ 138022 w 353683"/>
                <a:gd name="connsiteY2" fmla="*/ 17253 h 595222"/>
                <a:gd name="connsiteX3" fmla="*/ 69011 w 353683"/>
                <a:gd name="connsiteY3" fmla="*/ 86264 h 595222"/>
                <a:gd name="connsiteX4" fmla="*/ 0 w 353683"/>
                <a:gd name="connsiteY4" fmla="*/ 241539 h 595222"/>
                <a:gd name="connsiteX5" fmla="*/ 43132 w 353683"/>
                <a:gd name="connsiteY5" fmla="*/ 405441 h 595222"/>
                <a:gd name="connsiteX6" fmla="*/ 25879 w 353683"/>
                <a:gd name="connsiteY6" fmla="*/ 577970 h 595222"/>
                <a:gd name="connsiteX7" fmla="*/ 69011 w 353683"/>
                <a:gd name="connsiteY7" fmla="*/ 595222 h 595222"/>
                <a:gd name="connsiteX8" fmla="*/ 146649 w 353683"/>
                <a:gd name="connsiteY8" fmla="*/ 508958 h 595222"/>
                <a:gd name="connsiteX9" fmla="*/ 207034 w 353683"/>
                <a:gd name="connsiteY9" fmla="*/ 491705 h 595222"/>
                <a:gd name="connsiteX10" fmla="*/ 224286 w 353683"/>
                <a:gd name="connsiteY10" fmla="*/ 388188 h 595222"/>
                <a:gd name="connsiteX11" fmla="*/ 241539 w 353683"/>
                <a:gd name="connsiteY11" fmla="*/ 224287 h 595222"/>
                <a:gd name="connsiteX12" fmla="*/ 276045 w 353683"/>
                <a:gd name="connsiteY12" fmla="*/ 155275 h 595222"/>
                <a:gd name="connsiteX13" fmla="*/ 319177 w 353683"/>
                <a:gd name="connsiteY13" fmla="*/ 120770 h 595222"/>
                <a:gd name="connsiteX14" fmla="*/ 353683 w 353683"/>
                <a:gd name="connsiteY14" fmla="*/ 69011 h 595222"/>
                <a:gd name="connsiteX15" fmla="*/ 336430 w 353683"/>
                <a:gd name="connsiteY15" fmla="*/ 34505 h 595222"/>
                <a:gd name="connsiteX16" fmla="*/ 284671 w 353683"/>
                <a:gd name="connsiteY16" fmla="*/ 0 h 5952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53683" h="595222">
                  <a:moveTo>
                    <a:pt x="284671" y="0"/>
                  </a:moveTo>
                  <a:cubicBezTo>
                    <a:pt x="273169" y="2875"/>
                    <a:pt x="261902" y="6949"/>
                    <a:pt x="250166" y="8626"/>
                  </a:cubicBezTo>
                  <a:cubicBezTo>
                    <a:pt x="183769" y="18111"/>
                    <a:pt x="184307" y="17253"/>
                    <a:pt x="138022" y="17253"/>
                  </a:cubicBezTo>
                  <a:lnTo>
                    <a:pt x="69011" y="86264"/>
                  </a:lnTo>
                  <a:lnTo>
                    <a:pt x="0" y="241539"/>
                  </a:lnTo>
                  <a:lnTo>
                    <a:pt x="43132" y="405441"/>
                  </a:lnTo>
                  <a:lnTo>
                    <a:pt x="25879" y="577970"/>
                  </a:lnTo>
                  <a:lnTo>
                    <a:pt x="69011" y="595222"/>
                  </a:lnTo>
                  <a:lnTo>
                    <a:pt x="146649" y="508958"/>
                  </a:lnTo>
                  <a:lnTo>
                    <a:pt x="207034" y="491705"/>
                  </a:lnTo>
                  <a:lnTo>
                    <a:pt x="224286" y="388188"/>
                  </a:lnTo>
                  <a:lnTo>
                    <a:pt x="241539" y="224287"/>
                  </a:lnTo>
                  <a:cubicBezTo>
                    <a:pt x="268429" y="152583"/>
                    <a:pt x="242851" y="155275"/>
                    <a:pt x="276045" y="155275"/>
                  </a:cubicBezTo>
                  <a:lnTo>
                    <a:pt x="319177" y="120770"/>
                  </a:lnTo>
                  <a:lnTo>
                    <a:pt x="353683" y="69011"/>
                  </a:lnTo>
                  <a:lnTo>
                    <a:pt x="336430" y="34505"/>
                  </a:lnTo>
                  <a:lnTo>
                    <a:pt x="284671" y="0"/>
                  </a:lnTo>
                  <a:close/>
                </a:path>
              </a:pathLst>
            </a:custGeom>
            <a:solidFill>
              <a:srgbClr val="FFFF00"/>
            </a:solidFill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cxnSp>
        <p:nvCxnSpPr>
          <p:cNvPr id="70" name="Gerade Verbindung mit Pfeil 69"/>
          <p:cNvCxnSpPr/>
          <p:nvPr/>
        </p:nvCxnSpPr>
        <p:spPr>
          <a:xfrm rot="10800000" flipH="1">
            <a:off x="3743310" y="4367248"/>
            <a:ext cx="1285884" cy="6752"/>
          </a:xfrm>
          <a:prstGeom prst="straightConnector1">
            <a:avLst/>
          </a:prstGeom>
          <a:ln w="571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Gerade Verbindung mit Pfeil 70"/>
          <p:cNvCxnSpPr/>
          <p:nvPr/>
        </p:nvCxnSpPr>
        <p:spPr>
          <a:xfrm>
            <a:off x="7477194" y="4367248"/>
            <a:ext cx="1234116" cy="6752"/>
          </a:xfrm>
          <a:prstGeom prst="straightConnector1">
            <a:avLst/>
          </a:prstGeom>
          <a:ln w="571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feld 71"/>
          <p:cNvSpPr txBox="1"/>
          <p:nvPr/>
        </p:nvSpPr>
        <p:spPr>
          <a:xfrm>
            <a:off x="4171938" y="3152776"/>
            <a:ext cx="5715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l-GR" sz="7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λ</a:t>
            </a:r>
            <a:endParaRPr lang="de-DE" sz="7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Freihandform 73"/>
          <p:cNvSpPr/>
          <p:nvPr/>
        </p:nvSpPr>
        <p:spPr>
          <a:xfrm>
            <a:off x="5284302" y="3714752"/>
            <a:ext cx="1928826" cy="893674"/>
          </a:xfrm>
          <a:custGeom>
            <a:avLst/>
            <a:gdLst>
              <a:gd name="connsiteX0" fmla="*/ 263347 w 2040941"/>
              <a:gd name="connsiteY0" fmla="*/ 833933 h 833933"/>
              <a:gd name="connsiteX1" fmla="*/ 2040941 w 2040941"/>
              <a:gd name="connsiteY1" fmla="*/ 819302 h 833933"/>
              <a:gd name="connsiteX2" fmla="*/ 1982419 w 2040941"/>
              <a:gd name="connsiteY2" fmla="*/ 512064 h 833933"/>
              <a:gd name="connsiteX3" fmla="*/ 1580083 w 2040941"/>
              <a:gd name="connsiteY3" fmla="*/ 373075 h 833933"/>
              <a:gd name="connsiteX4" fmla="*/ 1433779 w 2040941"/>
              <a:gd name="connsiteY4" fmla="*/ 7315 h 833933"/>
              <a:gd name="connsiteX5" fmla="*/ 694944 w 2040941"/>
              <a:gd name="connsiteY5" fmla="*/ 0 h 833933"/>
              <a:gd name="connsiteX6" fmla="*/ 468173 w 2040941"/>
              <a:gd name="connsiteY6" fmla="*/ 365760 h 833933"/>
              <a:gd name="connsiteX7" fmla="*/ 65837 w 2040941"/>
              <a:gd name="connsiteY7" fmla="*/ 475488 h 833933"/>
              <a:gd name="connsiteX8" fmla="*/ 0 w 2040941"/>
              <a:gd name="connsiteY8" fmla="*/ 819302 h 833933"/>
              <a:gd name="connsiteX0" fmla="*/ 263347 w 2040941"/>
              <a:gd name="connsiteY0" fmla="*/ 833933 h 833933"/>
              <a:gd name="connsiteX1" fmla="*/ 2040941 w 2040941"/>
              <a:gd name="connsiteY1" fmla="*/ 819302 h 833933"/>
              <a:gd name="connsiteX2" fmla="*/ 1982419 w 2040941"/>
              <a:gd name="connsiteY2" fmla="*/ 512064 h 833933"/>
              <a:gd name="connsiteX3" fmla="*/ 1580083 w 2040941"/>
              <a:gd name="connsiteY3" fmla="*/ 373075 h 833933"/>
              <a:gd name="connsiteX4" fmla="*/ 1433779 w 2040941"/>
              <a:gd name="connsiteY4" fmla="*/ 7315 h 833933"/>
              <a:gd name="connsiteX5" fmla="*/ 694944 w 2040941"/>
              <a:gd name="connsiteY5" fmla="*/ 0 h 833933"/>
              <a:gd name="connsiteX6" fmla="*/ 468173 w 2040941"/>
              <a:gd name="connsiteY6" fmla="*/ 365760 h 833933"/>
              <a:gd name="connsiteX7" fmla="*/ 65837 w 2040941"/>
              <a:gd name="connsiteY7" fmla="*/ 475488 h 833933"/>
              <a:gd name="connsiteX8" fmla="*/ 0 w 2040941"/>
              <a:gd name="connsiteY8" fmla="*/ 819302 h 833933"/>
              <a:gd name="connsiteX9" fmla="*/ 263347 w 2040941"/>
              <a:gd name="connsiteY9" fmla="*/ 833933 h 833933"/>
              <a:gd name="connsiteX0" fmla="*/ 263347 w 2040941"/>
              <a:gd name="connsiteY0" fmla="*/ 833933 h 833933"/>
              <a:gd name="connsiteX1" fmla="*/ 2040941 w 2040941"/>
              <a:gd name="connsiteY1" fmla="*/ 819302 h 833933"/>
              <a:gd name="connsiteX2" fmla="*/ 1982419 w 2040941"/>
              <a:gd name="connsiteY2" fmla="*/ 512064 h 833933"/>
              <a:gd name="connsiteX3" fmla="*/ 1580083 w 2040941"/>
              <a:gd name="connsiteY3" fmla="*/ 373075 h 833933"/>
              <a:gd name="connsiteX4" fmla="*/ 1433779 w 2040941"/>
              <a:gd name="connsiteY4" fmla="*/ 7315 h 833933"/>
              <a:gd name="connsiteX5" fmla="*/ 694944 w 2040941"/>
              <a:gd name="connsiteY5" fmla="*/ 0 h 833933"/>
              <a:gd name="connsiteX6" fmla="*/ 468173 w 2040941"/>
              <a:gd name="connsiteY6" fmla="*/ 365760 h 833933"/>
              <a:gd name="connsiteX7" fmla="*/ 65837 w 2040941"/>
              <a:gd name="connsiteY7" fmla="*/ 475488 h 833933"/>
              <a:gd name="connsiteX8" fmla="*/ 0 w 2040941"/>
              <a:gd name="connsiteY8" fmla="*/ 819302 h 833933"/>
              <a:gd name="connsiteX9" fmla="*/ 263347 w 2040941"/>
              <a:gd name="connsiteY9" fmla="*/ 833933 h 833933"/>
              <a:gd name="connsiteX0" fmla="*/ 263347 w 2040941"/>
              <a:gd name="connsiteY0" fmla="*/ 833933 h 833933"/>
              <a:gd name="connsiteX1" fmla="*/ 2040941 w 2040941"/>
              <a:gd name="connsiteY1" fmla="*/ 819302 h 833933"/>
              <a:gd name="connsiteX2" fmla="*/ 1982419 w 2040941"/>
              <a:gd name="connsiteY2" fmla="*/ 512064 h 833933"/>
              <a:gd name="connsiteX3" fmla="*/ 1580083 w 2040941"/>
              <a:gd name="connsiteY3" fmla="*/ 373075 h 833933"/>
              <a:gd name="connsiteX4" fmla="*/ 1433779 w 2040941"/>
              <a:gd name="connsiteY4" fmla="*/ 7315 h 833933"/>
              <a:gd name="connsiteX5" fmla="*/ 694944 w 2040941"/>
              <a:gd name="connsiteY5" fmla="*/ 0 h 833933"/>
              <a:gd name="connsiteX6" fmla="*/ 468173 w 2040941"/>
              <a:gd name="connsiteY6" fmla="*/ 365760 h 833933"/>
              <a:gd name="connsiteX7" fmla="*/ 65837 w 2040941"/>
              <a:gd name="connsiteY7" fmla="*/ 475488 h 833933"/>
              <a:gd name="connsiteX8" fmla="*/ 0 w 2040941"/>
              <a:gd name="connsiteY8" fmla="*/ 819302 h 833933"/>
              <a:gd name="connsiteX9" fmla="*/ 263347 w 2040941"/>
              <a:gd name="connsiteY9" fmla="*/ 833933 h 833933"/>
              <a:gd name="connsiteX0" fmla="*/ 263347 w 2040941"/>
              <a:gd name="connsiteY0" fmla="*/ 833933 h 833933"/>
              <a:gd name="connsiteX1" fmla="*/ 2040941 w 2040941"/>
              <a:gd name="connsiteY1" fmla="*/ 819302 h 833933"/>
              <a:gd name="connsiteX2" fmla="*/ 1982419 w 2040941"/>
              <a:gd name="connsiteY2" fmla="*/ 512064 h 833933"/>
              <a:gd name="connsiteX3" fmla="*/ 1580083 w 2040941"/>
              <a:gd name="connsiteY3" fmla="*/ 373075 h 833933"/>
              <a:gd name="connsiteX4" fmla="*/ 1433779 w 2040941"/>
              <a:gd name="connsiteY4" fmla="*/ 7315 h 833933"/>
              <a:gd name="connsiteX5" fmla="*/ 694944 w 2040941"/>
              <a:gd name="connsiteY5" fmla="*/ 0 h 833933"/>
              <a:gd name="connsiteX6" fmla="*/ 468173 w 2040941"/>
              <a:gd name="connsiteY6" fmla="*/ 365760 h 833933"/>
              <a:gd name="connsiteX7" fmla="*/ 65837 w 2040941"/>
              <a:gd name="connsiteY7" fmla="*/ 475488 h 833933"/>
              <a:gd name="connsiteX8" fmla="*/ 0 w 2040941"/>
              <a:gd name="connsiteY8" fmla="*/ 819302 h 833933"/>
              <a:gd name="connsiteX9" fmla="*/ 263347 w 2040941"/>
              <a:gd name="connsiteY9" fmla="*/ 833933 h 833933"/>
              <a:gd name="connsiteX0" fmla="*/ 263347 w 2040941"/>
              <a:gd name="connsiteY0" fmla="*/ 833933 h 833933"/>
              <a:gd name="connsiteX1" fmla="*/ 2040941 w 2040941"/>
              <a:gd name="connsiteY1" fmla="*/ 819302 h 833933"/>
              <a:gd name="connsiteX2" fmla="*/ 1982419 w 2040941"/>
              <a:gd name="connsiteY2" fmla="*/ 512064 h 833933"/>
              <a:gd name="connsiteX3" fmla="*/ 1580083 w 2040941"/>
              <a:gd name="connsiteY3" fmla="*/ 373075 h 833933"/>
              <a:gd name="connsiteX4" fmla="*/ 1572300 w 2040941"/>
              <a:gd name="connsiteY4" fmla="*/ 357178 h 833933"/>
              <a:gd name="connsiteX5" fmla="*/ 1433779 w 2040941"/>
              <a:gd name="connsiteY5" fmla="*/ 7315 h 833933"/>
              <a:gd name="connsiteX6" fmla="*/ 694944 w 2040941"/>
              <a:gd name="connsiteY6" fmla="*/ 0 h 833933"/>
              <a:gd name="connsiteX7" fmla="*/ 468173 w 2040941"/>
              <a:gd name="connsiteY7" fmla="*/ 365760 h 833933"/>
              <a:gd name="connsiteX8" fmla="*/ 65837 w 2040941"/>
              <a:gd name="connsiteY8" fmla="*/ 475488 h 833933"/>
              <a:gd name="connsiteX9" fmla="*/ 0 w 2040941"/>
              <a:gd name="connsiteY9" fmla="*/ 819302 h 833933"/>
              <a:gd name="connsiteX10" fmla="*/ 263347 w 2040941"/>
              <a:gd name="connsiteY10" fmla="*/ 833933 h 833933"/>
              <a:gd name="connsiteX0" fmla="*/ 263347 w 2040941"/>
              <a:gd name="connsiteY0" fmla="*/ 893674 h 893674"/>
              <a:gd name="connsiteX1" fmla="*/ 2040941 w 2040941"/>
              <a:gd name="connsiteY1" fmla="*/ 879043 h 893674"/>
              <a:gd name="connsiteX2" fmla="*/ 1982419 w 2040941"/>
              <a:gd name="connsiteY2" fmla="*/ 571805 h 893674"/>
              <a:gd name="connsiteX3" fmla="*/ 1580083 w 2040941"/>
              <a:gd name="connsiteY3" fmla="*/ 432816 h 893674"/>
              <a:gd name="connsiteX4" fmla="*/ 1572300 w 2040941"/>
              <a:gd name="connsiteY4" fmla="*/ 416919 h 893674"/>
              <a:gd name="connsiteX5" fmla="*/ 1433779 w 2040941"/>
              <a:gd name="connsiteY5" fmla="*/ 67056 h 893674"/>
              <a:gd name="connsiteX6" fmla="*/ 694944 w 2040941"/>
              <a:gd name="connsiteY6" fmla="*/ 59741 h 893674"/>
              <a:gd name="connsiteX7" fmla="*/ 468173 w 2040941"/>
              <a:gd name="connsiteY7" fmla="*/ 425501 h 893674"/>
              <a:gd name="connsiteX8" fmla="*/ 65837 w 2040941"/>
              <a:gd name="connsiteY8" fmla="*/ 535229 h 893674"/>
              <a:gd name="connsiteX9" fmla="*/ 0 w 2040941"/>
              <a:gd name="connsiteY9" fmla="*/ 879043 h 893674"/>
              <a:gd name="connsiteX10" fmla="*/ 263347 w 2040941"/>
              <a:gd name="connsiteY10" fmla="*/ 893674 h 8936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040941" h="893674">
                <a:moveTo>
                  <a:pt x="263347" y="893674"/>
                </a:moveTo>
                <a:lnTo>
                  <a:pt x="2040941" y="879043"/>
                </a:lnTo>
                <a:lnTo>
                  <a:pt x="1982419" y="571805"/>
                </a:lnTo>
                <a:cubicBezTo>
                  <a:pt x="1905609" y="497434"/>
                  <a:pt x="1671523" y="516941"/>
                  <a:pt x="1580083" y="432816"/>
                </a:cubicBezTo>
                <a:lnTo>
                  <a:pt x="1572300" y="416919"/>
                </a:lnTo>
                <a:lnTo>
                  <a:pt x="1433779" y="67056"/>
                </a:lnTo>
                <a:cubicBezTo>
                  <a:pt x="1287553" y="7526"/>
                  <a:pt x="855878" y="0"/>
                  <a:pt x="694944" y="59741"/>
                </a:cubicBezTo>
                <a:cubicBezTo>
                  <a:pt x="534010" y="119482"/>
                  <a:pt x="573024" y="346253"/>
                  <a:pt x="468173" y="425501"/>
                </a:cubicBezTo>
                <a:cubicBezTo>
                  <a:pt x="363322" y="504749"/>
                  <a:pt x="143866" y="459639"/>
                  <a:pt x="65837" y="535229"/>
                </a:cubicBezTo>
                <a:lnTo>
                  <a:pt x="0" y="879043"/>
                </a:lnTo>
                <a:lnTo>
                  <a:pt x="263347" y="893674"/>
                </a:lnTo>
                <a:close/>
              </a:path>
            </a:pathLst>
          </a:custGeom>
          <a:solidFill>
            <a:srgbClr val="66FF33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5" name="Akkord 74"/>
          <p:cNvSpPr/>
          <p:nvPr/>
        </p:nvSpPr>
        <p:spPr>
          <a:xfrm>
            <a:off x="7070254" y="4345997"/>
            <a:ext cx="117157" cy="142876"/>
          </a:xfrm>
          <a:prstGeom prst="chord">
            <a:avLst>
              <a:gd name="adj1" fmla="val 3032788"/>
              <a:gd name="adj2" fmla="val 17619137"/>
            </a:avLst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6" name="Freihandform 75"/>
          <p:cNvSpPr/>
          <p:nvPr/>
        </p:nvSpPr>
        <p:spPr>
          <a:xfrm>
            <a:off x="6894058" y="4007846"/>
            <a:ext cx="28575" cy="190500"/>
          </a:xfrm>
          <a:custGeom>
            <a:avLst/>
            <a:gdLst>
              <a:gd name="connsiteX0" fmla="*/ 0 w 28575"/>
              <a:gd name="connsiteY0" fmla="*/ 190500 h 190500"/>
              <a:gd name="connsiteX1" fmla="*/ 28575 w 28575"/>
              <a:gd name="connsiteY1" fmla="*/ 0 h 190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575" h="190500">
                <a:moveTo>
                  <a:pt x="0" y="190500"/>
                </a:moveTo>
                <a:lnTo>
                  <a:pt x="28575" y="0"/>
                </a:lnTo>
              </a:path>
            </a:pathLst>
          </a:custGeom>
          <a:ln w="38100">
            <a:solidFill>
              <a:schemeClr val="tx1"/>
            </a:solidFill>
            <a:headEnd type="none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7" name="Freihandform 76"/>
          <p:cNvSpPr/>
          <p:nvPr/>
        </p:nvSpPr>
        <p:spPr>
          <a:xfrm>
            <a:off x="5265252" y="4382461"/>
            <a:ext cx="180976" cy="258813"/>
          </a:xfrm>
          <a:custGeom>
            <a:avLst/>
            <a:gdLst>
              <a:gd name="connsiteX0" fmla="*/ 9525 w 95250"/>
              <a:gd name="connsiteY0" fmla="*/ 0 h 152400"/>
              <a:gd name="connsiteX1" fmla="*/ 95250 w 95250"/>
              <a:gd name="connsiteY1" fmla="*/ 9525 h 152400"/>
              <a:gd name="connsiteX2" fmla="*/ 85725 w 95250"/>
              <a:gd name="connsiteY2" fmla="*/ 152400 h 152400"/>
              <a:gd name="connsiteX3" fmla="*/ 0 w 95250"/>
              <a:gd name="connsiteY3" fmla="*/ 152400 h 152400"/>
              <a:gd name="connsiteX0" fmla="*/ 9525 w 95250"/>
              <a:gd name="connsiteY0" fmla="*/ 0 h 152400"/>
              <a:gd name="connsiteX1" fmla="*/ 95250 w 95250"/>
              <a:gd name="connsiteY1" fmla="*/ 9525 h 152400"/>
              <a:gd name="connsiteX2" fmla="*/ 85725 w 95250"/>
              <a:gd name="connsiteY2" fmla="*/ 152400 h 152400"/>
              <a:gd name="connsiteX3" fmla="*/ 0 w 95250"/>
              <a:gd name="connsiteY3" fmla="*/ 152400 h 152400"/>
              <a:gd name="connsiteX4" fmla="*/ 9525 w 95250"/>
              <a:gd name="connsiteY4" fmla="*/ 0 h 152400"/>
              <a:gd name="connsiteX0" fmla="*/ 9525 w 95250"/>
              <a:gd name="connsiteY0" fmla="*/ 0 h 152400"/>
              <a:gd name="connsiteX1" fmla="*/ 95250 w 95250"/>
              <a:gd name="connsiteY1" fmla="*/ 9525 h 152400"/>
              <a:gd name="connsiteX2" fmla="*/ 85725 w 95250"/>
              <a:gd name="connsiteY2" fmla="*/ 152400 h 152400"/>
              <a:gd name="connsiteX3" fmla="*/ 0 w 95250"/>
              <a:gd name="connsiteY3" fmla="*/ 152400 h 152400"/>
              <a:gd name="connsiteX4" fmla="*/ 9525 w 95250"/>
              <a:gd name="connsiteY4" fmla="*/ 0 h 152400"/>
              <a:gd name="connsiteX0" fmla="*/ 9525 w 95250"/>
              <a:gd name="connsiteY0" fmla="*/ 0 h 152400"/>
              <a:gd name="connsiteX1" fmla="*/ 95250 w 95250"/>
              <a:gd name="connsiteY1" fmla="*/ 9525 h 152400"/>
              <a:gd name="connsiteX2" fmla="*/ 85725 w 95250"/>
              <a:gd name="connsiteY2" fmla="*/ 152400 h 152400"/>
              <a:gd name="connsiteX3" fmla="*/ 0 w 95250"/>
              <a:gd name="connsiteY3" fmla="*/ 152400 h 152400"/>
              <a:gd name="connsiteX4" fmla="*/ 9525 w 95250"/>
              <a:gd name="connsiteY4" fmla="*/ 0 h 152400"/>
              <a:gd name="connsiteX0" fmla="*/ 22225 w 107950"/>
              <a:gd name="connsiteY0" fmla="*/ 23813 h 176213"/>
              <a:gd name="connsiteX1" fmla="*/ 107950 w 107950"/>
              <a:gd name="connsiteY1" fmla="*/ 33338 h 176213"/>
              <a:gd name="connsiteX2" fmla="*/ 98425 w 107950"/>
              <a:gd name="connsiteY2" fmla="*/ 176213 h 176213"/>
              <a:gd name="connsiteX3" fmla="*/ 12700 w 107950"/>
              <a:gd name="connsiteY3" fmla="*/ 176213 h 176213"/>
              <a:gd name="connsiteX4" fmla="*/ 22225 w 107950"/>
              <a:gd name="connsiteY4" fmla="*/ 23813 h 176213"/>
              <a:gd name="connsiteX0" fmla="*/ 22225 w 120650"/>
              <a:gd name="connsiteY0" fmla="*/ 23813 h 176213"/>
              <a:gd name="connsiteX1" fmla="*/ 107950 w 120650"/>
              <a:gd name="connsiteY1" fmla="*/ 33338 h 176213"/>
              <a:gd name="connsiteX2" fmla="*/ 98425 w 120650"/>
              <a:gd name="connsiteY2" fmla="*/ 176213 h 176213"/>
              <a:gd name="connsiteX3" fmla="*/ 12700 w 120650"/>
              <a:gd name="connsiteY3" fmla="*/ 176213 h 176213"/>
              <a:gd name="connsiteX4" fmla="*/ 22225 w 120650"/>
              <a:gd name="connsiteY4" fmla="*/ 23813 h 1762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0650" h="176213">
                <a:moveTo>
                  <a:pt x="22225" y="23813"/>
                </a:moveTo>
                <a:cubicBezTo>
                  <a:pt x="38100" y="0"/>
                  <a:pt x="95250" y="7938"/>
                  <a:pt x="107950" y="33338"/>
                </a:cubicBezTo>
                <a:cubicBezTo>
                  <a:pt x="120650" y="58738"/>
                  <a:pt x="114300" y="152401"/>
                  <a:pt x="98425" y="176213"/>
                </a:cubicBezTo>
                <a:lnTo>
                  <a:pt x="12700" y="176213"/>
                </a:lnTo>
                <a:cubicBezTo>
                  <a:pt x="0" y="150813"/>
                  <a:pt x="6350" y="47626"/>
                  <a:pt x="22225" y="23813"/>
                </a:cubicBezTo>
                <a:close/>
              </a:path>
            </a:pathLst>
          </a:cu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8" name="Rechteck 77"/>
          <p:cNvSpPr/>
          <p:nvPr/>
        </p:nvSpPr>
        <p:spPr>
          <a:xfrm>
            <a:off x="5284302" y="4560313"/>
            <a:ext cx="1928826" cy="117157"/>
          </a:xfrm>
          <a:prstGeom prst="rect">
            <a:avLst/>
          </a:prstGeom>
          <a:solidFill>
            <a:srgbClr val="0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9" name="Ellipse 78"/>
          <p:cNvSpPr/>
          <p:nvPr/>
        </p:nvSpPr>
        <p:spPr>
          <a:xfrm>
            <a:off x="5641492" y="4560311"/>
            <a:ext cx="252000" cy="252000"/>
          </a:xfrm>
          <a:prstGeom prst="ellipse">
            <a:avLst/>
          </a:prstGeom>
          <a:solidFill>
            <a:schemeClr val="bg1"/>
          </a:solidFill>
          <a:ln w="1270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0" name="Ellipse 79"/>
          <p:cNvSpPr/>
          <p:nvPr/>
        </p:nvSpPr>
        <p:spPr>
          <a:xfrm>
            <a:off x="6570186" y="4560311"/>
            <a:ext cx="252000" cy="252000"/>
          </a:xfrm>
          <a:prstGeom prst="ellipse">
            <a:avLst/>
          </a:prstGeom>
          <a:solidFill>
            <a:schemeClr val="bg1"/>
          </a:solidFill>
          <a:ln w="1270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1" name="Freihandform 80"/>
          <p:cNvSpPr/>
          <p:nvPr/>
        </p:nvSpPr>
        <p:spPr>
          <a:xfrm>
            <a:off x="5808222" y="3774493"/>
            <a:ext cx="333336" cy="357190"/>
          </a:xfrm>
          <a:custGeom>
            <a:avLst/>
            <a:gdLst>
              <a:gd name="connsiteX0" fmla="*/ 0 w 267419"/>
              <a:gd name="connsiteY0" fmla="*/ 293299 h 293299"/>
              <a:gd name="connsiteX1" fmla="*/ 103517 w 267419"/>
              <a:gd name="connsiteY1" fmla="*/ 34506 h 293299"/>
              <a:gd name="connsiteX2" fmla="*/ 258793 w 267419"/>
              <a:gd name="connsiteY2" fmla="*/ 0 h 293299"/>
              <a:gd name="connsiteX3" fmla="*/ 267419 w 267419"/>
              <a:gd name="connsiteY3" fmla="*/ 293299 h 293299"/>
              <a:gd name="connsiteX0" fmla="*/ 0 w 267419"/>
              <a:gd name="connsiteY0" fmla="*/ 293299 h 293299"/>
              <a:gd name="connsiteX1" fmla="*/ 103517 w 267419"/>
              <a:gd name="connsiteY1" fmla="*/ 34506 h 293299"/>
              <a:gd name="connsiteX2" fmla="*/ 258793 w 267419"/>
              <a:gd name="connsiteY2" fmla="*/ 0 h 293299"/>
              <a:gd name="connsiteX3" fmla="*/ 267419 w 267419"/>
              <a:gd name="connsiteY3" fmla="*/ 293299 h 293299"/>
              <a:gd name="connsiteX4" fmla="*/ 0 w 267419"/>
              <a:gd name="connsiteY4" fmla="*/ 293299 h 293299"/>
              <a:gd name="connsiteX0" fmla="*/ 0 w 267419"/>
              <a:gd name="connsiteY0" fmla="*/ 336431 h 336431"/>
              <a:gd name="connsiteX1" fmla="*/ 103517 w 267419"/>
              <a:gd name="connsiteY1" fmla="*/ 77638 h 336431"/>
              <a:gd name="connsiteX2" fmla="*/ 258793 w 267419"/>
              <a:gd name="connsiteY2" fmla="*/ 43132 h 336431"/>
              <a:gd name="connsiteX3" fmla="*/ 267419 w 267419"/>
              <a:gd name="connsiteY3" fmla="*/ 336431 h 336431"/>
              <a:gd name="connsiteX4" fmla="*/ 0 w 267419"/>
              <a:gd name="connsiteY4" fmla="*/ 336431 h 336431"/>
              <a:gd name="connsiteX0" fmla="*/ 27317 w 294736"/>
              <a:gd name="connsiteY0" fmla="*/ 336431 h 336431"/>
              <a:gd name="connsiteX1" fmla="*/ 130834 w 294736"/>
              <a:gd name="connsiteY1" fmla="*/ 77638 h 336431"/>
              <a:gd name="connsiteX2" fmla="*/ 286110 w 294736"/>
              <a:gd name="connsiteY2" fmla="*/ 43132 h 336431"/>
              <a:gd name="connsiteX3" fmla="*/ 294736 w 294736"/>
              <a:gd name="connsiteY3" fmla="*/ 336431 h 336431"/>
              <a:gd name="connsiteX4" fmla="*/ 27317 w 294736"/>
              <a:gd name="connsiteY4" fmla="*/ 336431 h 336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4736" h="336431">
                <a:moveTo>
                  <a:pt x="27317" y="336431"/>
                </a:moveTo>
                <a:cubicBezTo>
                  <a:pt x="0" y="293299"/>
                  <a:pt x="87702" y="126521"/>
                  <a:pt x="130834" y="77638"/>
                </a:cubicBezTo>
                <a:cubicBezTo>
                  <a:pt x="173966" y="28755"/>
                  <a:pt x="258793" y="0"/>
                  <a:pt x="286110" y="43132"/>
                </a:cubicBezTo>
                <a:lnTo>
                  <a:pt x="294736" y="336431"/>
                </a:lnTo>
                <a:lnTo>
                  <a:pt x="27317" y="336431"/>
                </a:lnTo>
                <a:close/>
              </a:path>
            </a:pathLst>
          </a:cu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2" name="Freihandform 81"/>
          <p:cNvSpPr/>
          <p:nvPr/>
        </p:nvSpPr>
        <p:spPr>
          <a:xfrm>
            <a:off x="6212996" y="3766294"/>
            <a:ext cx="500066" cy="379356"/>
          </a:xfrm>
          <a:custGeom>
            <a:avLst/>
            <a:gdLst>
              <a:gd name="connsiteX0" fmla="*/ 9867 w 490092"/>
              <a:gd name="connsiteY0" fmla="*/ 312475 h 328921"/>
              <a:gd name="connsiteX1" fmla="*/ 9867 w 490092"/>
              <a:gd name="connsiteY1" fmla="*/ 312475 h 328921"/>
              <a:gd name="connsiteX2" fmla="*/ 0 w 490092"/>
              <a:gd name="connsiteY2" fmla="*/ 0 h 328921"/>
              <a:gd name="connsiteX3" fmla="*/ 384837 w 490092"/>
              <a:gd name="connsiteY3" fmla="*/ 9868 h 328921"/>
              <a:gd name="connsiteX4" fmla="*/ 490092 w 490092"/>
              <a:gd name="connsiteY4" fmla="*/ 328921 h 328921"/>
              <a:gd name="connsiteX5" fmla="*/ 9867 w 490092"/>
              <a:gd name="connsiteY5" fmla="*/ 312475 h 328921"/>
              <a:gd name="connsiteX0" fmla="*/ 9867 w 490092"/>
              <a:gd name="connsiteY0" fmla="*/ 362910 h 379356"/>
              <a:gd name="connsiteX1" fmla="*/ 9867 w 490092"/>
              <a:gd name="connsiteY1" fmla="*/ 362910 h 379356"/>
              <a:gd name="connsiteX2" fmla="*/ 0 w 490092"/>
              <a:gd name="connsiteY2" fmla="*/ 50435 h 379356"/>
              <a:gd name="connsiteX3" fmla="*/ 384837 w 490092"/>
              <a:gd name="connsiteY3" fmla="*/ 60303 h 379356"/>
              <a:gd name="connsiteX4" fmla="*/ 490092 w 490092"/>
              <a:gd name="connsiteY4" fmla="*/ 379356 h 379356"/>
              <a:gd name="connsiteX5" fmla="*/ 9867 w 490092"/>
              <a:gd name="connsiteY5" fmla="*/ 362910 h 379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0092" h="379356">
                <a:moveTo>
                  <a:pt x="9867" y="362910"/>
                </a:moveTo>
                <a:lnTo>
                  <a:pt x="9867" y="362910"/>
                </a:lnTo>
                <a:lnTo>
                  <a:pt x="0" y="50435"/>
                </a:lnTo>
                <a:cubicBezTo>
                  <a:pt x="62495" y="0"/>
                  <a:pt x="303155" y="5483"/>
                  <a:pt x="384837" y="60303"/>
                </a:cubicBezTo>
                <a:lnTo>
                  <a:pt x="490092" y="379356"/>
                </a:lnTo>
                <a:lnTo>
                  <a:pt x="9867" y="362910"/>
                </a:lnTo>
                <a:close/>
              </a:path>
            </a:pathLst>
          </a:cu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3" name="Freihandform 82"/>
          <p:cNvSpPr/>
          <p:nvPr/>
        </p:nvSpPr>
        <p:spPr>
          <a:xfrm>
            <a:off x="6283225" y="3925275"/>
            <a:ext cx="111833" cy="194063"/>
          </a:xfrm>
          <a:custGeom>
            <a:avLst/>
            <a:gdLst>
              <a:gd name="connsiteX0" fmla="*/ 39470 w 111833"/>
              <a:gd name="connsiteY0" fmla="*/ 190774 h 194063"/>
              <a:gd name="connsiteX1" fmla="*/ 39470 w 111833"/>
              <a:gd name="connsiteY1" fmla="*/ 190774 h 194063"/>
              <a:gd name="connsiteX2" fmla="*/ 0 w 111833"/>
              <a:gd name="connsiteY2" fmla="*/ 0 h 194063"/>
              <a:gd name="connsiteX3" fmla="*/ 65784 w 111833"/>
              <a:gd name="connsiteY3" fmla="*/ 0 h 194063"/>
              <a:gd name="connsiteX4" fmla="*/ 111833 w 111833"/>
              <a:gd name="connsiteY4" fmla="*/ 194063 h 1940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1833" h="194063">
                <a:moveTo>
                  <a:pt x="39470" y="190774"/>
                </a:moveTo>
                <a:lnTo>
                  <a:pt x="39470" y="190774"/>
                </a:lnTo>
                <a:lnTo>
                  <a:pt x="0" y="0"/>
                </a:lnTo>
                <a:lnTo>
                  <a:pt x="65784" y="0"/>
                </a:lnTo>
                <a:lnTo>
                  <a:pt x="111833" y="194063"/>
                </a:lnTo>
              </a:path>
            </a:pathLst>
          </a:custGeom>
          <a:solidFill>
            <a:srgbClr val="000000"/>
          </a:solidFill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85" name="Gruppieren 84"/>
          <p:cNvGrpSpPr/>
          <p:nvPr/>
        </p:nvGrpSpPr>
        <p:grpSpPr>
          <a:xfrm>
            <a:off x="8824889" y="3852862"/>
            <a:ext cx="928693" cy="997278"/>
            <a:chOff x="1000100" y="3857628"/>
            <a:chExt cx="928693" cy="997278"/>
          </a:xfrm>
        </p:grpSpPr>
        <p:sp>
          <p:nvSpPr>
            <p:cNvPr id="86" name="Akkord 85"/>
            <p:cNvSpPr/>
            <p:nvPr/>
          </p:nvSpPr>
          <p:spPr>
            <a:xfrm rot="1263076" flipH="1" flipV="1">
              <a:off x="1447262" y="4193907"/>
              <a:ext cx="185675" cy="124972"/>
            </a:xfrm>
            <a:prstGeom prst="chord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87" name="Gruppieren 42"/>
            <p:cNvGrpSpPr/>
            <p:nvPr/>
          </p:nvGrpSpPr>
          <p:grpSpPr>
            <a:xfrm>
              <a:off x="1059875" y="4539324"/>
              <a:ext cx="311893" cy="315582"/>
              <a:chOff x="1928794" y="5072074"/>
              <a:chExt cx="360000" cy="360794"/>
            </a:xfrm>
          </p:grpSpPr>
          <p:sp>
            <p:nvSpPr>
              <p:cNvPr id="104" name="Ellipse 103"/>
              <p:cNvSpPr/>
              <p:nvPr/>
            </p:nvSpPr>
            <p:spPr>
              <a:xfrm>
                <a:off x="1928794" y="5072074"/>
                <a:ext cx="360000" cy="360000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105" name="Gerade Verbindung 79"/>
              <p:cNvCxnSpPr>
                <a:stCxn id="104" idx="0"/>
                <a:endCxn id="104" idx="4"/>
              </p:cNvCxnSpPr>
              <p:nvPr/>
            </p:nvCxnSpPr>
            <p:spPr>
              <a:xfrm rot="16200000" flipH="1">
                <a:off x="1928794" y="5252074"/>
                <a:ext cx="360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Gerade Verbindung 80"/>
              <p:cNvCxnSpPr>
                <a:stCxn id="104" idx="1"/>
                <a:endCxn id="104" idx="5"/>
              </p:cNvCxnSpPr>
              <p:nvPr/>
            </p:nvCxnSpPr>
            <p:spPr>
              <a:xfrm rot="16200000" flipH="1">
                <a:off x="1981515" y="5124795"/>
                <a:ext cx="254558" cy="25455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Gerade Verbindung 81"/>
              <p:cNvCxnSpPr>
                <a:stCxn id="104" idx="2"/>
                <a:endCxn id="104" idx="6"/>
              </p:cNvCxnSpPr>
              <p:nvPr/>
            </p:nvCxnSpPr>
            <p:spPr>
              <a:xfrm rot="10800000" flipH="1">
                <a:off x="1928794" y="5252074"/>
                <a:ext cx="360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Gerade Verbindung 82"/>
              <p:cNvCxnSpPr>
                <a:stCxn id="104" idx="3"/>
                <a:endCxn id="104" idx="7"/>
              </p:cNvCxnSpPr>
              <p:nvPr/>
            </p:nvCxnSpPr>
            <p:spPr>
              <a:xfrm rot="5400000" flipH="1" flipV="1">
                <a:off x="1981515" y="5124795"/>
                <a:ext cx="254558" cy="25455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8" name="Gruppieren 48"/>
            <p:cNvGrpSpPr/>
            <p:nvPr/>
          </p:nvGrpSpPr>
          <p:grpSpPr>
            <a:xfrm>
              <a:off x="1616900" y="4539324"/>
              <a:ext cx="311893" cy="315582"/>
              <a:chOff x="1928794" y="5072074"/>
              <a:chExt cx="360000" cy="360794"/>
            </a:xfrm>
          </p:grpSpPr>
          <p:sp>
            <p:nvSpPr>
              <p:cNvPr id="99" name="Ellipse 98"/>
              <p:cNvSpPr/>
              <p:nvPr/>
            </p:nvSpPr>
            <p:spPr>
              <a:xfrm>
                <a:off x="1928794" y="5072074"/>
                <a:ext cx="360000" cy="360000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100" name="Gerade Verbindung 74"/>
              <p:cNvCxnSpPr>
                <a:stCxn id="99" idx="0"/>
                <a:endCxn id="99" idx="4"/>
              </p:cNvCxnSpPr>
              <p:nvPr/>
            </p:nvCxnSpPr>
            <p:spPr>
              <a:xfrm rot="16200000" flipH="1">
                <a:off x="1928794" y="5252074"/>
                <a:ext cx="360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Gerade Verbindung 75"/>
              <p:cNvCxnSpPr>
                <a:stCxn id="99" idx="1"/>
                <a:endCxn id="99" idx="5"/>
              </p:cNvCxnSpPr>
              <p:nvPr/>
            </p:nvCxnSpPr>
            <p:spPr>
              <a:xfrm rot="16200000" flipH="1">
                <a:off x="1981515" y="5124795"/>
                <a:ext cx="254558" cy="25455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Gerade Verbindung 76"/>
              <p:cNvCxnSpPr>
                <a:stCxn id="99" idx="2"/>
                <a:endCxn id="99" idx="6"/>
              </p:cNvCxnSpPr>
              <p:nvPr/>
            </p:nvCxnSpPr>
            <p:spPr>
              <a:xfrm rot="10800000" flipH="1">
                <a:off x="1928794" y="5252074"/>
                <a:ext cx="360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Gerade Verbindung 77"/>
              <p:cNvCxnSpPr>
                <a:stCxn id="99" idx="3"/>
                <a:endCxn id="99" idx="7"/>
              </p:cNvCxnSpPr>
              <p:nvPr/>
            </p:nvCxnSpPr>
            <p:spPr>
              <a:xfrm rot="5400000" flipH="1" flipV="1">
                <a:off x="1981515" y="5124795"/>
                <a:ext cx="254558" cy="25455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9" name="Akkord 88"/>
            <p:cNvSpPr/>
            <p:nvPr/>
          </p:nvSpPr>
          <p:spPr>
            <a:xfrm>
              <a:off x="1678792" y="4351866"/>
              <a:ext cx="61892" cy="124972"/>
            </a:xfrm>
            <a:prstGeom prst="chord">
              <a:avLst>
                <a:gd name="adj1" fmla="val 3032788"/>
                <a:gd name="adj2" fmla="val 17619137"/>
              </a:avLst>
            </a:prstGeom>
            <a:solidFill>
              <a:srgbClr val="FFFF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0" name="Freihandform 89"/>
            <p:cNvSpPr/>
            <p:nvPr/>
          </p:nvSpPr>
          <p:spPr>
            <a:xfrm>
              <a:off x="1616900" y="4289381"/>
              <a:ext cx="155976" cy="406392"/>
            </a:xfrm>
            <a:custGeom>
              <a:avLst/>
              <a:gdLst>
                <a:gd name="connsiteX0" fmla="*/ 190195 w 190195"/>
                <a:gd name="connsiteY0" fmla="*/ 438912 h 438912"/>
                <a:gd name="connsiteX1" fmla="*/ 0 w 190195"/>
                <a:gd name="connsiteY1" fmla="*/ 0 h 438912"/>
                <a:gd name="connsiteX0" fmla="*/ 190195 w 190195"/>
                <a:gd name="connsiteY0" fmla="*/ 438912 h 438912"/>
                <a:gd name="connsiteX1" fmla="*/ 0 w 190195"/>
                <a:gd name="connsiteY1" fmla="*/ 0 h 438912"/>
                <a:gd name="connsiteX0" fmla="*/ 190195 w 190195"/>
                <a:gd name="connsiteY0" fmla="*/ 438912 h 438912"/>
                <a:gd name="connsiteX1" fmla="*/ 0 w 190195"/>
                <a:gd name="connsiteY1" fmla="*/ 0 h 438912"/>
                <a:gd name="connsiteX0" fmla="*/ 190195 w 190195"/>
                <a:gd name="connsiteY0" fmla="*/ 438912 h 438912"/>
                <a:gd name="connsiteX1" fmla="*/ 0 w 190195"/>
                <a:gd name="connsiteY1" fmla="*/ 0 h 438912"/>
                <a:gd name="connsiteX0" fmla="*/ 190195 w 190195"/>
                <a:gd name="connsiteY0" fmla="*/ 438912 h 438912"/>
                <a:gd name="connsiteX1" fmla="*/ 0 w 190195"/>
                <a:gd name="connsiteY1" fmla="*/ 0 h 438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90195" h="438912">
                  <a:moveTo>
                    <a:pt x="190195" y="438912"/>
                  </a:moveTo>
                  <a:lnTo>
                    <a:pt x="0" y="0"/>
                  </a:lnTo>
                </a:path>
              </a:pathLst>
            </a:cu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1" name="Ellipse 90"/>
            <p:cNvSpPr/>
            <p:nvPr/>
          </p:nvSpPr>
          <p:spPr>
            <a:xfrm>
              <a:off x="1431225" y="4601810"/>
              <a:ext cx="93568" cy="94466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92" name="Gerade Verbindung 66"/>
            <p:cNvCxnSpPr>
              <a:endCxn id="91" idx="7"/>
            </p:cNvCxnSpPr>
            <p:nvPr/>
          </p:nvCxnSpPr>
          <p:spPr>
            <a:xfrm rot="5400000">
              <a:off x="1494295" y="4431148"/>
              <a:ext cx="201292" cy="16770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Gerade Verbindung 67"/>
            <p:cNvCxnSpPr/>
            <p:nvPr/>
          </p:nvCxnSpPr>
          <p:spPr>
            <a:xfrm rot="16200000" flipV="1">
              <a:off x="1205637" y="4391779"/>
              <a:ext cx="297177" cy="21735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4" name="Ellipse 93"/>
            <p:cNvSpPr/>
            <p:nvPr/>
          </p:nvSpPr>
          <p:spPr>
            <a:xfrm>
              <a:off x="1121767" y="3914465"/>
              <a:ext cx="247567" cy="220421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95" name="Gerade Verbindung 69"/>
            <p:cNvCxnSpPr/>
            <p:nvPr/>
          </p:nvCxnSpPr>
          <p:spPr>
            <a:xfrm rot="5400000">
              <a:off x="1120578" y="4539918"/>
              <a:ext cx="249944" cy="1237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6" name="Freihandform 95"/>
            <p:cNvSpPr/>
            <p:nvPr/>
          </p:nvSpPr>
          <p:spPr>
            <a:xfrm>
              <a:off x="1157046" y="4144354"/>
              <a:ext cx="388631" cy="422543"/>
            </a:xfrm>
            <a:custGeom>
              <a:avLst/>
              <a:gdLst>
                <a:gd name="connsiteX0" fmla="*/ 77638 w 448574"/>
                <a:gd name="connsiteY0" fmla="*/ 0 h 483079"/>
                <a:gd name="connsiteX1" fmla="*/ 0 w 448574"/>
                <a:gd name="connsiteY1" fmla="*/ 483079 h 483079"/>
                <a:gd name="connsiteX2" fmla="*/ 362310 w 448574"/>
                <a:gd name="connsiteY2" fmla="*/ 431320 h 483079"/>
                <a:gd name="connsiteX3" fmla="*/ 250166 w 448574"/>
                <a:gd name="connsiteY3" fmla="*/ 155275 h 483079"/>
                <a:gd name="connsiteX4" fmla="*/ 439948 w 448574"/>
                <a:gd name="connsiteY4" fmla="*/ 198407 h 483079"/>
                <a:gd name="connsiteX5" fmla="*/ 448574 w 448574"/>
                <a:gd name="connsiteY5" fmla="*/ 51758 h 483079"/>
                <a:gd name="connsiteX6" fmla="*/ 232914 w 448574"/>
                <a:gd name="connsiteY6" fmla="*/ 51758 h 483079"/>
                <a:gd name="connsiteX7" fmla="*/ 155276 w 448574"/>
                <a:gd name="connsiteY7" fmla="*/ 8626 h 483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48574" h="483079">
                  <a:moveTo>
                    <a:pt x="77638" y="0"/>
                  </a:moveTo>
                  <a:lnTo>
                    <a:pt x="0" y="483079"/>
                  </a:lnTo>
                  <a:lnTo>
                    <a:pt x="362310" y="431320"/>
                  </a:lnTo>
                  <a:lnTo>
                    <a:pt x="250166" y="155275"/>
                  </a:lnTo>
                  <a:lnTo>
                    <a:pt x="439948" y="198407"/>
                  </a:lnTo>
                  <a:lnTo>
                    <a:pt x="448574" y="51758"/>
                  </a:lnTo>
                  <a:lnTo>
                    <a:pt x="232914" y="51758"/>
                  </a:lnTo>
                  <a:lnTo>
                    <a:pt x="155276" y="8626"/>
                  </a:lnTo>
                </a:path>
              </a:pathLst>
            </a:custGeom>
            <a:solidFill>
              <a:srgbClr val="0000FF"/>
            </a:solidFill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97" name="Gerade Verbindung 71"/>
            <p:cNvCxnSpPr/>
            <p:nvPr/>
          </p:nvCxnSpPr>
          <p:spPr>
            <a:xfrm rot="5400000" flipH="1" flipV="1">
              <a:off x="1491928" y="4227489"/>
              <a:ext cx="249944" cy="1237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Freihandform 97"/>
            <p:cNvSpPr/>
            <p:nvPr/>
          </p:nvSpPr>
          <p:spPr>
            <a:xfrm>
              <a:off x="1000100" y="3857628"/>
              <a:ext cx="306420" cy="520633"/>
            </a:xfrm>
            <a:custGeom>
              <a:avLst/>
              <a:gdLst>
                <a:gd name="connsiteX0" fmla="*/ 284671 w 353683"/>
                <a:gd name="connsiteY0" fmla="*/ 0 h 595222"/>
                <a:gd name="connsiteX1" fmla="*/ 250166 w 353683"/>
                <a:gd name="connsiteY1" fmla="*/ 8626 h 595222"/>
                <a:gd name="connsiteX2" fmla="*/ 138022 w 353683"/>
                <a:gd name="connsiteY2" fmla="*/ 17253 h 595222"/>
                <a:gd name="connsiteX3" fmla="*/ 69011 w 353683"/>
                <a:gd name="connsiteY3" fmla="*/ 86264 h 595222"/>
                <a:gd name="connsiteX4" fmla="*/ 0 w 353683"/>
                <a:gd name="connsiteY4" fmla="*/ 241539 h 595222"/>
                <a:gd name="connsiteX5" fmla="*/ 43132 w 353683"/>
                <a:gd name="connsiteY5" fmla="*/ 405441 h 595222"/>
                <a:gd name="connsiteX6" fmla="*/ 25879 w 353683"/>
                <a:gd name="connsiteY6" fmla="*/ 577970 h 595222"/>
                <a:gd name="connsiteX7" fmla="*/ 69011 w 353683"/>
                <a:gd name="connsiteY7" fmla="*/ 595222 h 595222"/>
                <a:gd name="connsiteX8" fmla="*/ 146649 w 353683"/>
                <a:gd name="connsiteY8" fmla="*/ 508958 h 595222"/>
                <a:gd name="connsiteX9" fmla="*/ 207034 w 353683"/>
                <a:gd name="connsiteY9" fmla="*/ 491705 h 595222"/>
                <a:gd name="connsiteX10" fmla="*/ 224286 w 353683"/>
                <a:gd name="connsiteY10" fmla="*/ 388188 h 595222"/>
                <a:gd name="connsiteX11" fmla="*/ 241539 w 353683"/>
                <a:gd name="connsiteY11" fmla="*/ 224287 h 595222"/>
                <a:gd name="connsiteX12" fmla="*/ 276045 w 353683"/>
                <a:gd name="connsiteY12" fmla="*/ 155275 h 595222"/>
                <a:gd name="connsiteX13" fmla="*/ 319177 w 353683"/>
                <a:gd name="connsiteY13" fmla="*/ 120770 h 595222"/>
                <a:gd name="connsiteX14" fmla="*/ 353683 w 353683"/>
                <a:gd name="connsiteY14" fmla="*/ 69011 h 595222"/>
                <a:gd name="connsiteX15" fmla="*/ 336430 w 353683"/>
                <a:gd name="connsiteY15" fmla="*/ 34505 h 595222"/>
                <a:gd name="connsiteX0" fmla="*/ 284671 w 353683"/>
                <a:gd name="connsiteY0" fmla="*/ 0 h 595222"/>
                <a:gd name="connsiteX1" fmla="*/ 250166 w 353683"/>
                <a:gd name="connsiteY1" fmla="*/ 8626 h 595222"/>
                <a:gd name="connsiteX2" fmla="*/ 138022 w 353683"/>
                <a:gd name="connsiteY2" fmla="*/ 17253 h 595222"/>
                <a:gd name="connsiteX3" fmla="*/ 69011 w 353683"/>
                <a:gd name="connsiteY3" fmla="*/ 86264 h 595222"/>
                <a:gd name="connsiteX4" fmla="*/ 0 w 353683"/>
                <a:gd name="connsiteY4" fmla="*/ 241539 h 595222"/>
                <a:gd name="connsiteX5" fmla="*/ 43132 w 353683"/>
                <a:gd name="connsiteY5" fmla="*/ 405441 h 595222"/>
                <a:gd name="connsiteX6" fmla="*/ 25879 w 353683"/>
                <a:gd name="connsiteY6" fmla="*/ 577970 h 595222"/>
                <a:gd name="connsiteX7" fmla="*/ 69011 w 353683"/>
                <a:gd name="connsiteY7" fmla="*/ 595222 h 595222"/>
                <a:gd name="connsiteX8" fmla="*/ 146649 w 353683"/>
                <a:gd name="connsiteY8" fmla="*/ 508958 h 595222"/>
                <a:gd name="connsiteX9" fmla="*/ 207034 w 353683"/>
                <a:gd name="connsiteY9" fmla="*/ 491705 h 595222"/>
                <a:gd name="connsiteX10" fmla="*/ 224286 w 353683"/>
                <a:gd name="connsiteY10" fmla="*/ 388188 h 595222"/>
                <a:gd name="connsiteX11" fmla="*/ 241539 w 353683"/>
                <a:gd name="connsiteY11" fmla="*/ 224287 h 595222"/>
                <a:gd name="connsiteX12" fmla="*/ 276045 w 353683"/>
                <a:gd name="connsiteY12" fmla="*/ 155275 h 595222"/>
                <a:gd name="connsiteX13" fmla="*/ 319177 w 353683"/>
                <a:gd name="connsiteY13" fmla="*/ 120770 h 595222"/>
                <a:gd name="connsiteX14" fmla="*/ 353683 w 353683"/>
                <a:gd name="connsiteY14" fmla="*/ 69011 h 595222"/>
                <a:gd name="connsiteX15" fmla="*/ 336430 w 353683"/>
                <a:gd name="connsiteY15" fmla="*/ 34505 h 595222"/>
                <a:gd name="connsiteX16" fmla="*/ 284671 w 353683"/>
                <a:gd name="connsiteY16" fmla="*/ 0 h 5952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53683" h="595222">
                  <a:moveTo>
                    <a:pt x="284671" y="0"/>
                  </a:moveTo>
                  <a:cubicBezTo>
                    <a:pt x="273169" y="2875"/>
                    <a:pt x="261902" y="6949"/>
                    <a:pt x="250166" y="8626"/>
                  </a:cubicBezTo>
                  <a:cubicBezTo>
                    <a:pt x="183769" y="18111"/>
                    <a:pt x="184307" y="17253"/>
                    <a:pt x="138022" y="17253"/>
                  </a:cubicBezTo>
                  <a:lnTo>
                    <a:pt x="69011" y="86264"/>
                  </a:lnTo>
                  <a:lnTo>
                    <a:pt x="0" y="241539"/>
                  </a:lnTo>
                  <a:lnTo>
                    <a:pt x="43132" y="405441"/>
                  </a:lnTo>
                  <a:lnTo>
                    <a:pt x="25879" y="577970"/>
                  </a:lnTo>
                  <a:lnTo>
                    <a:pt x="69011" y="595222"/>
                  </a:lnTo>
                  <a:lnTo>
                    <a:pt x="146649" y="508958"/>
                  </a:lnTo>
                  <a:lnTo>
                    <a:pt x="207034" y="491705"/>
                  </a:lnTo>
                  <a:lnTo>
                    <a:pt x="224286" y="388188"/>
                  </a:lnTo>
                  <a:lnTo>
                    <a:pt x="241539" y="224287"/>
                  </a:lnTo>
                  <a:cubicBezTo>
                    <a:pt x="268429" y="152583"/>
                    <a:pt x="242851" y="155275"/>
                    <a:pt x="276045" y="155275"/>
                  </a:cubicBezTo>
                  <a:lnTo>
                    <a:pt x="319177" y="120770"/>
                  </a:lnTo>
                  <a:lnTo>
                    <a:pt x="353683" y="69011"/>
                  </a:lnTo>
                  <a:lnTo>
                    <a:pt x="336430" y="34505"/>
                  </a:lnTo>
                  <a:lnTo>
                    <a:pt x="284671" y="0"/>
                  </a:lnTo>
                  <a:close/>
                </a:path>
              </a:pathLst>
            </a:custGeom>
            <a:solidFill>
              <a:srgbClr val="FFFF00"/>
            </a:solidFill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109" name="Textfeld 108"/>
          <p:cNvSpPr txBox="1"/>
          <p:nvPr/>
        </p:nvSpPr>
        <p:spPr>
          <a:xfrm>
            <a:off x="1475654" y="1732132"/>
            <a:ext cx="2399901" cy="1815882"/>
          </a:xfrm>
          <a:prstGeom prst="rect">
            <a:avLst/>
          </a:prstGeom>
          <a:solidFill>
            <a:srgbClr val="FFFFFF"/>
          </a:solidFill>
          <a:ln w="22225">
            <a:solidFill>
              <a:srgbClr val="080808"/>
            </a:solidFill>
          </a:ln>
        </p:spPr>
        <p:txBody>
          <a:bodyPr wrap="square" rtlCol="0">
            <a:spAutoFit/>
          </a:bodyPr>
          <a:lstStyle/>
          <a:p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Empfänger registriert </a:t>
            </a:r>
          </a:p>
          <a:p>
            <a:r>
              <a:rPr lang="de-DE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eine höhere </a:t>
            </a: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Frequenz</a:t>
            </a:r>
          </a:p>
        </p:txBody>
      </p:sp>
      <p:sp>
        <p:nvSpPr>
          <p:cNvPr id="110" name="Textfeld 109"/>
          <p:cNvSpPr txBox="1"/>
          <p:nvPr/>
        </p:nvSpPr>
        <p:spPr>
          <a:xfrm>
            <a:off x="8272318" y="1726124"/>
            <a:ext cx="2393193" cy="1815882"/>
          </a:xfrm>
          <a:prstGeom prst="rect">
            <a:avLst/>
          </a:prstGeom>
          <a:solidFill>
            <a:srgbClr val="FFFFFF"/>
          </a:solidFill>
          <a:ln w="22225">
            <a:solidFill>
              <a:srgbClr val="080808"/>
            </a:solidFill>
          </a:ln>
        </p:spPr>
        <p:txBody>
          <a:bodyPr wrap="square" rtlCol="0">
            <a:spAutoFit/>
          </a:bodyPr>
          <a:lstStyle/>
          <a:p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Empfänger registriert </a:t>
            </a:r>
          </a:p>
          <a:p>
            <a:r>
              <a:rPr lang="de-DE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eine </a:t>
            </a: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tiefere Frequenz</a:t>
            </a:r>
          </a:p>
        </p:txBody>
      </p:sp>
      <p:sp>
        <p:nvSpPr>
          <p:cNvPr id="111" name="Textfeld 110"/>
          <p:cNvSpPr txBox="1"/>
          <p:nvPr/>
        </p:nvSpPr>
        <p:spPr>
          <a:xfrm>
            <a:off x="7715238" y="3165476"/>
            <a:ext cx="5715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l-GR" sz="7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λ</a:t>
            </a:r>
            <a:endParaRPr lang="de-DE" sz="7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3687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72" grpId="0"/>
      <p:bldP spid="111" grpId="0"/>
    </p:bld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Lariss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26</Words>
  <Application>Microsoft Office PowerPoint</Application>
  <PresentationFormat>Breitbild</PresentationFormat>
  <Paragraphs>12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Larissa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Sabine Reinhardt</dc:creator>
  <cp:lastModifiedBy>Sabine Reinhardt</cp:lastModifiedBy>
  <cp:revision>11</cp:revision>
  <dcterms:created xsi:type="dcterms:W3CDTF">2013-09-28T09:46:44Z</dcterms:created>
  <dcterms:modified xsi:type="dcterms:W3CDTF">2013-09-30T11:21:12Z</dcterms:modified>
</cp:coreProperties>
</file>