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27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F364EC-A921-486E-8F05-DBCD949E268C}" type="datetimeFigureOut">
              <a:rPr lang="de-DE" smtClean="0"/>
              <a:t>31.07.2020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F265F2-EEBB-4331-9D40-106251680FE9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65F2-EEBB-4331-9D40-106251680FE9}" type="slidenum">
              <a:rPr lang="de-DE" smtClean="0"/>
              <a:t>1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6A9B-80FA-4D9F-9B11-A5E12DC636CF}" type="datetimeFigureOut">
              <a:rPr lang="de-DE" smtClean="0"/>
              <a:t>31.07.2020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75BA-6A83-4B1F-AB3A-6B94AA7E520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6A9B-80FA-4D9F-9B11-A5E12DC636CF}" type="datetimeFigureOut">
              <a:rPr lang="de-DE" smtClean="0"/>
              <a:t>31.07.2020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75BA-6A83-4B1F-AB3A-6B94AA7E520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6A9B-80FA-4D9F-9B11-A5E12DC636CF}" type="datetimeFigureOut">
              <a:rPr lang="de-DE" smtClean="0"/>
              <a:t>31.07.2020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75BA-6A83-4B1F-AB3A-6B94AA7E520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6A9B-80FA-4D9F-9B11-A5E12DC636CF}" type="datetimeFigureOut">
              <a:rPr lang="de-DE" smtClean="0"/>
              <a:t>31.07.2020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75BA-6A83-4B1F-AB3A-6B94AA7E520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6A9B-80FA-4D9F-9B11-A5E12DC636CF}" type="datetimeFigureOut">
              <a:rPr lang="de-DE" smtClean="0"/>
              <a:t>31.07.2020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75BA-6A83-4B1F-AB3A-6B94AA7E520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6A9B-80FA-4D9F-9B11-A5E12DC636CF}" type="datetimeFigureOut">
              <a:rPr lang="de-DE" smtClean="0"/>
              <a:t>31.07.2020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75BA-6A83-4B1F-AB3A-6B94AA7E520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6A9B-80FA-4D9F-9B11-A5E12DC636CF}" type="datetimeFigureOut">
              <a:rPr lang="de-DE" smtClean="0"/>
              <a:t>31.07.2020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75BA-6A83-4B1F-AB3A-6B94AA7E520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6A9B-80FA-4D9F-9B11-A5E12DC636CF}" type="datetimeFigureOut">
              <a:rPr lang="de-DE" smtClean="0"/>
              <a:t>31.07.2020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75BA-6A83-4B1F-AB3A-6B94AA7E520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6A9B-80FA-4D9F-9B11-A5E12DC636CF}" type="datetimeFigureOut">
              <a:rPr lang="de-DE" smtClean="0"/>
              <a:t>31.07.2020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75BA-6A83-4B1F-AB3A-6B94AA7E520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6A9B-80FA-4D9F-9B11-A5E12DC636CF}" type="datetimeFigureOut">
              <a:rPr lang="de-DE" smtClean="0"/>
              <a:t>31.07.2020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75BA-6A83-4B1F-AB3A-6B94AA7E520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6A9B-80FA-4D9F-9B11-A5E12DC636CF}" type="datetimeFigureOut">
              <a:rPr lang="de-DE" smtClean="0"/>
              <a:t>31.07.2020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75BA-6A83-4B1F-AB3A-6B94AA7E520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76A9B-80FA-4D9F-9B11-A5E12DC636CF}" type="datetimeFigureOut">
              <a:rPr lang="de-DE" smtClean="0"/>
              <a:t>31.07.2020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E75BA-6A83-4B1F-AB3A-6B94AA7E5207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ihandform 5"/>
          <p:cNvSpPr/>
          <p:nvPr/>
        </p:nvSpPr>
        <p:spPr>
          <a:xfrm>
            <a:off x="718457" y="3592286"/>
            <a:ext cx="2343360" cy="1719943"/>
          </a:xfrm>
          <a:custGeom>
            <a:avLst/>
            <a:gdLst>
              <a:gd name="connsiteX0" fmla="*/ 261257 w 2343360"/>
              <a:gd name="connsiteY0" fmla="*/ 261257 h 1719943"/>
              <a:gd name="connsiteX1" fmla="*/ 250372 w 2343360"/>
              <a:gd name="connsiteY1" fmla="*/ 228600 h 1719943"/>
              <a:gd name="connsiteX2" fmla="*/ 261257 w 2343360"/>
              <a:gd name="connsiteY2" fmla="*/ 163285 h 1719943"/>
              <a:gd name="connsiteX3" fmla="*/ 304800 w 2343360"/>
              <a:gd name="connsiteY3" fmla="*/ 65314 h 1719943"/>
              <a:gd name="connsiteX4" fmla="*/ 348343 w 2343360"/>
              <a:gd name="connsiteY4" fmla="*/ 21771 h 1719943"/>
              <a:gd name="connsiteX5" fmla="*/ 413657 w 2343360"/>
              <a:gd name="connsiteY5" fmla="*/ 0 h 1719943"/>
              <a:gd name="connsiteX6" fmla="*/ 587829 w 2343360"/>
              <a:gd name="connsiteY6" fmla="*/ 10885 h 1719943"/>
              <a:gd name="connsiteX7" fmla="*/ 685800 w 2343360"/>
              <a:gd name="connsiteY7" fmla="*/ 54428 h 1719943"/>
              <a:gd name="connsiteX8" fmla="*/ 707572 w 2343360"/>
              <a:gd name="connsiteY8" fmla="*/ 76200 h 1719943"/>
              <a:gd name="connsiteX9" fmla="*/ 751114 w 2343360"/>
              <a:gd name="connsiteY9" fmla="*/ 141514 h 1719943"/>
              <a:gd name="connsiteX10" fmla="*/ 783772 w 2343360"/>
              <a:gd name="connsiteY10" fmla="*/ 195943 h 1719943"/>
              <a:gd name="connsiteX11" fmla="*/ 827314 w 2343360"/>
              <a:gd name="connsiteY11" fmla="*/ 293914 h 1719943"/>
              <a:gd name="connsiteX12" fmla="*/ 849086 w 2343360"/>
              <a:gd name="connsiteY12" fmla="*/ 315685 h 1719943"/>
              <a:gd name="connsiteX13" fmla="*/ 870857 w 2343360"/>
              <a:gd name="connsiteY13" fmla="*/ 381000 h 1719943"/>
              <a:gd name="connsiteX14" fmla="*/ 914400 w 2343360"/>
              <a:gd name="connsiteY14" fmla="*/ 424543 h 1719943"/>
              <a:gd name="connsiteX15" fmla="*/ 957943 w 2343360"/>
              <a:gd name="connsiteY15" fmla="*/ 478971 h 1719943"/>
              <a:gd name="connsiteX16" fmla="*/ 990600 w 2343360"/>
              <a:gd name="connsiteY16" fmla="*/ 533400 h 1719943"/>
              <a:gd name="connsiteX17" fmla="*/ 1012372 w 2343360"/>
              <a:gd name="connsiteY17" fmla="*/ 566057 h 1719943"/>
              <a:gd name="connsiteX18" fmla="*/ 1045029 w 2343360"/>
              <a:gd name="connsiteY18" fmla="*/ 576943 h 1719943"/>
              <a:gd name="connsiteX19" fmla="*/ 1077686 w 2343360"/>
              <a:gd name="connsiteY19" fmla="*/ 598714 h 1719943"/>
              <a:gd name="connsiteX20" fmla="*/ 1143000 w 2343360"/>
              <a:gd name="connsiteY20" fmla="*/ 620485 h 1719943"/>
              <a:gd name="connsiteX21" fmla="*/ 1175657 w 2343360"/>
              <a:gd name="connsiteY21" fmla="*/ 631371 h 1719943"/>
              <a:gd name="connsiteX22" fmla="*/ 1295400 w 2343360"/>
              <a:gd name="connsiteY22" fmla="*/ 598714 h 1719943"/>
              <a:gd name="connsiteX23" fmla="*/ 1328057 w 2343360"/>
              <a:gd name="connsiteY23" fmla="*/ 587828 h 1719943"/>
              <a:gd name="connsiteX24" fmla="*/ 1393372 w 2343360"/>
              <a:gd name="connsiteY24" fmla="*/ 522514 h 1719943"/>
              <a:gd name="connsiteX25" fmla="*/ 1426029 w 2343360"/>
              <a:gd name="connsiteY25" fmla="*/ 489857 h 1719943"/>
              <a:gd name="connsiteX26" fmla="*/ 1447800 w 2343360"/>
              <a:gd name="connsiteY26" fmla="*/ 468085 h 1719943"/>
              <a:gd name="connsiteX27" fmla="*/ 1491343 w 2343360"/>
              <a:gd name="connsiteY27" fmla="*/ 402771 h 1719943"/>
              <a:gd name="connsiteX28" fmla="*/ 1524000 w 2343360"/>
              <a:gd name="connsiteY28" fmla="*/ 337457 h 1719943"/>
              <a:gd name="connsiteX29" fmla="*/ 1545772 w 2343360"/>
              <a:gd name="connsiteY29" fmla="*/ 315685 h 1719943"/>
              <a:gd name="connsiteX30" fmla="*/ 1578429 w 2343360"/>
              <a:gd name="connsiteY30" fmla="*/ 304800 h 1719943"/>
              <a:gd name="connsiteX31" fmla="*/ 1687286 w 2343360"/>
              <a:gd name="connsiteY31" fmla="*/ 239485 h 1719943"/>
              <a:gd name="connsiteX32" fmla="*/ 1719943 w 2343360"/>
              <a:gd name="connsiteY32" fmla="*/ 228600 h 1719943"/>
              <a:gd name="connsiteX33" fmla="*/ 1937657 w 2343360"/>
              <a:gd name="connsiteY33" fmla="*/ 239485 h 1719943"/>
              <a:gd name="connsiteX34" fmla="*/ 2035629 w 2343360"/>
              <a:gd name="connsiteY34" fmla="*/ 261257 h 1719943"/>
              <a:gd name="connsiteX35" fmla="*/ 2090057 w 2343360"/>
              <a:gd name="connsiteY35" fmla="*/ 272143 h 1719943"/>
              <a:gd name="connsiteX36" fmla="*/ 2166257 w 2343360"/>
              <a:gd name="connsiteY36" fmla="*/ 293914 h 1719943"/>
              <a:gd name="connsiteX37" fmla="*/ 2220686 w 2343360"/>
              <a:gd name="connsiteY37" fmla="*/ 326571 h 1719943"/>
              <a:gd name="connsiteX38" fmla="*/ 2286000 w 2343360"/>
              <a:gd name="connsiteY38" fmla="*/ 348343 h 1719943"/>
              <a:gd name="connsiteX39" fmla="*/ 2329543 w 2343360"/>
              <a:gd name="connsiteY39" fmla="*/ 402771 h 1719943"/>
              <a:gd name="connsiteX40" fmla="*/ 2340429 w 2343360"/>
              <a:gd name="connsiteY40" fmla="*/ 435428 h 1719943"/>
              <a:gd name="connsiteX41" fmla="*/ 2307772 w 2343360"/>
              <a:gd name="connsiteY41" fmla="*/ 631371 h 1719943"/>
              <a:gd name="connsiteX42" fmla="*/ 2275114 w 2343360"/>
              <a:gd name="connsiteY42" fmla="*/ 685800 h 1719943"/>
              <a:gd name="connsiteX43" fmla="*/ 2242457 w 2343360"/>
              <a:gd name="connsiteY43" fmla="*/ 696685 h 1719943"/>
              <a:gd name="connsiteX44" fmla="*/ 2198914 w 2343360"/>
              <a:gd name="connsiteY44" fmla="*/ 740228 h 1719943"/>
              <a:gd name="connsiteX45" fmla="*/ 2133600 w 2343360"/>
              <a:gd name="connsiteY45" fmla="*/ 772885 h 1719943"/>
              <a:gd name="connsiteX46" fmla="*/ 2090057 w 2343360"/>
              <a:gd name="connsiteY46" fmla="*/ 816428 h 1719943"/>
              <a:gd name="connsiteX47" fmla="*/ 2079172 w 2343360"/>
              <a:gd name="connsiteY47" fmla="*/ 849085 h 1719943"/>
              <a:gd name="connsiteX48" fmla="*/ 2057400 w 2343360"/>
              <a:gd name="connsiteY48" fmla="*/ 870857 h 1719943"/>
              <a:gd name="connsiteX49" fmla="*/ 2035629 w 2343360"/>
              <a:gd name="connsiteY49" fmla="*/ 936171 h 1719943"/>
              <a:gd name="connsiteX50" fmla="*/ 2046514 w 2343360"/>
              <a:gd name="connsiteY50" fmla="*/ 1034143 h 1719943"/>
              <a:gd name="connsiteX51" fmla="*/ 2057400 w 2343360"/>
              <a:gd name="connsiteY51" fmla="*/ 1066800 h 1719943"/>
              <a:gd name="connsiteX52" fmla="*/ 2100943 w 2343360"/>
              <a:gd name="connsiteY52" fmla="*/ 1110343 h 1719943"/>
              <a:gd name="connsiteX53" fmla="*/ 2133600 w 2343360"/>
              <a:gd name="connsiteY53" fmla="*/ 1121228 h 1719943"/>
              <a:gd name="connsiteX54" fmla="*/ 2188029 w 2343360"/>
              <a:gd name="connsiteY54" fmla="*/ 1153885 h 1719943"/>
              <a:gd name="connsiteX55" fmla="*/ 2231572 w 2343360"/>
              <a:gd name="connsiteY55" fmla="*/ 1197428 h 1719943"/>
              <a:gd name="connsiteX56" fmla="*/ 2253343 w 2343360"/>
              <a:gd name="connsiteY56" fmla="*/ 1262743 h 1719943"/>
              <a:gd name="connsiteX57" fmla="*/ 2242457 w 2343360"/>
              <a:gd name="connsiteY57" fmla="*/ 1393371 h 1719943"/>
              <a:gd name="connsiteX58" fmla="*/ 2220686 w 2343360"/>
              <a:gd name="connsiteY58" fmla="*/ 1480457 h 1719943"/>
              <a:gd name="connsiteX59" fmla="*/ 2209800 w 2343360"/>
              <a:gd name="connsiteY59" fmla="*/ 1534885 h 1719943"/>
              <a:gd name="connsiteX60" fmla="*/ 2177143 w 2343360"/>
              <a:gd name="connsiteY60" fmla="*/ 1600200 h 1719943"/>
              <a:gd name="connsiteX61" fmla="*/ 2144486 w 2343360"/>
              <a:gd name="connsiteY61" fmla="*/ 1621971 h 1719943"/>
              <a:gd name="connsiteX62" fmla="*/ 2122714 w 2343360"/>
              <a:gd name="connsiteY62" fmla="*/ 1643743 h 1719943"/>
              <a:gd name="connsiteX63" fmla="*/ 2057400 w 2343360"/>
              <a:gd name="connsiteY63" fmla="*/ 1665514 h 1719943"/>
              <a:gd name="connsiteX64" fmla="*/ 2024743 w 2343360"/>
              <a:gd name="connsiteY64" fmla="*/ 1676400 h 1719943"/>
              <a:gd name="connsiteX65" fmla="*/ 1981200 w 2343360"/>
              <a:gd name="connsiteY65" fmla="*/ 1687285 h 1719943"/>
              <a:gd name="connsiteX66" fmla="*/ 1926772 w 2343360"/>
              <a:gd name="connsiteY66" fmla="*/ 1709057 h 1719943"/>
              <a:gd name="connsiteX67" fmla="*/ 1894114 w 2343360"/>
              <a:gd name="connsiteY67" fmla="*/ 1719943 h 1719943"/>
              <a:gd name="connsiteX68" fmla="*/ 1752600 w 2343360"/>
              <a:gd name="connsiteY68" fmla="*/ 1709057 h 1719943"/>
              <a:gd name="connsiteX69" fmla="*/ 1698172 w 2343360"/>
              <a:gd name="connsiteY69" fmla="*/ 1698171 h 1719943"/>
              <a:gd name="connsiteX70" fmla="*/ 1589314 w 2343360"/>
              <a:gd name="connsiteY70" fmla="*/ 1676400 h 1719943"/>
              <a:gd name="connsiteX71" fmla="*/ 1534886 w 2343360"/>
              <a:gd name="connsiteY71" fmla="*/ 1665514 h 1719943"/>
              <a:gd name="connsiteX72" fmla="*/ 1458686 w 2343360"/>
              <a:gd name="connsiteY72" fmla="*/ 1643743 h 1719943"/>
              <a:gd name="connsiteX73" fmla="*/ 1426029 w 2343360"/>
              <a:gd name="connsiteY73" fmla="*/ 1621971 h 1719943"/>
              <a:gd name="connsiteX74" fmla="*/ 1393372 w 2343360"/>
              <a:gd name="connsiteY74" fmla="*/ 1611085 h 1719943"/>
              <a:gd name="connsiteX75" fmla="*/ 1371600 w 2343360"/>
              <a:gd name="connsiteY75" fmla="*/ 1589314 h 1719943"/>
              <a:gd name="connsiteX76" fmla="*/ 1338943 w 2343360"/>
              <a:gd name="connsiteY76" fmla="*/ 1567543 h 1719943"/>
              <a:gd name="connsiteX77" fmla="*/ 1295400 w 2343360"/>
              <a:gd name="connsiteY77" fmla="*/ 1524000 h 1719943"/>
              <a:gd name="connsiteX78" fmla="*/ 1273629 w 2343360"/>
              <a:gd name="connsiteY78" fmla="*/ 1502228 h 1719943"/>
              <a:gd name="connsiteX79" fmla="*/ 1262743 w 2343360"/>
              <a:gd name="connsiteY79" fmla="*/ 1469571 h 1719943"/>
              <a:gd name="connsiteX80" fmla="*/ 1230086 w 2343360"/>
              <a:gd name="connsiteY80" fmla="*/ 1436914 h 1719943"/>
              <a:gd name="connsiteX81" fmla="*/ 1208314 w 2343360"/>
              <a:gd name="connsiteY81" fmla="*/ 1404257 h 1719943"/>
              <a:gd name="connsiteX82" fmla="*/ 1175657 w 2343360"/>
              <a:gd name="connsiteY82" fmla="*/ 1349828 h 1719943"/>
              <a:gd name="connsiteX83" fmla="*/ 1153886 w 2343360"/>
              <a:gd name="connsiteY83" fmla="*/ 1317171 h 1719943"/>
              <a:gd name="connsiteX84" fmla="*/ 1055914 w 2343360"/>
              <a:gd name="connsiteY84" fmla="*/ 1262743 h 1719943"/>
              <a:gd name="connsiteX85" fmla="*/ 1034143 w 2343360"/>
              <a:gd name="connsiteY85" fmla="*/ 1240971 h 1719943"/>
              <a:gd name="connsiteX86" fmla="*/ 859972 w 2343360"/>
              <a:gd name="connsiteY86" fmla="*/ 1240971 h 1719943"/>
              <a:gd name="connsiteX87" fmla="*/ 783772 w 2343360"/>
              <a:gd name="connsiteY87" fmla="*/ 1262743 h 1719943"/>
              <a:gd name="connsiteX88" fmla="*/ 718457 w 2343360"/>
              <a:gd name="connsiteY88" fmla="*/ 1284514 h 1719943"/>
              <a:gd name="connsiteX89" fmla="*/ 653143 w 2343360"/>
              <a:gd name="connsiteY89" fmla="*/ 1328057 h 1719943"/>
              <a:gd name="connsiteX90" fmla="*/ 620486 w 2343360"/>
              <a:gd name="connsiteY90" fmla="*/ 1349828 h 1719943"/>
              <a:gd name="connsiteX91" fmla="*/ 566057 w 2343360"/>
              <a:gd name="connsiteY91" fmla="*/ 1393371 h 1719943"/>
              <a:gd name="connsiteX92" fmla="*/ 544286 w 2343360"/>
              <a:gd name="connsiteY92" fmla="*/ 1415143 h 1719943"/>
              <a:gd name="connsiteX93" fmla="*/ 446314 w 2343360"/>
              <a:gd name="connsiteY93" fmla="*/ 1458685 h 1719943"/>
              <a:gd name="connsiteX94" fmla="*/ 413657 w 2343360"/>
              <a:gd name="connsiteY94" fmla="*/ 1469571 h 1719943"/>
              <a:gd name="connsiteX95" fmla="*/ 381000 w 2343360"/>
              <a:gd name="connsiteY95" fmla="*/ 1480457 h 1719943"/>
              <a:gd name="connsiteX96" fmla="*/ 239486 w 2343360"/>
              <a:gd name="connsiteY96" fmla="*/ 1469571 h 1719943"/>
              <a:gd name="connsiteX97" fmla="*/ 174172 w 2343360"/>
              <a:gd name="connsiteY97" fmla="*/ 1447800 h 1719943"/>
              <a:gd name="connsiteX98" fmla="*/ 141514 w 2343360"/>
              <a:gd name="connsiteY98" fmla="*/ 1436914 h 1719943"/>
              <a:gd name="connsiteX99" fmla="*/ 87086 w 2343360"/>
              <a:gd name="connsiteY99" fmla="*/ 1382485 h 1719943"/>
              <a:gd name="connsiteX100" fmla="*/ 65314 w 2343360"/>
              <a:gd name="connsiteY100" fmla="*/ 1360714 h 1719943"/>
              <a:gd name="connsiteX101" fmla="*/ 54429 w 2343360"/>
              <a:gd name="connsiteY101" fmla="*/ 1328057 h 1719943"/>
              <a:gd name="connsiteX102" fmla="*/ 21772 w 2343360"/>
              <a:gd name="connsiteY102" fmla="*/ 1273628 h 1719943"/>
              <a:gd name="connsiteX103" fmla="*/ 0 w 2343360"/>
              <a:gd name="connsiteY103" fmla="*/ 1186543 h 1719943"/>
              <a:gd name="connsiteX104" fmla="*/ 10886 w 2343360"/>
              <a:gd name="connsiteY104" fmla="*/ 1088571 h 1719943"/>
              <a:gd name="connsiteX105" fmla="*/ 21772 w 2343360"/>
              <a:gd name="connsiteY105" fmla="*/ 1055914 h 1719943"/>
              <a:gd name="connsiteX106" fmla="*/ 32657 w 2343360"/>
              <a:gd name="connsiteY106" fmla="*/ 1012371 h 1719943"/>
              <a:gd name="connsiteX107" fmla="*/ 54429 w 2343360"/>
              <a:gd name="connsiteY107" fmla="*/ 947057 h 1719943"/>
              <a:gd name="connsiteX108" fmla="*/ 76200 w 2343360"/>
              <a:gd name="connsiteY108" fmla="*/ 914400 h 1719943"/>
              <a:gd name="connsiteX109" fmla="*/ 87086 w 2343360"/>
              <a:gd name="connsiteY109" fmla="*/ 881743 h 1719943"/>
              <a:gd name="connsiteX110" fmla="*/ 130629 w 2343360"/>
              <a:gd name="connsiteY110" fmla="*/ 838200 h 1719943"/>
              <a:gd name="connsiteX111" fmla="*/ 152400 w 2343360"/>
              <a:gd name="connsiteY111" fmla="*/ 816428 h 1719943"/>
              <a:gd name="connsiteX112" fmla="*/ 195943 w 2343360"/>
              <a:gd name="connsiteY112" fmla="*/ 751114 h 1719943"/>
              <a:gd name="connsiteX113" fmla="*/ 217714 w 2343360"/>
              <a:gd name="connsiteY113" fmla="*/ 718457 h 1719943"/>
              <a:gd name="connsiteX114" fmla="*/ 250372 w 2343360"/>
              <a:gd name="connsiteY114" fmla="*/ 696685 h 1719943"/>
              <a:gd name="connsiteX115" fmla="*/ 283029 w 2343360"/>
              <a:gd name="connsiteY115" fmla="*/ 631371 h 1719943"/>
              <a:gd name="connsiteX116" fmla="*/ 304800 w 2343360"/>
              <a:gd name="connsiteY116" fmla="*/ 566057 h 1719943"/>
              <a:gd name="connsiteX117" fmla="*/ 315686 w 2343360"/>
              <a:gd name="connsiteY117" fmla="*/ 533400 h 1719943"/>
              <a:gd name="connsiteX118" fmla="*/ 337457 w 2343360"/>
              <a:gd name="connsiteY118" fmla="*/ 402771 h 1719943"/>
              <a:gd name="connsiteX119" fmla="*/ 315686 w 2343360"/>
              <a:gd name="connsiteY119" fmla="*/ 326571 h 1719943"/>
              <a:gd name="connsiteX120" fmla="*/ 293914 w 2343360"/>
              <a:gd name="connsiteY120" fmla="*/ 304800 h 1719943"/>
              <a:gd name="connsiteX121" fmla="*/ 261257 w 2343360"/>
              <a:gd name="connsiteY121" fmla="*/ 261257 h 1719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</a:cxnLst>
            <a:rect l="l" t="t" r="r" b="b"/>
            <a:pathLst>
              <a:path w="2343360" h="1719943">
                <a:moveTo>
                  <a:pt x="261257" y="261257"/>
                </a:moveTo>
                <a:cubicBezTo>
                  <a:pt x="254000" y="248557"/>
                  <a:pt x="250372" y="240074"/>
                  <a:pt x="250372" y="228600"/>
                </a:cubicBezTo>
                <a:cubicBezTo>
                  <a:pt x="250372" y="206528"/>
                  <a:pt x="255904" y="184698"/>
                  <a:pt x="261257" y="163285"/>
                </a:cubicBezTo>
                <a:cubicBezTo>
                  <a:pt x="270901" y="124710"/>
                  <a:pt x="279572" y="94747"/>
                  <a:pt x="304800" y="65314"/>
                </a:cubicBezTo>
                <a:cubicBezTo>
                  <a:pt x="318158" y="49729"/>
                  <a:pt x="328870" y="28262"/>
                  <a:pt x="348343" y="21771"/>
                </a:cubicBezTo>
                <a:lnTo>
                  <a:pt x="413657" y="0"/>
                </a:lnTo>
                <a:cubicBezTo>
                  <a:pt x="471714" y="3628"/>
                  <a:pt x="530192" y="3025"/>
                  <a:pt x="587829" y="10885"/>
                </a:cubicBezTo>
                <a:cubicBezTo>
                  <a:pt x="624244" y="15851"/>
                  <a:pt x="657598" y="31867"/>
                  <a:pt x="685800" y="54428"/>
                </a:cubicBezTo>
                <a:cubicBezTo>
                  <a:pt x="693814" y="60839"/>
                  <a:pt x="701414" y="67989"/>
                  <a:pt x="707572" y="76200"/>
                </a:cubicBezTo>
                <a:cubicBezTo>
                  <a:pt x="723271" y="97133"/>
                  <a:pt x="742839" y="116691"/>
                  <a:pt x="751114" y="141514"/>
                </a:cubicBezTo>
                <a:cubicBezTo>
                  <a:pt x="765246" y="183908"/>
                  <a:pt x="753886" y="166057"/>
                  <a:pt x="783772" y="195943"/>
                </a:cubicBezTo>
                <a:cubicBezTo>
                  <a:pt x="801034" y="247728"/>
                  <a:pt x="797743" y="256950"/>
                  <a:pt x="827314" y="293914"/>
                </a:cubicBezTo>
                <a:cubicBezTo>
                  <a:pt x="833725" y="301928"/>
                  <a:pt x="841829" y="308428"/>
                  <a:pt x="849086" y="315685"/>
                </a:cubicBezTo>
                <a:cubicBezTo>
                  <a:pt x="856343" y="337457"/>
                  <a:pt x="854629" y="364772"/>
                  <a:pt x="870857" y="381000"/>
                </a:cubicBezTo>
                <a:lnTo>
                  <a:pt x="914400" y="424543"/>
                </a:lnTo>
                <a:cubicBezTo>
                  <a:pt x="934652" y="444795"/>
                  <a:pt x="944209" y="451503"/>
                  <a:pt x="957943" y="478971"/>
                </a:cubicBezTo>
                <a:cubicBezTo>
                  <a:pt x="1002051" y="567186"/>
                  <a:pt x="933904" y="462530"/>
                  <a:pt x="990600" y="533400"/>
                </a:cubicBezTo>
                <a:cubicBezTo>
                  <a:pt x="998773" y="543616"/>
                  <a:pt x="1002156" y="557884"/>
                  <a:pt x="1012372" y="566057"/>
                </a:cubicBezTo>
                <a:cubicBezTo>
                  <a:pt x="1021332" y="573225"/>
                  <a:pt x="1034766" y="571811"/>
                  <a:pt x="1045029" y="576943"/>
                </a:cubicBezTo>
                <a:cubicBezTo>
                  <a:pt x="1056731" y="582794"/>
                  <a:pt x="1065731" y="593401"/>
                  <a:pt x="1077686" y="598714"/>
                </a:cubicBezTo>
                <a:cubicBezTo>
                  <a:pt x="1098657" y="608034"/>
                  <a:pt x="1121229" y="613228"/>
                  <a:pt x="1143000" y="620485"/>
                </a:cubicBezTo>
                <a:lnTo>
                  <a:pt x="1175657" y="631371"/>
                </a:lnTo>
                <a:cubicBezTo>
                  <a:pt x="1252587" y="615985"/>
                  <a:pt x="1212536" y="626335"/>
                  <a:pt x="1295400" y="598714"/>
                </a:cubicBezTo>
                <a:lnTo>
                  <a:pt x="1328057" y="587828"/>
                </a:lnTo>
                <a:lnTo>
                  <a:pt x="1393372" y="522514"/>
                </a:lnTo>
                <a:lnTo>
                  <a:pt x="1426029" y="489857"/>
                </a:lnTo>
                <a:cubicBezTo>
                  <a:pt x="1433286" y="482600"/>
                  <a:pt x="1442107" y="476624"/>
                  <a:pt x="1447800" y="468085"/>
                </a:cubicBezTo>
                <a:cubicBezTo>
                  <a:pt x="1462314" y="446314"/>
                  <a:pt x="1483068" y="427594"/>
                  <a:pt x="1491343" y="402771"/>
                </a:cubicBezTo>
                <a:cubicBezTo>
                  <a:pt x="1502841" y="368279"/>
                  <a:pt x="1499884" y="367602"/>
                  <a:pt x="1524000" y="337457"/>
                </a:cubicBezTo>
                <a:cubicBezTo>
                  <a:pt x="1530411" y="329443"/>
                  <a:pt x="1536971" y="320965"/>
                  <a:pt x="1545772" y="315685"/>
                </a:cubicBezTo>
                <a:cubicBezTo>
                  <a:pt x="1555611" y="309782"/>
                  <a:pt x="1567543" y="308428"/>
                  <a:pt x="1578429" y="304800"/>
                </a:cubicBezTo>
                <a:cubicBezTo>
                  <a:pt x="1638198" y="245031"/>
                  <a:pt x="1602500" y="267747"/>
                  <a:pt x="1687286" y="239485"/>
                </a:cubicBezTo>
                <a:lnTo>
                  <a:pt x="1719943" y="228600"/>
                </a:lnTo>
                <a:cubicBezTo>
                  <a:pt x="1792514" y="232228"/>
                  <a:pt x="1865209" y="233912"/>
                  <a:pt x="1937657" y="239485"/>
                </a:cubicBezTo>
                <a:cubicBezTo>
                  <a:pt x="2024192" y="246141"/>
                  <a:pt x="1976885" y="246571"/>
                  <a:pt x="2035629" y="261257"/>
                </a:cubicBezTo>
                <a:cubicBezTo>
                  <a:pt x="2053579" y="265745"/>
                  <a:pt x="2071996" y="268129"/>
                  <a:pt x="2090057" y="272143"/>
                </a:cubicBezTo>
                <a:cubicBezTo>
                  <a:pt x="2102619" y="274934"/>
                  <a:pt x="2151706" y="286639"/>
                  <a:pt x="2166257" y="293914"/>
                </a:cubicBezTo>
                <a:cubicBezTo>
                  <a:pt x="2185181" y="303376"/>
                  <a:pt x="2201424" y="317816"/>
                  <a:pt x="2220686" y="326571"/>
                </a:cubicBezTo>
                <a:cubicBezTo>
                  <a:pt x="2241578" y="336067"/>
                  <a:pt x="2286000" y="348343"/>
                  <a:pt x="2286000" y="348343"/>
                </a:cubicBezTo>
                <a:cubicBezTo>
                  <a:pt x="2306252" y="368594"/>
                  <a:pt x="2315810" y="375305"/>
                  <a:pt x="2329543" y="402771"/>
                </a:cubicBezTo>
                <a:cubicBezTo>
                  <a:pt x="2334675" y="413034"/>
                  <a:pt x="2336800" y="424542"/>
                  <a:pt x="2340429" y="435428"/>
                </a:cubicBezTo>
                <a:cubicBezTo>
                  <a:pt x="2327637" y="588923"/>
                  <a:pt x="2343360" y="524607"/>
                  <a:pt x="2307772" y="631371"/>
                </a:cubicBezTo>
                <a:cubicBezTo>
                  <a:pt x="2299210" y="657058"/>
                  <a:pt x="2300018" y="670858"/>
                  <a:pt x="2275114" y="685800"/>
                </a:cubicBezTo>
                <a:cubicBezTo>
                  <a:pt x="2265275" y="691703"/>
                  <a:pt x="2253343" y="693057"/>
                  <a:pt x="2242457" y="696685"/>
                </a:cubicBezTo>
                <a:cubicBezTo>
                  <a:pt x="2227943" y="711199"/>
                  <a:pt x="2218387" y="733737"/>
                  <a:pt x="2198914" y="740228"/>
                </a:cubicBezTo>
                <a:cubicBezTo>
                  <a:pt x="2167307" y="750764"/>
                  <a:pt x="2160456" y="749865"/>
                  <a:pt x="2133600" y="772885"/>
                </a:cubicBezTo>
                <a:cubicBezTo>
                  <a:pt x="2118015" y="786243"/>
                  <a:pt x="2090057" y="816428"/>
                  <a:pt x="2090057" y="816428"/>
                </a:cubicBezTo>
                <a:cubicBezTo>
                  <a:pt x="2086429" y="827314"/>
                  <a:pt x="2085075" y="839246"/>
                  <a:pt x="2079172" y="849085"/>
                </a:cubicBezTo>
                <a:cubicBezTo>
                  <a:pt x="2073892" y="857886"/>
                  <a:pt x="2061990" y="861677"/>
                  <a:pt x="2057400" y="870857"/>
                </a:cubicBezTo>
                <a:cubicBezTo>
                  <a:pt x="2047137" y="891383"/>
                  <a:pt x="2035629" y="936171"/>
                  <a:pt x="2035629" y="936171"/>
                </a:cubicBezTo>
                <a:cubicBezTo>
                  <a:pt x="2039257" y="968828"/>
                  <a:pt x="2041112" y="1001732"/>
                  <a:pt x="2046514" y="1034143"/>
                </a:cubicBezTo>
                <a:cubicBezTo>
                  <a:pt x="2048400" y="1045461"/>
                  <a:pt x="2050731" y="1057463"/>
                  <a:pt x="2057400" y="1066800"/>
                </a:cubicBezTo>
                <a:cubicBezTo>
                  <a:pt x="2069331" y="1083503"/>
                  <a:pt x="2081470" y="1103852"/>
                  <a:pt x="2100943" y="1110343"/>
                </a:cubicBezTo>
                <a:lnTo>
                  <a:pt x="2133600" y="1121228"/>
                </a:lnTo>
                <a:cubicBezTo>
                  <a:pt x="2214045" y="1201673"/>
                  <a:pt x="2089110" y="1083229"/>
                  <a:pt x="2188029" y="1153885"/>
                </a:cubicBezTo>
                <a:cubicBezTo>
                  <a:pt x="2204732" y="1165816"/>
                  <a:pt x="2231572" y="1197428"/>
                  <a:pt x="2231572" y="1197428"/>
                </a:cubicBezTo>
                <a:cubicBezTo>
                  <a:pt x="2238829" y="1219200"/>
                  <a:pt x="2255249" y="1239873"/>
                  <a:pt x="2253343" y="1262743"/>
                </a:cubicBezTo>
                <a:cubicBezTo>
                  <a:pt x="2249714" y="1306286"/>
                  <a:pt x="2247562" y="1349977"/>
                  <a:pt x="2242457" y="1393371"/>
                </a:cubicBezTo>
                <a:cubicBezTo>
                  <a:pt x="2233540" y="1469166"/>
                  <a:pt x="2234807" y="1423975"/>
                  <a:pt x="2220686" y="1480457"/>
                </a:cubicBezTo>
                <a:cubicBezTo>
                  <a:pt x="2216198" y="1498407"/>
                  <a:pt x="2214287" y="1516935"/>
                  <a:pt x="2209800" y="1534885"/>
                </a:cubicBezTo>
                <a:cubicBezTo>
                  <a:pt x="2203898" y="1558494"/>
                  <a:pt x="2194880" y="1582463"/>
                  <a:pt x="2177143" y="1600200"/>
                </a:cubicBezTo>
                <a:cubicBezTo>
                  <a:pt x="2167892" y="1609451"/>
                  <a:pt x="2154702" y="1613798"/>
                  <a:pt x="2144486" y="1621971"/>
                </a:cubicBezTo>
                <a:cubicBezTo>
                  <a:pt x="2136472" y="1628382"/>
                  <a:pt x="2131894" y="1639153"/>
                  <a:pt x="2122714" y="1643743"/>
                </a:cubicBezTo>
                <a:cubicBezTo>
                  <a:pt x="2102188" y="1654006"/>
                  <a:pt x="2079171" y="1658257"/>
                  <a:pt x="2057400" y="1665514"/>
                </a:cubicBezTo>
                <a:cubicBezTo>
                  <a:pt x="2046514" y="1669143"/>
                  <a:pt x="2035875" y="1673617"/>
                  <a:pt x="2024743" y="1676400"/>
                </a:cubicBezTo>
                <a:cubicBezTo>
                  <a:pt x="2010229" y="1680028"/>
                  <a:pt x="1995393" y="1682554"/>
                  <a:pt x="1981200" y="1687285"/>
                </a:cubicBezTo>
                <a:cubicBezTo>
                  <a:pt x="1962662" y="1693464"/>
                  <a:pt x="1945068" y="1702196"/>
                  <a:pt x="1926772" y="1709057"/>
                </a:cubicBezTo>
                <a:cubicBezTo>
                  <a:pt x="1916028" y="1713086"/>
                  <a:pt x="1905000" y="1716314"/>
                  <a:pt x="1894114" y="1719943"/>
                </a:cubicBezTo>
                <a:cubicBezTo>
                  <a:pt x="1846943" y="1716314"/>
                  <a:pt x="1799621" y="1714282"/>
                  <a:pt x="1752600" y="1709057"/>
                </a:cubicBezTo>
                <a:cubicBezTo>
                  <a:pt x="1734211" y="1707014"/>
                  <a:pt x="1716376" y="1701481"/>
                  <a:pt x="1698172" y="1698171"/>
                </a:cubicBezTo>
                <a:cubicBezTo>
                  <a:pt x="1522199" y="1666175"/>
                  <a:pt x="1719274" y="1705280"/>
                  <a:pt x="1589314" y="1676400"/>
                </a:cubicBezTo>
                <a:cubicBezTo>
                  <a:pt x="1571253" y="1672386"/>
                  <a:pt x="1552947" y="1669528"/>
                  <a:pt x="1534886" y="1665514"/>
                </a:cubicBezTo>
                <a:cubicBezTo>
                  <a:pt x="1493883" y="1656402"/>
                  <a:pt x="1495051" y="1655864"/>
                  <a:pt x="1458686" y="1643743"/>
                </a:cubicBezTo>
                <a:cubicBezTo>
                  <a:pt x="1447800" y="1636486"/>
                  <a:pt x="1437731" y="1627822"/>
                  <a:pt x="1426029" y="1621971"/>
                </a:cubicBezTo>
                <a:cubicBezTo>
                  <a:pt x="1415766" y="1616839"/>
                  <a:pt x="1403211" y="1616989"/>
                  <a:pt x="1393372" y="1611085"/>
                </a:cubicBezTo>
                <a:cubicBezTo>
                  <a:pt x="1384571" y="1605805"/>
                  <a:pt x="1379614" y="1595725"/>
                  <a:pt x="1371600" y="1589314"/>
                </a:cubicBezTo>
                <a:cubicBezTo>
                  <a:pt x="1361384" y="1581141"/>
                  <a:pt x="1348876" y="1576057"/>
                  <a:pt x="1338943" y="1567543"/>
                </a:cubicBezTo>
                <a:cubicBezTo>
                  <a:pt x="1323358" y="1554185"/>
                  <a:pt x="1309914" y="1538514"/>
                  <a:pt x="1295400" y="1524000"/>
                </a:cubicBezTo>
                <a:lnTo>
                  <a:pt x="1273629" y="1502228"/>
                </a:lnTo>
                <a:cubicBezTo>
                  <a:pt x="1270000" y="1491342"/>
                  <a:pt x="1269108" y="1479118"/>
                  <a:pt x="1262743" y="1469571"/>
                </a:cubicBezTo>
                <a:cubicBezTo>
                  <a:pt x="1254204" y="1456762"/>
                  <a:pt x="1239941" y="1448740"/>
                  <a:pt x="1230086" y="1436914"/>
                </a:cubicBezTo>
                <a:cubicBezTo>
                  <a:pt x="1221710" y="1426863"/>
                  <a:pt x="1215571" y="1415143"/>
                  <a:pt x="1208314" y="1404257"/>
                </a:cubicBezTo>
                <a:cubicBezTo>
                  <a:pt x="1189411" y="1347544"/>
                  <a:pt x="1209812" y="1392522"/>
                  <a:pt x="1175657" y="1349828"/>
                </a:cubicBezTo>
                <a:cubicBezTo>
                  <a:pt x="1167484" y="1339612"/>
                  <a:pt x="1163732" y="1325786"/>
                  <a:pt x="1153886" y="1317171"/>
                </a:cubicBezTo>
                <a:cubicBezTo>
                  <a:pt x="1107816" y="1276859"/>
                  <a:pt x="1100769" y="1277693"/>
                  <a:pt x="1055914" y="1262743"/>
                </a:cubicBezTo>
                <a:cubicBezTo>
                  <a:pt x="1048657" y="1255486"/>
                  <a:pt x="1042944" y="1246252"/>
                  <a:pt x="1034143" y="1240971"/>
                </a:cubicBezTo>
                <a:cubicBezTo>
                  <a:pt x="987149" y="1212774"/>
                  <a:pt x="886982" y="1238893"/>
                  <a:pt x="859972" y="1240971"/>
                </a:cubicBezTo>
                <a:cubicBezTo>
                  <a:pt x="750236" y="1277550"/>
                  <a:pt x="920435" y="1221744"/>
                  <a:pt x="783772" y="1262743"/>
                </a:cubicBezTo>
                <a:cubicBezTo>
                  <a:pt x="761791" y="1269337"/>
                  <a:pt x="737552" y="1271784"/>
                  <a:pt x="718457" y="1284514"/>
                </a:cubicBezTo>
                <a:lnTo>
                  <a:pt x="653143" y="1328057"/>
                </a:lnTo>
                <a:cubicBezTo>
                  <a:pt x="642257" y="1335314"/>
                  <a:pt x="629737" y="1340577"/>
                  <a:pt x="620486" y="1349828"/>
                </a:cubicBezTo>
                <a:cubicBezTo>
                  <a:pt x="567913" y="1402401"/>
                  <a:pt x="634724" y="1338437"/>
                  <a:pt x="566057" y="1393371"/>
                </a:cubicBezTo>
                <a:cubicBezTo>
                  <a:pt x="558043" y="1399782"/>
                  <a:pt x="552300" y="1408732"/>
                  <a:pt x="544286" y="1415143"/>
                </a:cubicBezTo>
                <a:cubicBezTo>
                  <a:pt x="507322" y="1444715"/>
                  <a:pt x="498101" y="1441423"/>
                  <a:pt x="446314" y="1458685"/>
                </a:cubicBezTo>
                <a:lnTo>
                  <a:pt x="413657" y="1469571"/>
                </a:lnTo>
                <a:lnTo>
                  <a:pt x="381000" y="1480457"/>
                </a:lnTo>
                <a:cubicBezTo>
                  <a:pt x="333829" y="1476828"/>
                  <a:pt x="286218" y="1476950"/>
                  <a:pt x="239486" y="1469571"/>
                </a:cubicBezTo>
                <a:cubicBezTo>
                  <a:pt x="216818" y="1465992"/>
                  <a:pt x="195943" y="1455057"/>
                  <a:pt x="174172" y="1447800"/>
                </a:cubicBezTo>
                <a:lnTo>
                  <a:pt x="141514" y="1436914"/>
                </a:lnTo>
                <a:lnTo>
                  <a:pt x="87086" y="1382485"/>
                </a:lnTo>
                <a:lnTo>
                  <a:pt x="65314" y="1360714"/>
                </a:lnTo>
                <a:cubicBezTo>
                  <a:pt x="61686" y="1349828"/>
                  <a:pt x="60332" y="1337896"/>
                  <a:pt x="54429" y="1328057"/>
                </a:cubicBezTo>
                <a:cubicBezTo>
                  <a:pt x="18793" y="1268663"/>
                  <a:pt x="42331" y="1349012"/>
                  <a:pt x="21772" y="1273628"/>
                </a:cubicBezTo>
                <a:cubicBezTo>
                  <a:pt x="13899" y="1244761"/>
                  <a:pt x="0" y="1186543"/>
                  <a:pt x="0" y="1186543"/>
                </a:cubicBezTo>
                <a:cubicBezTo>
                  <a:pt x="3629" y="1153886"/>
                  <a:pt x="5484" y="1120982"/>
                  <a:pt x="10886" y="1088571"/>
                </a:cubicBezTo>
                <a:cubicBezTo>
                  <a:pt x="12772" y="1077253"/>
                  <a:pt x="18620" y="1066947"/>
                  <a:pt x="21772" y="1055914"/>
                </a:cubicBezTo>
                <a:cubicBezTo>
                  <a:pt x="25882" y="1041529"/>
                  <a:pt x="28358" y="1026701"/>
                  <a:pt x="32657" y="1012371"/>
                </a:cubicBezTo>
                <a:cubicBezTo>
                  <a:pt x="39251" y="990390"/>
                  <a:pt x="41699" y="966152"/>
                  <a:pt x="54429" y="947057"/>
                </a:cubicBezTo>
                <a:cubicBezTo>
                  <a:pt x="61686" y="936171"/>
                  <a:pt x="70349" y="926102"/>
                  <a:pt x="76200" y="914400"/>
                </a:cubicBezTo>
                <a:cubicBezTo>
                  <a:pt x="81332" y="904137"/>
                  <a:pt x="80417" y="891080"/>
                  <a:pt x="87086" y="881743"/>
                </a:cubicBezTo>
                <a:cubicBezTo>
                  <a:pt x="99017" y="865040"/>
                  <a:pt x="116115" y="852714"/>
                  <a:pt x="130629" y="838200"/>
                </a:cubicBezTo>
                <a:cubicBezTo>
                  <a:pt x="137886" y="830943"/>
                  <a:pt x="146707" y="824967"/>
                  <a:pt x="152400" y="816428"/>
                </a:cubicBezTo>
                <a:lnTo>
                  <a:pt x="195943" y="751114"/>
                </a:lnTo>
                <a:cubicBezTo>
                  <a:pt x="203200" y="740228"/>
                  <a:pt x="206828" y="725714"/>
                  <a:pt x="217714" y="718457"/>
                </a:cubicBezTo>
                <a:lnTo>
                  <a:pt x="250372" y="696685"/>
                </a:lnTo>
                <a:cubicBezTo>
                  <a:pt x="290066" y="577597"/>
                  <a:pt x="226761" y="757972"/>
                  <a:pt x="283029" y="631371"/>
                </a:cubicBezTo>
                <a:cubicBezTo>
                  <a:pt x="292350" y="610400"/>
                  <a:pt x="297543" y="587828"/>
                  <a:pt x="304800" y="566057"/>
                </a:cubicBezTo>
                <a:cubicBezTo>
                  <a:pt x="308429" y="555171"/>
                  <a:pt x="313436" y="544652"/>
                  <a:pt x="315686" y="533400"/>
                </a:cubicBezTo>
                <a:cubicBezTo>
                  <a:pt x="331604" y="453811"/>
                  <a:pt x="323956" y="497287"/>
                  <a:pt x="337457" y="402771"/>
                </a:cubicBezTo>
                <a:cubicBezTo>
                  <a:pt x="335423" y="394634"/>
                  <a:pt x="322381" y="337728"/>
                  <a:pt x="315686" y="326571"/>
                </a:cubicBezTo>
                <a:cubicBezTo>
                  <a:pt x="310405" y="317770"/>
                  <a:pt x="301171" y="312057"/>
                  <a:pt x="293914" y="304800"/>
                </a:cubicBezTo>
                <a:cubicBezTo>
                  <a:pt x="270520" y="234617"/>
                  <a:pt x="268514" y="273957"/>
                  <a:pt x="261257" y="261257"/>
                </a:cubicBez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Freihandform 6"/>
          <p:cNvSpPr/>
          <p:nvPr/>
        </p:nvSpPr>
        <p:spPr>
          <a:xfrm>
            <a:off x="5867400" y="3828376"/>
            <a:ext cx="2209800" cy="1811146"/>
          </a:xfrm>
          <a:custGeom>
            <a:avLst/>
            <a:gdLst>
              <a:gd name="connsiteX0" fmla="*/ 1077686 w 2209800"/>
              <a:gd name="connsiteY0" fmla="*/ 14281 h 1811146"/>
              <a:gd name="connsiteX1" fmla="*/ 664029 w 2209800"/>
              <a:gd name="connsiteY1" fmla="*/ 25167 h 1811146"/>
              <a:gd name="connsiteX2" fmla="*/ 555171 w 2209800"/>
              <a:gd name="connsiteY2" fmla="*/ 46938 h 1811146"/>
              <a:gd name="connsiteX3" fmla="*/ 500743 w 2209800"/>
              <a:gd name="connsiteY3" fmla="*/ 57824 h 1811146"/>
              <a:gd name="connsiteX4" fmla="*/ 435429 w 2209800"/>
              <a:gd name="connsiteY4" fmla="*/ 79595 h 1811146"/>
              <a:gd name="connsiteX5" fmla="*/ 359229 w 2209800"/>
              <a:gd name="connsiteY5" fmla="*/ 101367 h 1811146"/>
              <a:gd name="connsiteX6" fmla="*/ 315686 w 2209800"/>
              <a:gd name="connsiteY6" fmla="*/ 112253 h 1811146"/>
              <a:gd name="connsiteX7" fmla="*/ 283029 w 2209800"/>
              <a:gd name="connsiteY7" fmla="*/ 134024 h 1811146"/>
              <a:gd name="connsiteX8" fmla="*/ 250371 w 2209800"/>
              <a:gd name="connsiteY8" fmla="*/ 144910 h 1811146"/>
              <a:gd name="connsiteX9" fmla="*/ 185057 w 2209800"/>
              <a:gd name="connsiteY9" fmla="*/ 188453 h 1811146"/>
              <a:gd name="connsiteX10" fmla="*/ 141514 w 2209800"/>
              <a:gd name="connsiteY10" fmla="*/ 210224 h 1811146"/>
              <a:gd name="connsiteX11" fmla="*/ 119743 w 2209800"/>
              <a:gd name="connsiteY11" fmla="*/ 242881 h 1811146"/>
              <a:gd name="connsiteX12" fmla="*/ 97971 w 2209800"/>
              <a:gd name="connsiteY12" fmla="*/ 264653 h 1811146"/>
              <a:gd name="connsiteX13" fmla="*/ 65314 w 2209800"/>
              <a:gd name="connsiteY13" fmla="*/ 319081 h 1811146"/>
              <a:gd name="connsiteX14" fmla="*/ 32657 w 2209800"/>
              <a:gd name="connsiteY14" fmla="*/ 417053 h 1811146"/>
              <a:gd name="connsiteX15" fmla="*/ 21771 w 2209800"/>
              <a:gd name="connsiteY15" fmla="*/ 449710 h 1811146"/>
              <a:gd name="connsiteX16" fmla="*/ 0 w 2209800"/>
              <a:gd name="connsiteY16" fmla="*/ 569453 h 1811146"/>
              <a:gd name="connsiteX17" fmla="*/ 21771 w 2209800"/>
              <a:gd name="connsiteY17" fmla="*/ 950453 h 1811146"/>
              <a:gd name="connsiteX18" fmla="*/ 43543 w 2209800"/>
              <a:gd name="connsiteY18" fmla="*/ 1048424 h 1811146"/>
              <a:gd name="connsiteX19" fmla="*/ 76200 w 2209800"/>
              <a:gd name="connsiteY19" fmla="*/ 1179053 h 1811146"/>
              <a:gd name="connsiteX20" fmla="*/ 97971 w 2209800"/>
              <a:gd name="connsiteY20" fmla="*/ 1211710 h 1811146"/>
              <a:gd name="connsiteX21" fmla="*/ 130629 w 2209800"/>
              <a:gd name="connsiteY21" fmla="*/ 1266138 h 1811146"/>
              <a:gd name="connsiteX22" fmla="*/ 163286 w 2209800"/>
              <a:gd name="connsiteY22" fmla="*/ 1320567 h 1811146"/>
              <a:gd name="connsiteX23" fmla="*/ 206829 w 2209800"/>
              <a:gd name="connsiteY23" fmla="*/ 1385881 h 1811146"/>
              <a:gd name="connsiteX24" fmla="*/ 217714 w 2209800"/>
              <a:gd name="connsiteY24" fmla="*/ 1418538 h 1811146"/>
              <a:gd name="connsiteX25" fmla="*/ 304800 w 2209800"/>
              <a:gd name="connsiteY25" fmla="*/ 1494738 h 1811146"/>
              <a:gd name="connsiteX26" fmla="*/ 359229 w 2209800"/>
              <a:gd name="connsiteY26" fmla="*/ 1527395 h 1811146"/>
              <a:gd name="connsiteX27" fmla="*/ 381000 w 2209800"/>
              <a:gd name="connsiteY27" fmla="*/ 1549167 h 1811146"/>
              <a:gd name="connsiteX28" fmla="*/ 446314 w 2209800"/>
              <a:gd name="connsiteY28" fmla="*/ 1581824 h 1811146"/>
              <a:gd name="connsiteX29" fmla="*/ 500743 w 2209800"/>
              <a:gd name="connsiteY29" fmla="*/ 1614481 h 1811146"/>
              <a:gd name="connsiteX30" fmla="*/ 533400 w 2209800"/>
              <a:gd name="connsiteY30" fmla="*/ 1636253 h 1811146"/>
              <a:gd name="connsiteX31" fmla="*/ 598714 w 2209800"/>
              <a:gd name="connsiteY31" fmla="*/ 1658024 h 1811146"/>
              <a:gd name="connsiteX32" fmla="*/ 664029 w 2209800"/>
              <a:gd name="connsiteY32" fmla="*/ 1690681 h 1811146"/>
              <a:gd name="connsiteX33" fmla="*/ 685800 w 2209800"/>
              <a:gd name="connsiteY33" fmla="*/ 1712453 h 1811146"/>
              <a:gd name="connsiteX34" fmla="*/ 729343 w 2209800"/>
              <a:gd name="connsiteY34" fmla="*/ 1723338 h 1811146"/>
              <a:gd name="connsiteX35" fmla="*/ 794657 w 2209800"/>
              <a:gd name="connsiteY35" fmla="*/ 1745110 h 1811146"/>
              <a:gd name="connsiteX36" fmla="*/ 827314 w 2209800"/>
              <a:gd name="connsiteY36" fmla="*/ 1755995 h 1811146"/>
              <a:gd name="connsiteX37" fmla="*/ 881743 w 2209800"/>
              <a:gd name="connsiteY37" fmla="*/ 1766881 h 1811146"/>
              <a:gd name="connsiteX38" fmla="*/ 1066800 w 2209800"/>
              <a:gd name="connsiteY38" fmla="*/ 1788653 h 1811146"/>
              <a:gd name="connsiteX39" fmla="*/ 1110343 w 2209800"/>
              <a:gd name="connsiteY39" fmla="*/ 1799538 h 1811146"/>
              <a:gd name="connsiteX40" fmla="*/ 1534886 w 2209800"/>
              <a:gd name="connsiteY40" fmla="*/ 1777767 h 1811146"/>
              <a:gd name="connsiteX41" fmla="*/ 1687286 w 2209800"/>
              <a:gd name="connsiteY41" fmla="*/ 1734224 h 1811146"/>
              <a:gd name="connsiteX42" fmla="*/ 1752600 w 2209800"/>
              <a:gd name="connsiteY42" fmla="*/ 1712453 h 1811146"/>
              <a:gd name="connsiteX43" fmla="*/ 1785257 w 2209800"/>
              <a:gd name="connsiteY43" fmla="*/ 1701567 h 1811146"/>
              <a:gd name="connsiteX44" fmla="*/ 1807029 w 2209800"/>
              <a:gd name="connsiteY44" fmla="*/ 1679795 h 1811146"/>
              <a:gd name="connsiteX45" fmla="*/ 1872343 w 2209800"/>
              <a:gd name="connsiteY45" fmla="*/ 1636253 h 1811146"/>
              <a:gd name="connsiteX46" fmla="*/ 1915886 w 2209800"/>
              <a:gd name="connsiteY46" fmla="*/ 1592710 h 1811146"/>
              <a:gd name="connsiteX47" fmla="*/ 1981200 w 2209800"/>
              <a:gd name="connsiteY47" fmla="*/ 1538281 h 1811146"/>
              <a:gd name="connsiteX48" fmla="*/ 2002971 w 2209800"/>
              <a:gd name="connsiteY48" fmla="*/ 1505624 h 1811146"/>
              <a:gd name="connsiteX49" fmla="*/ 2046514 w 2209800"/>
              <a:gd name="connsiteY49" fmla="*/ 1462081 h 1811146"/>
              <a:gd name="connsiteX50" fmla="*/ 2090057 w 2209800"/>
              <a:gd name="connsiteY50" fmla="*/ 1396767 h 1811146"/>
              <a:gd name="connsiteX51" fmla="*/ 2111829 w 2209800"/>
              <a:gd name="connsiteY51" fmla="*/ 1364110 h 1811146"/>
              <a:gd name="connsiteX52" fmla="*/ 2133600 w 2209800"/>
              <a:gd name="connsiteY52" fmla="*/ 1320567 h 1811146"/>
              <a:gd name="connsiteX53" fmla="*/ 2155371 w 2209800"/>
              <a:gd name="connsiteY53" fmla="*/ 1255253 h 1811146"/>
              <a:gd name="connsiteX54" fmla="*/ 2166257 w 2209800"/>
              <a:gd name="connsiteY54" fmla="*/ 1222595 h 1811146"/>
              <a:gd name="connsiteX55" fmla="*/ 2177143 w 2209800"/>
              <a:gd name="connsiteY55" fmla="*/ 1189938 h 1811146"/>
              <a:gd name="connsiteX56" fmla="*/ 2188029 w 2209800"/>
              <a:gd name="connsiteY56" fmla="*/ 1157281 h 1811146"/>
              <a:gd name="connsiteX57" fmla="*/ 2209800 w 2209800"/>
              <a:gd name="connsiteY57" fmla="*/ 1081081 h 1811146"/>
              <a:gd name="connsiteX58" fmla="*/ 2198914 w 2209800"/>
              <a:gd name="connsiteY58" fmla="*/ 939567 h 1811146"/>
              <a:gd name="connsiteX59" fmla="*/ 2177143 w 2209800"/>
              <a:gd name="connsiteY59" fmla="*/ 765395 h 1811146"/>
              <a:gd name="connsiteX60" fmla="*/ 2155371 w 2209800"/>
              <a:gd name="connsiteY60" fmla="*/ 667424 h 1811146"/>
              <a:gd name="connsiteX61" fmla="*/ 2144486 w 2209800"/>
              <a:gd name="connsiteY61" fmla="*/ 634767 h 1811146"/>
              <a:gd name="connsiteX62" fmla="*/ 2133600 w 2209800"/>
              <a:gd name="connsiteY62" fmla="*/ 591224 h 1811146"/>
              <a:gd name="connsiteX63" fmla="*/ 2100943 w 2209800"/>
              <a:gd name="connsiteY63" fmla="*/ 493253 h 1811146"/>
              <a:gd name="connsiteX64" fmla="*/ 2090057 w 2209800"/>
              <a:gd name="connsiteY64" fmla="*/ 460595 h 1811146"/>
              <a:gd name="connsiteX65" fmla="*/ 2068286 w 2209800"/>
              <a:gd name="connsiteY65" fmla="*/ 373510 h 1811146"/>
              <a:gd name="connsiteX66" fmla="*/ 2035629 w 2209800"/>
              <a:gd name="connsiteY66" fmla="*/ 275538 h 1811146"/>
              <a:gd name="connsiteX67" fmla="*/ 2024743 w 2209800"/>
              <a:gd name="connsiteY67" fmla="*/ 242881 h 1811146"/>
              <a:gd name="connsiteX68" fmla="*/ 1981200 w 2209800"/>
              <a:gd name="connsiteY68" fmla="*/ 199338 h 1811146"/>
              <a:gd name="connsiteX69" fmla="*/ 1948543 w 2209800"/>
              <a:gd name="connsiteY69" fmla="*/ 166681 h 1811146"/>
              <a:gd name="connsiteX70" fmla="*/ 1926771 w 2209800"/>
              <a:gd name="connsiteY70" fmla="*/ 144910 h 1811146"/>
              <a:gd name="connsiteX71" fmla="*/ 1828800 w 2209800"/>
              <a:gd name="connsiteY71" fmla="*/ 112253 h 1811146"/>
              <a:gd name="connsiteX72" fmla="*/ 1796143 w 2209800"/>
              <a:gd name="connsiteY72" fmla="*/ 101367 h 1811146"/>
              <a:gd name="connsiteX73" fmla="*/ 1763486 w 2209800"/>
              <a:gd name="connsiteY73" fmla="*/ 79595 h 1811146"/>
              <a:gd name="connsiteX74" fmla="*/ 1665514 w 2209800"/>
              <a:gd name="connsiteY74" fmla="*/ 57824 h 1811146"/>
              <a:gd name="connsiteX75" fmla="*/ 1578429 w 2209800"/>
              <a:gd name="connsiteY75" fmla="*/ 46938 h 1811146"/>
              <a:gd name="connsiteX76" fmla="*/ 1513114 w 2209800"/>
              <a:gd name="connsiteY76" fmla="*/ 36053 h 1811146"/>
              <a:gd name="connsiteX77" fmla="*/ 1436914 w 2209800"/>
              <a:gd name="connsiteY77" fmla="*/ 25167 h 1811146"/>
              <a:gd name="connsiteX78" fmla="*/ 1393371 w 2209800"/>
              <a:gd name="connsiteY78" fmla="*/ 14281 h 1811146"/>
              <a:gd name="connsiteX79" fmla="*/ 1077686 w 2209800"/>
              <a:gd name="connsiteY79" fmla="*/ 14281 h 1811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2209800" h="1811146">
                <a:moveTo>
                  <a:pt x="1077686" y="14281"/>
                </a:moveTo>
                <a:cubicBezTo>
                  <a:pt x="956129" y="16095"/>
                  <a:pt x="801820" y="18904"/>
                  <a:pt x="664029" y="25167"/>
                </a:cubicBezTo>
                <a:cubicBezTo>
                  <a:pt x="623814" y="26995"/>
                  <a:pt x="593111" y="38507"/>
                  <a:pt x="555171" y="46938"/>
                </a:cubicBezTo>
                <a:cubicBezTo>
                  <a:pt x="537110" y="50952"/>
                  <a:pt x="518593" y="52956"/>
                  <a:pt x="500743" y="57824"/>
                </a:cubicBezTo>
                <a:cubicBezTo>
                  <a:pt x="478603" y="63862"/>
                  <a:pt x="457693" y="74029"/>
                  <a:pt x="435429" y="79595"/>
                </a:cubicBezTo>
                <a:cubicBezTo>
                  <a:pt x="299306" y="113627"/>
                  <a:pt x="468547" y="70133"/>
                  <a:pt x="359229" y="101367"/>
                </a:cubicBezTo>
                <a:cubicBezTo>
                  <a:pt x="344844" y="105477"/>
                  <a:pt x="330200" y="108624"/>
                  <a:pt x="315686" y="112253"/>
                </a:cubicBezTo>
                <a:cubicBezTo>
                  <a:pt x="304800" y="119510"/>
                  <a:pt x="294731" y="128173"/>
                  <a:pt x="283029" y="134024"/>
                </a:cubicBezTo>
                <a:cubicBezTo>
                  <a:pt x="272766" y="139156"/>
                  <a:pt x="260402" y="139337"/>
                  <a:pt x="250371" y="144910"/>
                </a:cubicBezTo>
                <a:cubicBezTo>
                  <a:pt x="227498" y="157617"/>
                  <a:pt x="208461" y="176751"/>
                  <a:pt x="185057" y="188453"/>
                </a:cubicBezTo>
                <a:lnTo>
                  <a:pt x="141514" y="210224"/>
                </a:lnTo>
                <a:cubicBezTo>
                  <a:pt x="134257" y="221110"/>
                  <a:pt x="127916" y="232665"/>
                  <a:pt x="119743" y="242881"/>
                </a:cubicBezTo>
                <a:cubicBezTo>
                  <a:pt x="113332" y="250895"/>
                  <a:pt x="103251" y="255852"/>
                  <a:pt x="97971" y="264653"/>
                </a:cubicBezTo>
                <a:cubicBezTo>
                  <a:pt x="55579" y="335307"/>
                  <a:pt x="120478" y="263920"/>
                  <a:pt x="65314" y="319081"/>
                </a:cubicBezTo>
                <a:lnTo>
                  <a:pt x="32657" y="417053"/>
                </a:lnTo>
                <a:cubicBezTo>
                  <a:pt x="29028" y="427939"/>
                  <a:pt x="24021" y="438458"/>
                  <a:pt x="21771" y="449710"/>
                </a:cubicBezTo>
                <a:cubicBezTo>
                  <a:pt x="6558" y="525781"/>
                  <a:pt x="13928" y="485888"/>
                  <a:pt x="0" y="569453"/>
                </a:cubicBezTo>
                <a:cubicBezTo>
                  <a:pt x="4897" y="686968"/>
                  <a:pt x="6517" y="828416"/>
                  <a:pt x="21771" y="950453"/>
                </a:cubicBezTo>
                <a:cubicBezTo>
                  <a:pt x="28107" y="1001144"/>
                  <a:pt x="34221" y="1001816"/>
                  <a:pt x="43543" y="1048424"/>
                </a:cubicBezTo>
                <a:cubicBezTo>
                  <a:pt x="50539" y="1083402"/>
                  <a:pt x="55417" y="1147879"/>
                  <a:pt x="76200" y="1179053"/>
                </a:cubicBezTo>
                <a:cubicBezTo>
                  <a:pt x="83457" y="1189939"/>
                  <a:pt x="92120" y="1200008"/>
                  <a:pt x="97971" y="1211710"/>
                </a:cubicBezTo>
                <a:cubicBezTo>
                  <a:pt x="126232" y="1268232"/>
                  <a:pt x="88105" y="1223616"/>
                  <a:pt x="130629" y="1266138"/>
                </a:cubicBezTo>
                <a:cubicBezTo>
                  <a:pt x="151441" y="1328577"/>
                  <a:pt x="127424" y="1272752"/>
                  <a:pt x="163286" y="1320567"/>
                </a:cubicBezTo>
                <a:cubicBezTo>
                  <a:pt x="178986" y="1341500"/>
                  <a:pt x="206829" y="1385881"/>
                  <a:pt x="206829" y="1385881"/>
                </a:cubicBezTo>
                <a:cubicBezTo>
                  <a:pt x="210457" y="1396767"/>
                  <a:pt x="210829" y="1409358"/>
                  <a:pt x="217714" y="1418538"/>
                </a:cubicBezTo>
                <a:cubicBezTo>
                  <a:pt x="268076" y="1485688"/>
                  <a:pt x="257585" y="1456965"/>
                  <a:pt x="304800" y="1494738"/>
                </a:cubicBezTo>
                <a:cubicBezTo>
                  <a:pt x="347493" y="1528893"/>
                  <a:pt x="302514" y="1508492"/>
                  <a:pt x="359229" y="1527395"/>
                </a:cubicBezTo>
                <a:cubicBezTo>
                  <a:pt x="366486" y="1534652"/>
                  <a:pt x="372199" y="1543886"/>
                  <a:pt x="381000" y="1549167"/>
                </a:cubicBezTo>
                <a:cubicBezTo>
                  <a:pt x="461495" y="1597466"/>
                  <a:pt x="363717" y="1515748"/>
                  <a:pt x="446314" y="1581824"/>
                </a:cubicBezTo>
                <a:cubicBezTo>
                  <a:pt x="517193" y="1638525"/>
                  <a:pt x="412518" y="1570367"/>
                  <a:pt x="500743" y="1614481"/>
                </a:cubicBezTo>
                <a:cubicBezTo>
                  <a:pt x="512445" y="1620332"/>
                  <a:pt x="521445" y="1630939"/>
                  <a:pt x="533400" y="1636253"/>
                </a:cubicBezTo>
                <a:cubicBezTo>
                  <a:pt x="554371" y="1645574"/>
                  <a:pt x="579619" y="1645294"/>
                  <a:pt x="598714" y="1658024"/>
                </a:cubicBezTo>
                <a:cubicBezTo>
                  <a:pt x="640919" y="1686160"/>
                  <a:pt x="618959" y="1675658"/>
                  <a:pt x="664029" y="1690681"/>
                </a:cubicBezTo>
                <a:cubicBezTo>
                  <a:pt x="671286" y="1697938"/>
                  <a:pt x="676620" y="1707863"/>
                  <a:pt x="685800" y="1712453"/>
                </a:cubicBezTo>
                <a:cubicBezTo>
                  <a:pt x="699181" y="1719144"/>
                  <a:pt x="715013" y="1719039"/>
                  <a:pt x="729343" y="1723338"/>
                </a:cubicBezTo>
                <a:cubicBezTo>
                  <a:pt x="751324" y="1729932"/>
                  <a:pt x="772886" y="1737853"/>
                  <a:pt x="794657" y="1745110"/>
                </a:cubicBezTo>
                <a:cubicBezTo>
                  <a:pt x="805543" y="1748739"/>
                  <a:pt x="816062" y="1753745"/>
                  <a:pt x="827314" y="1755995"/>
                </a:cubicBezTo>
                <a:cubicBezTo>
                  <a:pt x="845457" y="1759624"/>
                  <a:pt x="863456" y="1764068"/>
                  <a:pt x="881743" y="1766881"/>
                </a:cubicBezTo>
                <a:cubicBezTo>
                  <a:pt x="920641" y="1772865"/>
                  <a:pt x="1030497" y="1784619"/>
                  <a:pt x="1066800" y="1788653"/>
                </a:cubicBezTo>
                <a:cubicBezTo>
                  <a:pt x="1081314" y="1792281"/>
                  <a:pt x="1095382" y="1799538"/>
                  <a:pt x="1110343" y="1799538"/>
                </a:cubicBezTo>
                <a:cubicBezTo>
                  <a:pt x="1293360" y="1799538"/>
                  <a:pt x="1390249" y="1811146"/>
                  <a:pt x="1534886" y="1777767"/>
                </a:cubicBezTo>
                <a:cubicBezTo>
                  <a:pt x="1623720" y="1757266"/>
                  <a:pt x="1609319" y="1760213"/>
                  <a:pt x="1687286" y="1734224"/>
                </a:cubicBezTo>
                <a:lnTo>
                  <a:pt x="1752600" y="1712453"/>
                </a:lnTo>
                <a:lnTo>
                  <a:pt x="1785257" y="1701567"/>
                </a:lnTo>
                <a:cubicBezTo>
                  <a:pt x="1792514" y="1694310"/>
                  <a:pt x="1798818" y="1685953"/>
                  <a:pt x="1807029" y="1679795"/>
                </a:cubicBezTo>
                <a:cubicBezTo>
                  <a:pt x="1827962" y="1664096"/>
                  <a:pt x="1853841" y="1654755"/>
                  <a:pt x="1872343" y="1636253"/>
                </a:cubicBezTo>
                <a:cubicBezTo>
                  <a:pt x="1886857" y="1621739"/>
                  <a:pt x="1898807" y="1604096"/>
                  <a:pt x="1915886" y="1592710"/>
                </a:cubicBezTo>
                <a:cubicBezTo>
                  <a:pt x="1947995" y="1571303"/>
                  <a:pt x="1955008" y="1569711"/>
                  <a:pt x="1981200" y="1538281"/>
                </a:cubicBezTo>
                <a:cubicBezTo>
                  <a:pt x="1989575" y="1528230"/>
                  <a:pt x="1994457" y="1515557"/>
                  <a:pt x="2002971" y="1505624"/>
                </a:cubicBezTo>
                <a:cubicBezTo>
                  <a:pt x="2016329" y="1490039"/>
                  <a:pt x="2035128" y="1479160"/>
                  <a:pt x="2046514" y="1462081"/>
                </a:cubicBezTo>
                <a:lnTo>
                  <a:pt x="2090057" y="1396767"/>
                </a:lnTo>
                <a:cubicBezTo>
                  <a:pt x="2097314" y="1385881"/>
                  <a:pt x="2105978" y="1375812"/>
                  <a:pt x="2111829" y="1364110"/>
                </a:cubicBezTo>
                <a:cubicBezTo>
                  <a:pt x="2119086" y="1349596"/>
                  <a:pt x="2127573" y="1335634"/>
                  <a:pt x="2133600" y="1320567"/>
                </a:cubicBezTo>
                <a:cubicBezTo>
                  <a:pt x="2142123" y="1299259"/>
                  <a:pt x="2148114" y="1277024"/>
                  <a:pt x="2155371" y="1255253"/>
                </a:cubicBezTo>
                <a:lnTo>
                  <a:pt x="2166257" y="1222595"/>
                </a:lnTo>
                <a:lnTo>
                  <a:pt x="2177143" y="1189938"/>
                </a:lnTo>
                <a:cubicBezTo>
                  <a:pt x="2180772" y="1179052"/>
                  <a:pt x="2184877" y="1168314"/>
                  <a:pt x="2188029" y="1157281"/>
                </a:cubicBezTo>
                <a:lnTo>
                  <a:pt x="2209800" y="1081081"/>
                </a:lnTo>
                <a:cubicBezTo>
                  <a:pt x="2206171" y="1033910"/>
                  <a:pt x="2203197" y="986683"/>
                  <a:pt x="2198914" y="939567"/>
                </a:cubicBezTo>
                <a:cubicBezTo>
                  <a:pt x="2194660" y="892767"/>
                  <a:pt x="2185286" y="814252"/>
                  <a:pt x="2177143" y="765395"/>
                </a:cubicBezTo>
                <a:cubicBezTo>
                  <a:pt x="2172653" y="738456"/>
                  <a:pt x="2163200" y="694826"/>
                  <a:pt x="2155371" y="667424"/>
                </a:cubicBezTo>
                <a:cubicBezTo>
                  <a:pt x="2152219" y="656391"/>
                  <a:pt x="2147638" y="645800"/>
                  <a:pt x="2144486" y="634767"/>
                </a:cubicBezTo>
                <a:cubicBezTo>
                  <a:pt x="2140376" y="620382"/>
                  <a:pt x="2137899" y="605554"/>
                  <a:pt x="2133600" y="591224"/>
                </a:cubicBezTo>
                <a:cubicBezTo>
                  <a:pt x="2133588" y="591184"/>
                  <a:pt x="2106392" y="509601"/>
                  <a:pt x="2100943" y="493253"/>
                </a:cubicBezTo>
                <a:cubicBezTo>
                  <a:pt x="2097314" y="482367"/>
                  <a:pt x="2092840" y="471727"/>
                  <a:pt x="2090057" y="460595"/>
                </a:cubicBezTo>
                <a:cubicBezTo>
                  <a:pt x="2082800" y="431567"/>
                  <a:pt x="2077748" y="401896"/>
                  <a:pt x="2068286" y="373510"/>
                </a:cubicBezTo>
                <a:lnTo>
                  <a:pt x="2035629" y="275538"/>
                </a:lnTo>
                <a:cubicBezTo>
                  <a:pt x="2032000" y="264652"/>
                  <a:pt x="2032857" y="250995"/>
                  <a:pt x="2024743" y="242881"/>
                </a:cubicBezTo>
                <a:lnTo>
                  <a:pt x="1981200" y="199338"/>
                </a:lnTo>
                <a:lnTo>
                  <a:pt x="1948543" y="166681"/>
                </a:lnTo>
                <a:cubicBezTo>
                  <a:pt x="1941286" y="159424"/>
                  <a:pt x="1936507" y="148156"/>
                  <a:pt x="1926771" y="144910"/>
                </a:cubicBezTo>
                <a:lnTo>
                  <a:pt x="1828800" y="112253"/>
                </a:lnTo>
                <a:cubicBezTo>
                  <a:pt x="1817914" y="108624"/>
                  <a:pt x="1805690" y="107732"/>
                  <a:pt x="1796143" y="101367"/>
                </a:cubicBezTo>
                <a:cubicBezTo>
                  <a:pt x="1785257" y="94110"/>
                  <a:pt x="1775511" y="84749"/>
                  <a:pt x="1763486" y="79595"/>
                </a:cubicBezTo>
                <a:cubicBezTo>
                  <a:pt x="1751355" y="74396"/>
                  <a:pt x="1673568" y="59063"/>
                  <a:pt x="1665514" y="57824"/>
                </a:cubicBezTo>
                <a:cubicBezTo>
                  <a:pt x="1636600" y="53376"/>
                  <a:pt x="1607389" y="51075"/>
                  <a:pt x="1578429" y="46938"/>
                </a:cubicBezTo>
                <a:cubicBezTo>
                  <a:pt x="1556579" y="43817"/>
                  <a:pt x="1534929" y="39409"/>
                  <a:pt x="1513114" y="36053"/>
                </a:cubicBezTo>
                <a:cubicBezTo>
                  <a:pt x="1487754" y="32152"/>
                  <a:pt x="1462158" y="29757"/>
                  <a:pt x="1436914" y="25167"/>
                </a:cubicBezTo>
                <a:cubicBezTo>
                  <a:pt x="1422194" y="22491"/>
                  <a:pt x="1408258" y="15770"/>
                  <a:pt x="1393371" y="14281"/>
                </a:cubicBezTo>
                <a:cubicBezTo>
                  <a:pt x="1250562" y="0"/>
                  <a:pt x="1199243" y="12467"/>
                  <a:pt x="1077686" y="14281"/>
                </a:cubicBez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Freihandform 9"/>
          <p:cNvSpPr/>
          <p:nvPr/>
        </p:nvSpPr>
        <p:spPr>
          <a:xfrm>
            <a:off x="3220382" y="1012371"/>
            <a:ext cx="2853847" cy="1230086"/>
          </a:xfrm>
          <a:custGeom>
            <a:avLst/>
            <a:gdLst>
              <a:gd name="connsiteX0" fmla="*/ 1569332 w 2853847"/>
              <a:gd name="connsiteY0" fmla="*/ 32658 h 1230086"/>
              <a:gd name="connsiteX1" fmla="*/ 1231875 w 2853847"/>
              <a:gd name="connsiteY1" fmla="*/ 32658 h 1230086"/>
              <a:gd name="connsiteX2" fmla="*/ 1090361 w 2853847"/>
              <a:gd name="connsiteY2" fmla="*/ 43543 h 1230086"/>
              <a:gd name="connsiteX3" fmla="*/ 829104 w 2853847"/>
              <a:gd name="connsiteY3" fmla="*/ 43543 h 1230086"/>
              <a:gd name="connsiteX4" fmla="*/ 742018 w 2853847"/>
              <a:gd name="connsiteY4" fmla="*/ 65315 h 1230086"/>
              <a:gd name="connsiteX5" fmla="*/ 676704 w 2853847"/>
              <a:gd name="connsiteY5" fmla="*/ 76200 h 1230086"/>
              <a:gd name="connsiteX6" fmla="*/ 524304 w 2853847"/>
              <a:gd name="connsiteY6" fmla="*/ 97972 h 1230086"/>
              <a:gd name="connsiteX7" fmla="*/ 458989 w 2853847"/>
              <a:gd name="connsiteY7" fmla="*/ 119743 h 1230086"/>
              <a:gd name="connsiteX8" fmla="*/ 426332 w 2853847"/>
              <a:gd name="connsiteY8" fmla="*/ 130629 h 1230086"/>
              <a:gd name="connsiteX9" fmla="*/ 393675 w 2853847"/>
              <a:gd name="connsiteY9" fmla="*/ 163286 h 1230086"/>
              <a:gd name="connsiteX10" fmla="*/ 361018 w 2853847"/>
              <a:gd name="connsiteY10" fmla="*/ 174172 h 1230086"/>
              <a:gd name="connsiteX11" fmla="*/ 328361 w 2853847"/>
              <a:gd name="connsiteY11" fmla="*/ 195943 h 1230086"/>
              <a:gd name="connsiteX12" fmla="*/ 317475 w 2853847"/>
              <a:gd name="connsiteY12" fmla="*/ 228600 h 1230086"/>
              <a:gd name="connsiteX13" fmla="*/ 263047 w 2853847"/>
              <a:gd name="connsiteY13" fmla="*/ 272143 h 1230086"/>
              <a:gd name="connsiteX14" fmla="*/ 241275 w 2853847"/>
              <a:gd name="connsiteY14" fmla="*/ 293915 h 1230086"/>
              <a:gd name="connsiteX15" fmla="*/ 186847 w 2853847"/>
              <a:gd name="connsiteY15" fmla="*/ 337458 h 1230086"/>
              <a:gd name="connsiteX16" fmla="*/ 175961 w 2853847"/>
              <a:gd name="connsiteY16" fmla="*/ 370115 h 1230086"/>
              <a:gd name="connsiteX17" fmla="*/ 143304 w 2853847"/>
              <a:gd name="connsiteY17" fmla="*/ 391886 h 1230086"/>
              <a:gd name="connsiteX18" fmla="*/ 99761 w 2853847"/>
              <a:gd name="connsiteY18" fmla="*/ 446315 h 1230086"/>
              <a:gd name="connsiteX19" fmla="*/ 88875 w 2853847"/>
              <a:gd name="connsiteY19" fmla="*/ 478972 h 1230086"/>
              <a:gd name="connsiteX20" fmla="*/ 67104 w 2853847"/>
              <a:gd name="connsiteY20" fmla="*/ 511629 h 1230086"/>
              <a:gd name="connsiteX21" fmla="*/ 56218 w 2853847"/>
              <a:gd name="connsiteY21" fmla="*/ 544286 h 1230086"/>
              <a:gd name="connsiteX22" fmla="*/ 34447 w 2853847"/>
              <a:gd name="connsiteY22" fmla="*/ 576943 h 1230086"/>
              <a:gd name="connsiteX23" fmla="*/ 1789 w 2853847"/>
              <a:gd name="connsiteY23" fmla="*/ 696686 h 1230086"/>
              <a:gd name="connsiteX24" fmla="*/ 34447 w 2853847"/>
              <a:gd name="connsiteY24" fmla="*/ 881743 h 1230086"/>
              <a:gd name="connsiteX25" fmla="*/ 45332 w 2853847"/>
              <a:gd name="connsiteY25" fmla="*/ 914400 h 1230086"/>
              <a:gd name="connsiteX26" fmla="*/ 99761 w 2853847"/>
              <a:gd name="connsiteY26" fmla="*/ 957943 h 1230086"/>
              <a:gd name="connsiteX27" fmla="*/ 143304 w 2853847"/>
              <a:gd name="connsiteY27" fmla="*/ 1012372 h 1230086"/>
              <a:gd name="connsiteX28" fmla="*/ 175961 w 2853847"/>
              <a:gd name="connsiteY28" fmla="*/ 1023258 h 1230086"/>
              <a:gd name="connsiteX29" fmla="*/ 241275 w 2853847"/>
              <a:gd name="connsiteY29" fmla="*/ 1077686 h 1230086"/>
              <a:gd name="connsiteX30" fmla="*/ 350132 w 2853847"/>
              <a:gd name="connsiteY30" fmla="*/ 1099458 h 1230086"/>
              <a:gd name="connsiteX31" fmla="*/ 448104 w 2853847"/>
              <a:gd name="connsiteY31" fmla="*/ 1132115 h 1230086"/>
              <a:gd name="connsiteX32" fmla="*/ 480761 w 2853847"/>
              <a:gd name="connsiteY32" fmla="*/ 1143000 h 1230086"/>
              <a:gd name="connsiteX33" fmla="*/ 524304 w 2853847"/>
              <a:gd name="connsiteY33" fmla="*/ 1153886 h 1230086"/>
              <a:gd name="connsiteX34" fmla="*/ 556961 w 2853847"/>
              <a:gd name="connsiteY34" fmla="*/ 1164772 h 1230086"/>
              <a:gd name="connsiteX35" fmla="*/ 611389 w 2853847"/>
              <a:gd name="connsiteY35" fmla="*/ 1175658 h 1230086"/>
              <a:gd name="connsiteX36" fmla="*/ 698475 w 2853847"/>
              <a:gd name="connsiteY36" fmla="*/ 1197429 h 1230086"/>
              <a:gd name="connsiteX37" fmla="*/ 752904 w 2853847"/>
              <a:gd name="connsiteY37" fmla="*/ 1208315 h 1230086"/>
              <a:gd name="connsiteX38" fmla="*/ 785561 w 2853847"/>
              <a:gd name="connsiteY38" fmla="*/ 1219200 h 1230086"/>
              <a:gd name="connsiteX39" fmla="*/ 850875 w 2853847"/>
              <a:gd name="connsiteY39" fmla="*/ 1230086 h 1230086"/>
              <a:gd name="connsiteX40" fmla="*/ 970618 w 2853847"/>
              <a:gd name="connsiteY40" fmla="*/ 1219200 h 1230086"/>
              <a:gd name="connsiteX41" fmla="*/ 1035932 w 2853847"/>
              <a:gd name="connsiteY41" fmla="*/ 1208315 h 1230086"/>
              <a:gd name="connsiteX42" fmla="*/ 1340732 w 2853847"/>
              <a:gd name="connsiteY42" fmla="*/ 1197429 h 1230086"/>
              <a:gd name="connsiteX43" fmla="*/ 1504018 w 2853847"/>
              <a:gd name="connsiteY43" fmla="*/ 1186543 h 1230086"/>
              <a:gd name="connsiteX44" fmla="*/ 1885018 w 2853847"/>
              <a:gd name="connsiteY44" fmla="*/ 1197429 h 1230086"/>
              <a:gd name="connsiteX45" fmla="*/ 2124504 w 2853847"/>
              <a:gd name="connsiteY45" fmla="*/ 1175658 h 1230086"/>
              <a:gd name="connsiteX46" fmla="*/ 2385761 w 2853847"/>
              <a:gd name="connsiteY46" fmla="*/ 1186543 h 1230086"/>
              <a:gd name="connsiteX47" fmla="*/ 2527275 w 2853847"/>
              <a:gd name="connsiteY47" fmla="*/ 1197429 h 1230086"/>
              <a:gd name="connsiteX48" fmla="*/ 2679675 w 2853847"/>
              <a:gd name="connsiteY48" fmla="*/ 1153886 h 1230086"/>
              <a:gd name="connsiteX49" fmla="*/ 2744989 w 2853847"/>
              <a:gd name="connsiteY49" fmla="*/ 1132115 h 1230086"/>
              <a:gd name="connsiteX50" fmla="*/ 2777647 w 2853847"/>
              <a:gd name="connsiteY50" fmla="*/ 1121229 h 1230086"/>
              <a:gd name="connsiteX51" fmla="*/ 2799418 w 2853847"/>
              <a:gd name="connsiteY51" fmla="*/ 1088572 h 1230086"/>
              <a:gd name="connsiteX52" fmla="*/ 2821189 w 2853847"/>
              <a:gd name="connsiteY52" fmla="*/ 1023258 h 1230086"/>
              <a:gd name="connsiteX53" fmla="*/ 2832075 w 2853847"/>
              <a:gd name="connsiteY53" fmla="*/ 990600 h 1230086"/>
              <a:gd name="connsiteX54" fmla="*/ 2842961 w 2853847"/>
              <a:gd name="connsiteY54" fmla="*/ 957943 h 1230086"/>
              <a:gd name="connsiteX55" fmla="*/ 2853847 w 2853847"/>
              <a:gd name="connsiteY55" fmla="*/ 914400 h 1230086"/>
              <a:gd name="connsiteX56" fmla="*/ 2842961 w 2853847"/>
              <a:gd name="connsiteY56" fmla="*/ 772886 h 1230086"/>
              <a:gd name="connsiteX57" fmla="*/ 2832075 w 2853847"/>
              <a:gd name="connsiteY57" fmla="*/ 740229 h 1230086"/>
              <a:gd name="connsiteX58" fmla="*/ 2821189 w 2853847"/>
              <a:gd name="connsiteY58" fmla="*/ 685800 h 1230086"/>
              <a:gd name="connsiteX59" fmla="*/ 2832075 w 2853847"/>
              <a:gd name="connsiteY59" fmla="*/ 598715 h 1230086"/>
              <a:gd name="connsiteX60" fmla="*/ 2810304 w 2853847"/>
              <a:gd name="connsiteY60" fmla="*/ 533400 h 1230086"/>
              <a:gd name="connsiteX61" fmla="*/ 2799418 w 2853847"/>
              <a:gd name="connsiteY61" fmla="*/ 457200 h 1230086"/>
              <a:gd name="connsiteX62" fmla="*/ 2766761 w 2853847"/>
              <a:gd name="connsiteY62" fmla="*/ 359229 h 1230086"/>
              <a:gd name="connsiteX63" fmla="*/ 2755875 w 2853847"/>
              <a:gd name="connsiteY63" fmla="*/ 326572 h 1230086"/>
              <a:gd name="connsiteX64" fmla="*/ 2744989 w 2853847"/>
              <a:gd name="connsiteY64" fmla="*/ 293915 h 1230086"/>
              <a:gd name="connsiteX65" fmla="*/ 2679675 w 2853847"/>
              <a:gd name="connsiteY65" fmla="*/ 250372 h 1230086"/>
              <a:gd name="connsiteX66" fmla="*/ 2647018 w 2853847"/>
              <a:gd name="connsiteY66" fmla="*/ 239486 h 1230086"/>
              <a:gd name="connsiteX67" fmla="*/ 2549047 w 2853847"/>
              <a:gd name="connsiteY67" fmla="*/ 185058 h 1230086"/>
              <a:gd name="connsiteX68" fmla="*/ 2516389 w 2853847"/>
              <a:gd name="connsiteY68" fmla="*/ 163286 h 1230086"/>
              <a:gd name="connsiteX69" fmla="*/ 2451075 w 2853847"/>
              <a:gd name="connsiteY69" fmla="*/ 130629 h 1230086"/>
              <a:gd name="connsiteX70" fmla="*/ 2418418 w 2853847"/>
              <a:gd name="connsiteY70" fmla="*/ 97972 h 1230086"/>
              <a:gd name="connsiteX71" fmla="*/ 2287789 w 2853847"/>
              <a:gd name="connsiteY71" fmla="*/ 76200 h 1230086"/>
              <a:gd name="connsiteX72" fmla="*/ 2200704 w 2853847"/>
              <a:gd name="connsiteY72" fmla="*/ 54429 h 1230086"/>
              <a:gd name="connsiteX73" fmla="*/ 2157161 w 2853847"/>
              <a:gd name="connsiteY73" fmla="*/ 43543 h 1230086"/>
              <a:gd name="connsiteX74" fmla="*/ 2124504 w 2853847"/>
              <a:gd name="connsiteY74" fmla="*/ 32658 h 1230086"/>
              <a:gd name="connsiteX75" fmla="*/ 2026532 w 2853847"/>
              <a:gd name="connsiteY75" fmla="*/ 21772 h 1230086"/>
              <a:gd name="connsiteX76" fmla="*/ 1754389 w 2853847"/>
              <a:gd name="connsiteY76" fmla="*/ 21772 h 1230086"/>
              <a:gd name="connsiteX77" fmla="*/ 1732618 w 2853847"/>
              <a:gd name="connsiteY77" fmla="*/ 0 h 1230086"/>
              <a:gd name="connsiteX78" fmla="*/ 1667304 w 2853847"/>
              <a:gd name="connsiteY78" fmla="*/ 10886 h 1230086"/>
              <a:gd name="connsiteX79" fmla="*/ 1623761 w 2853847"/>
              <a:gd name="connsiteY79" fmla="*/ 21772 h 1230086"/>
              <a:gd name="connsiteX80" fmla="*/ 1591104 w 2853847"/>
              <a:gd name="connsiteY80" fmla="*/ 10886 h 1230086"/>
              <a:gd name="connsiteX81" fmla="*/ 1569332 w 2853847"/>
              <a:gd name="connsiteY81" fmla="*/ 32658 h 1230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2853847" h="1230086">
                <a:moveTo>
                  <a:pt x="1569332" y="32658"/>
                </a:moveTo>
                <a:cubicBezTo>
                  <a:pt x="1509461" y="36287"/>
                  <a:pt x="1596679" y="32658"/>
                  <a:pt x="1231875" y="32658"/>
                </a:cubicBezTo>
                <a:cubicBezTo>
                  <a:pt x="1184564" y="32658"/>
                  <a:pt x="1137532" y="39915"/>
                  <a:pt x="1090361" y="43543"/>
                </a:cubicBezTo>
                <a:cubicBezTo>
                  <a:pt x="973350" y="26828"/>
                  <a:pt x="990739" y="24147"/>
                  <a:pt x="829104" y="43543"/>
                </a:cubicBezTo>
                <a:cubicBezTo>
                  <a:pt x="799395" y="47108"/>
                  <a:pt x="771533" y="60396"/>
                  <a:pt x="742018" y="65315"/>
                </a:cubicBezTo>
                <a:cubicBezTo>
                  <a:pt x="720247" y="68943"/>
                  <a:pt x="698582" y="73283"/>
                  <a:pt x="676704" y="76200"/>
                </a:cubicBezTo>
                <a:cubicBezTo>
                  <a:pt x="622073" y="83484"/>
                  <a:pt x="576193" y="83820"/>
                  <a:pt x="524304" y="97972"/>
                </a:cubicBezTo>
                <a:cubicBezTo>
                  <a:pt x="502163" y="104010"/>
                  <a:pt x="480761" y="112486"/>
                  <a:pt x="458989" y="119743"/>
                </a:cubicBezTo>
                <a:lnTo>
                  <a:pt x="426332" y="130629"/>
                </a:lnTo>
                <a:cubicBezTo>
                  <a:pt x="415446" y="141515"/>
                  <a:pt x="406484" y="154747"/>
                  <a:pt x="393675" y="163286"/>
                </a:cubicBezTo>
                <a:cubicBezTo>
                  <a:pt x="384128" y="169651"/>
                  <a:pt x="371281" y="169040"/>
                  <a:pt x="361018" y="174172"/>
                </a:cubicBezTo>
                <a:cubicBezTo>
                  <a:pt x="349316" y="180023"/>
                  <a:pt x="339247" y="188686"/>
                  <a:pt x="328361" y="195943"/>
                </a:cubicBezTo>
                <a:cubicBezTo>
                  <a:pt x="324732" y="206829"/>
                  <a:pt x="323379" y="218761"/>
                  <a:pt x="317475" y="228600"/>
                </a:cubicBezTo>
                <a:cubicBezTo>
                  <a:pt x="305343" y="248821"/>
                  <a:pt x="280165" y="258449"/>
                  <a:pt x="263047" y="272143"/>
                </a:cubicBezTo>
                <a:cubicBezTo>
                  <a:pt x="255033" y="278554"/>
                  <a:pt x="249289" y="287504"/>
                  <a:pt x="241275" y="293915"/>
                </a:cubicBezTo>
                <a:cubicBezTo>
                  <a:pt x="172620" y="348839"/>
                  <a:pt x="239410" y="284893"/>
                  <a:pt x="186847" y="337458"/>
                </a:cubicBezTo>
                <a:cubicBezTo>
                  <a:pt x="183218" y="348344"/>
                  <a:pt x="183129" y="361155"/>
                  <a:pt x="175961" y="370115"/>
                </a:cubicBezTo>
                <a:cubicBezTo>
                  <a:pt x="167788" y="380331"/>
                  <a:pt x="153520" y="383713"/>
                  <a:pt x="143304" y="391886"/>
                </a:cubicBezTo>
                <a:cubicBezTo>
                  <a:pt x="126428" y="405386"/>
                  <a:pt x="109191" y="427454"/>
                  <a:pt x="99761" y="446315"/>
                </a:cubicBezTo>
                <a:cubicBezTo>
                  <a:pt x="94629" y="456578"/>
                  <a:pt x="94007" y="468709"/>
                  <a:pt x="88875" y="478972"/>
                </a:cubicBezTo>
                <a:cubicBezTo>
                  <a:pt x="83024" y="490674"/>
                  <a:pt x="72955" y="499927"/>
                  <a:pt x="67104" y="511629"/>
                </a:cubicBezTo>
                <a:cubicBezTo>
                  <a:pt x="61972" y="521892"/>
                  <a:pt x="61350" y="534023"/>
                  <a:pt x="56218" y="544286"/>
                </a:cubicBezTo>
                <a:cubicBezTo>
                  <a:pt x="50367" y="555988"/>
                  <a:pt x="39760" y="564988"/>
                  <a:pt x="34447" y="576943"/>
                </a:cubicBezTo>
                <a:cubicBezTo>
                  <a:pt x="14358" y="622144"/>
                  <a:pt x="11102" y="650121"/>
                  <a:pt x="1789" y="696686"/>
                </a:cubicBezTo>
                <a:cubicBezTo>
                  <a:pt x="14753" y="839291"/>
                  <a:pt x="0" y="778403"/>
                  <a:pt x="34447" y="881743"/>
                </a:cubicBezTo>
                <a:cubicBezTo>
                  <a:pt x="38076" y="892629"/>
                  <a:pt x="37218" y="906286"/>
                  <a:pt x="45332" y="914400"/>
                </a:cubicBezTo>
                <a:cubicBezTo>
                  <a:pt x="76355" y="945423"/>
                  <a:pt x="58564" y="930479"/>
                  <a:pt x="99761" y="957943"/>
                </a:cubicBezTo>
                <a:cubicBezTo>
                  <a:pt x="109650" y="972777"/>
                  <a:pt x="126068" y="1002030"/>
                  <a:pt x="143304" y="1012372"/>
                </a:cubicBezTo>
                <a:cubicBezTo>
                  <a:pt x="153143" y="1018276"/>
                  <a:pt x="165698" y="1018126"/>
                  <a:pt x="175961" y="1023258"/>
                </a:cubicBezTo>
                <a:cubicBezTo>
                  <a:pt x="247191" y="1058873"/>
                  <a:pt x="169050" y="1029536"/>
                  <a:pt x="241275" y="1077686"/>
                </a:cubicBezTo>
                <a:cubicBezTo>
                  <a:pt x="262002" y="1091504"/>
                  <a:pt x="343677" y="1098536"/>
                  <a:pt x="350132" y="1099458"/>
                </a:cubicBezTo>
                <a:lnTo>
                  <a:pt x="448104" y="1132115"/>
                </a:lnTo>
                <a:cubicBezTo>
                  <a:pt x="458990" y="1135743"/>
                  <a:pt x="469629" y="1140217"/>
                  <a:pt x="480761" y="1143000"/>
                </a:cubicBezTo>
                <a:cubicBezTo>
                  <a:pt x="495275" y="1146629"/>
                  <a:pt x="509919" y="1149776"/>
                  <a:pt x="524304" y="1153886"/>
                </a:cubicBezTo>
                <a:cubicBezTo>
                  <a:pt x="535337" y="1157038"/>
                  <a:pt x="545829" y="1161989"/>
                  <a:pt x="556961" y="1164772"/>
                </a:cubicBezTo>
                <a:cubicBezTo>
                  <a:pt x="574911" y="1169260"/>
                  <a:pt x="593361" y="1171498"/>
                  <a:pt x="611389" y="1175658"/>
                </a:cubicBezTo>
                <a:cubicBezTo>
                  <a:pt x="640545" y="1182386"/>
                  <a:pt x="669134" y="1191561"/>
                  <a:pt x="698475" y="1197429"/>
                </a:cubicBezTo>
                <a:cubicBezTo>
                  <a:pt x="716618" y="1201058"/>
                  <a:pt x="734954" y="1203828"/>
                  <a:pt x="752904" y="1208315"/>
                </a:cubicBezTo>
                <a:cubicBezTo>
                  <a:pt x="764036" y="1211098"/>
                  <a:pt x="774360" y="1216711"/>
                  <a:pt x="785561" y="1219200"/>
                </a:cubicBezTo>
                <a:cubicBezTo>
                  <a:pt x="807107" y="1223988"/>
                  <a:pt x="829104" y="1226457"/>
                  <a:pt x="850875" y="1230086"/>
                </a:cubicBezTo>
                <a:cubicBezTo>
                  <a:pt x="890789" y="1226457"/>
                  <a:pt x="930814" y="1223883"/>
                  <a:pt x="970618" y="1219200"/>
                </a:cubicBezTo>
                <a:cubicBezTo>
                  <a:pt x="992538" y="1216621"/>
                  <a:pt x="1013898" y="1209611"/>
                  <a:pt x="1035932" y="1208315"/>
                </a:cubicBezTo>
                <a:cubicBezTo>
                  <a:pt x="1137421" y="1202345"/>
                  <a:pt x="1239177" y="1202153"/>
                  <a:pt x="1340732" y="1197429"/>
                </a:cubicBezTo>
                <a:cubicBezTo>
                  <a:pt x="1395223" y="1194894"/>
                  <a:pt x="1449589" y="1190172"/>
                  <a:pt x="1504018" y="1186543"/>
                </a:cubicBezTo>
                <a:cubicBezTo>
                  <a:pt x="1631018" y="1190172"/>
                  <a:pt x="1757966" y="1197429"/>
                  <a:pt x="1885018" y="1197429"/>
                </a:cubicBezTo>
                <a:cubicBezTo>
                  <a:pt x="1985750" y="1197429"/>
                  <a:pt x="2035767" y="1188334"/>
                  <a:pt x="2124504" y="1175658"/>
                </a:cubicBezTo>
                <a:lnTo>
                  <a:pt x="2385761" y="1186543"/>
                </a:lnTo>
                <a:cubicBezTo>
                  <a:pt x="2433003" y="1189097"/>
                  <a:pt x="2480018" y="1199679"/>
                  <a:pt x="2527275" y="1197429"/>
                </a:cubicBezTo>
                <a:cubicBezTo>
                  <a:pt x="2559173" y="1195910"/>
                  <a:pt x="2645377" y="1165319"/>
                  <a:pt x="2679675" y="1153886"/>
                </a:cubicBezTo>
                <a:lnTo>
                  <a:pt x="2744989" y="1132115"/>
                </a:lnTo>
                <a:lnTo>
                  <a:pt x="2777647" y="1121229"/>
                </a:lnTo>
                <a:cubicBezTo>
                  <a:pt x="2784904" y="1110343"/>
                  <a:pt x="2794105" y="1100527"/>
                  <a:pt x="2799418" y="1088572"/>
                </a:cubicBezTo>
                <a:cubicBezTo>
                  <a:pt x="2808738" y="1067601"/>
                  <a:pt x="2813932" y="1045029"/>
                  <a:pt x="2821189" y="1023258"/>
                </a:cubicBezTo>
                <a:lnTo>
                  <a:pt x="2832075" y="990600"/>
                </a:lnTo>
                <a:cubicBezTo>
                  <a:pt x="2835704" y="979714"/>
                  <a:pt x="2840178" y="969075"/>
                  <a:pt x="2842961" y="957943"/>
                </a:cubicBezTo>
                <a:lnTo>
                  <a:pt x="2853847" y="914400"/>
                </a:lnTo>
                <a:cubicBezTo>
                  <a:pt x="2850218" y="867229"/>
                  <a:pt x="2848829" y="819831"/>
                  <a:pt x="2842961" y="772886"/>
                </a:cubicBezTo>
                <a:cubicBezTo>
                  <a:pt x="2841538" y="761500"/>
                  <a:pt x="2834858" y="751361"/>
                  <a:pt x="2832075" y="740229"/>
                </a:cubicBezTo>
                <a:cubicBezTo>
                  <a:pt x="2827587" y="722279"/>
                  <a:pt x="2824818" y="703943"/>
                  <a:pt x="2821189" y="685800"/>
                </a:cubicBezTo>
                <a:cubicBezTo>
                  <a:pt x="2824818" y="656772"/>
                  <a:pt x="2834159" y="627895"/>
                  <a:pt x="2832075" y="598715"/>
                </a:cubicBezTo>
                <a:cubicBezTo>
                  <a:pt x="2830440" y="575824"/>
                  <a:pt x="2810304" y="533400"/>
                  <a:pt x="2810304" y="533400"/>
                </a:cubicBezTo>
                <a:cubicBezTo>
                  <a:pt x="2806675" y="508000"/>
                  <a:pt x="2805187" y="482201"/>
                  <a:pt x="2799418" y="457200"/>
                </a:cubicBezTo>
                <a:cubicBezTo>
                  <a:pt x="2799415" y="457189"/>
                  <a:pt x="2772206" y="375563"/>
                  <a:pt x="2766761" y="359229"/>
                </a:cubicBezTo>
                <a:lnTo>
                  <a:pt x="2755875" y="326572"/>
                </a:lnTo>
                <a:cubicBezTo>
                  <a:pt x="2752246" y="315686"/>
                  <a:pt x="2753103" y="302029"/>
                  <a:pt x="2744989" y="293915"/>
                </a:cubicBezTo>
                <a:cubicBezTo>
                  <a:pt x="2715911" y="264836"/>
                  <a:pt x="2725809" y="270144"/>
                  <a:pt x="2679675" y="250372"/>
                </a:cubicBezTo>
                <a:cubicBezTo>
                  <a:pt x="2669128" y="245852"/>
                  <a:pt x="2657049" y="245059"/>
                  <a:pt x="2647018" y="239486"/>
                </a:cubicBezTo>
                <a:cubicBezTo>
                  <a:pt x="2534731" y="177104"/>
                  <a:pt x="2622939" y="209687"/>
                  <a:pt x="2549047" y="185058"/>
                </a:cubicBezTo>
                <a:cubicBezTo>
                  <a:pt x="2538161" y="177801"/>
                  <a:pt x="2528091" y="169137"/>
                  <a:pt x="2516389" y="163286"/>
                </a:cubicBezTo>
                <a:cubicBezTo>
                  <a:pt x="2467295" y="138739"/>
                  <a:pt x="2497869" y="169624"/>
                  <a:pt x="2451075" y="130629"/>
                </a:cubicBezTo>
                <a:cubicBezTo>
                  <a:pt x="2439248" y="120774"/>
                  <a:pt x="2432187" y="104857"/>
                  <a:pt x="2418418" y="97972"/>
                </a:cubicBezTo>
                <a:cubicBezTo>
                  <a:pt x="2405436" y="91481"/>
                  <a:pt x="2289940" y="76630"/>
                  <a:pt x="2287789" y="76200"/>
                </a:cubicBezTo>
                <a:cubicBezTo>
                  <a:pt x="2258448" y="70332"/>
                  <a:pt x="2229732" y="61686"/>
                  <a:pt x="2200704" y="54429"/>
                </a:cubicBezTo>
                <a:cubicBezTo>
                  <a:pt x="2186190" y="50800"/>
                  <a:pt x="2171354" y="48274"/>
                  <a:pt x="2157161" y="43543"/>
                </a:cubicBezTo>
                <a:cubicBezTo>
                  <a:pt x="2146275" y="39915"/>
                  <a:pt x="2135822" y="34544"/>
                  <a:pt x="2124504" y="32658"/>
                </a:cubicBezTo>
                <a:cubicBezTo>
                  <a:pt x="2092093" y="27256"/>
                  <a:pt x="2059189" y="25401"/>
                  <a:pt x="2026532" y="21772"/>
                </a:cubicBezTo>
                <a:cubicBezTo>
                  <a:pt x="1942453" y="27377"/>
                  <a:pt x="1840250" y="43238"/>
                  <a:pt x="1754389" y="21772"/>
                </a:cubicBezTo>
                <a:cubicBezTo>
                  <a:pt x="1744432" y="19283"/>
                  <a:pt x="1739875" y="7257"/>
                  <a:pt x="1732618" y="0"/>
                </a:cubicBezTo>
                <a:cubicBezTo>
                  <a:pt x="1710847" y="3629"/>
                  <a:pt x="1688947" y="6557"/>
                  <a:pt x="1667304" y="10886"/>
                </a:cubicBezTo>
                <a:cubicBezTo>
                  <a:pt x="1652633" y="13820"/>
                  <a:pt x="1638722" y="21772"/>
                  <a:pt x="1623761" y="21772"/>
                </a:cubicBezTo>
                <a:cubicBezTo>
                  <a:pt x="1612286" y="21772"/>
                  <a:pt x="1601990" y="14515"/>
                  <a:pt x="1591104" y="10886"/>
                </a:cubicBezTo>
                <a:cubicBezTo>
                  <a:pt x="1550749" y="24338"/>
                  <a:pt x="1629203" y="29029"/>
                  <a:pt x="1569332" y="32658"/>
                </a:cubicBez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5357818" y="2357430"/>
            <a:ext cx="142876" cy="14287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/>
          <p:cNvSpPr/>
          <p:nvPr/>
        </p:nvSpPr>
        <p:spPr>
          <a:xfrm>
            <a:off x="4572000" y="571480"/>
            <a:ext cx="142876" cy="14287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/>
          <p:cNvSpPr/>
          <p:nvPr/>
        </p:nvSpPr>
        <p:spPr>
          <a:xfrm>
            <a:off x="2857488" y="1000108"/>
            <a:ext cx="142876" cy="14287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5429256" y="1428736"/>
            <a:ext cx="142876" cy="14287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4500562" y="1857364"/>
            <a:ext cx="142876" cy="14287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Ellipse 15"/>
          <p:cNvSpPr/>
          <p:nvPr/>
        </p:nvSpPr>
        <p:spPr>
          <a:xfrm>
            <a:off x="3857620" y="1357298"/>
            <a:ext cx="142876" cy="14287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1785918" y="3500438"/>
            <a:ext cx="142876" cy="14287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1643042" y="4500570"/>
            <a:ext cx="142876" cy="14287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Ellipse 18"/>
          <p:cNvSpPr/>
          <p:nvPr/>
        </p:nvSpPr>
        <p:spPr>
          <a:xfrm>
            <a:off x="2357422" y="4357694"/>
            <a:ext cx="142876" cy="14287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Ellipse 19"/>
          <p:cNvSpPr/>
          <p:nvPr/>
        </p:nvSpPr>
        <p:spPr>
          <a:xfrm>
            <a:off x="1285852" y="4000504"/>
            <a:ext cx="142876" cy="14287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Ellipse 20"/>
          <p:cNvSpPr/>
          <p:nvPr/>
        </p:nvSpPr>
        <p:spPr>
          <a:xfrm>
            <a:off x="2928926" y="5429264"/>
            <a:ext cx="142876" cy="14287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Ellipse 21"/>
          <p:cNvSpPr/>
          <p:nvPr/>
        </p:nvSpPr>
        <p:spPr>
          <a:xfrm>
            <a:off x="785786" y="5286388"/>
            <a:ext cx="142876" cy="14287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Ellipse 22"/>
          <p:cNvSpPr/>
          <p:nvPr/>
        </p:nvSpPr>
        <p:spPr>
          <a:xfrm>
            <a:off x="1928794" y="5572140"/>
            <a:ext cx="142876" cy="14287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Ellipse 23"/>
          <p:cNvSpPr/>
          <p:nvPr/>
        </p:nvSpPr>
        <p:spPr>
          <a:xfrm>
            <a:off x="3357554" y="4357694"/>
            <a:ext cx="142876" cy="14287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Ellipse 24"/>
          <p:cNvSpPr/>
          <p:nvPr/>
        </p:nvSpPr>
        <p:spPr>
          <a:xfrm>
            <a:off x="571472" y="3643314"/>
            <a:ext cx="142876" cy="14287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Ellipse 25"/>
          <p:cNvSpPr/>
          <p:nvPr/>
        </p:nvSpPr>
        <p:spPr>
          <a:xfrm>
            <a:off x="8001024" y="5429264"/>
            <a:ext cx="142876" cy="14287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Ellipse 26"/>
          <p:cNvSpPr/>
          <p:nvPr/>
        </p:nvSpPr>
        <p:spPr>
          <a:xfrm>
            <a:off x="5929322" y="5572140"/>
            <a:ext cx="142876" cy="14287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Ellipse 27"/>
          <p:cNvSpPr/>
          <p:nvPr/>
        </p:nvSpPr>
        <p:spPr>
          <a:xfrm>
            <a:off x="7358082" y="3571876"/>
            <a:ext cx="142876" cy="14287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Ellipse 28"/>
          <p:cNvSpPr/>
          <p:nvPr/>
        </p:nvSpPr>
        <p:spPr>
          <a:xfrm>
            <a:off x="7000892" y="5214950"/>
            <a:ext cx="142876" cy="14287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Ellipse 29"/>
          <p:cNvSpPr/>
          <p:nvPr/>
        </p:nvSpPr>
        <p:spPr>
          <a:xfrm>
            <a:off x="6858016" y="4286256"/>
            <a:ext cx="142876" cy="14287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Ellipse 30"/>
          <p:cNvSpPr/>
          <p:nvPr/>
        </p:nvSpPr>
        <p:spPr>
          <a:xfrm>
            <a:off x="6500826" y="4786322"/>
            <a:ext cx="142876" cy="14287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Ellipse 31"/>
          <p:cNvSpPr/>
          <p:nvPr/>
        </p:nvSpPr>
        <p:spPr>
          <a:xfrm>
            <a:off x="7143768" y="4714884"/>
            <a:ext cx="142876" cy="14287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Ellipse 32"/>
          <p:cNvSpPr/>
          <p:nvPr/>
        </p:nvSpPr>
        <p:spPr>
          <a:xfrm>
            <a:off x="7429520" y="4143380"/>
            <a:ext cx="142876" cy="14287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Ellipse 33"/>
          <p:cNvSpPr/>
          <p:nvPr/>
        </p:nvSpPr>
        <p:spPr>
          <a:xfrm>
            <a:off x="6286512" y="4214818"/>
            <a:ext cx="142876" cy="14287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Textfeld 34"/>
          <p:cNvSpPr txBox="1"/>
          <p:nvPr/>
        </p:nvSpPr>
        <p:spPr>
          <a:xfrm>
            <a:off x="6215074" y="1000108"/>
            <a:ext cx="22878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Arial" pitchFamily="34" charset="0"/>
                <a:cs typeface="Arial" pitchFamily="34" charset="0"/>
              </a:rPr>
              <a:t>Zelle in isotonischer </a:t>
            </a:r>
          </a:p>
          <a:p>
            <a:r>
              <a:rPr lang="de-DE" dirty="0">
                <a:latin typeface="Arial" pitchFamily="34" charset="0"/>
                <a:cs typeface="Arial" pitchFamily="34" charset="0"/>
              </a:rPr>
              <a:t>Umgebung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57158" y="5929330"/>
            <a:ext cx="3698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Arial" pitchFamily="34" charset="0"/>
                <a:cs typeface="Arial" pitchFamily="34" charset="0"/>
              </a:rPr>
              <a:t>Zelle in hypertonischer Umgebung</a:t>
            </a:r>
          </a:p>
          <a:p>
            <a:r>
              <a:rPr lang="de-DE" dirty="0">
                <a:latin typeface="Arial" pitchFamily="34" charset="0"/>
                <a:cs typeface="Arial" pitchFamily="34" charset="0"/>
                <a:sym typeface="Wingdings" pitchFamily="2" charset="2"/>
              </a:rPr>
              <a:t> zu viel Salz in Lösung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286380" y="5929330"/>
            <a:ext cx="3621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Arial" pitchFamily="34" charset="0"/>
                <a:cs typeface="Arial" pitchFamily="34" charset="0"/>
              </a:rPr>
              <a:t>Zelle in hypotonischer Umgebung</a:t>
            </a:r>
          </a:p>
          <a:p>
            <a:r>
              <a:rPr lang="de-DE" dirty="0">
                <a:latin typeface="Arial" pitchFamily="34" charset="0"/>
                <a:cs typeface="Arial" pitchFamily="34" charset="0"/>
                <a:sym typeface="Wingdings" pitchFamily="2" charset="2"/>
              </a:rPr>
              <a:t> zu wenig Salz in Lösung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9" name="Gerade Verbindung mit Pfeil 38"/>
          <p:cNvCxnSpPr/>
          <p:nvPr/>
        </p:nvCxnSpPr>
        <p:spPr>
          <a:xfrm rot="5400000">
            <a:off x="2428860" y="2428868"/>
            <a:ext cx="1143008" cy="8572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Gerade Verbindung mit Pfeil 40"/>
          <p:cNvCxnSpPr/>
          <p:nvPr/>
        </p:nvCxnSpPr>
        <p:spPr>
          <a:xfrm rot="16200000" flipH="1">
            <a:off x="5643570" y="2428868"/>
            <a:ext cx="1214446" cy="9286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Did Chemie">
      <a:dk1>
        <a:sysClr val="windowText" lastClr="000000"/>
      </a:dk1>
      <a:lt1>
        <a:sysClr val="window" lastClr="FFFFFF"/>
      </a:lt1>
      <a:dk2>
        <a:srgbClr val="777777"/>
      </a:dk2>
      <a:lt2>
        <a:srgbClr val="DDDDDD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00FFFF"/>
      </a:accent6>
      <a:hlink>
        <a:srgbClr val="0000FF"/>
      </a:hlink>
      <a:folHlink>
        <a:srgbClr val="0000FF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Bildschirmpräsentation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Larissa-Design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Sissy</dc:creator>
  <cp:lastModifiedBy>regina.schoenberner83@gmail.com</cp:lastModifiedBy>
  <cp:revision>2</cp:revision>
  <dcterms:created xsi:type="dcterms:W3CDTF">2011-10-11T11:03:30Z</dcterms:created>
  <dcterms:modified xsi:type="dcterms:W3CDTF">2020-07-31T07:50:28Z</dcterms:modified>
</cp:coreProperties>
</file>