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E1EA8-6690-4201-BD50-365E033284F4}" type="datetimeFigureOut">
              <a:rPr lang="de-DE" smtClean="0"/>
              <a:pPr/>
              <a:t>28.11.2011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76AAE-BE2E-4466-B2E0-B9255AD5C2C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476AAE-BE2E-4466-B2E0-B9255AD5C2C2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E367-9C27-424D-ABD5-0613C4161535}" type="datetimeFigureOut">
              <a:rPr lang="de-DE" smtClean="0"/>
              <a:pPr/>
              <a:t>28.11.2011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023A-7C11-4BC6-B53C-EB09BD6D03F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E367-9C27-424D-ABD5-0613C4161535}" type="datetimeFigureOut">
              <a:rPr lang="de-DE" smtClean="0"/>
              <a:pPr/>
              <a:t>28.11.2011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023A-7C11-4BC6-B53C-EB09BD6D03F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E367-9C27-424D-ABD5-0613C4161535}" type="datetimeFigureOut">
              <a:rPr lang="de-DE" smtClean="0"/>
              <a:pPr/>
              <a:t>28.11.2011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023A-7C11-4BC6-B53C-EB09BD6D03F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E367-9C27-424D-ABD5-0613C4161535}" type="datetimeFigureOut">
              <a:rPr lang="de-DE" smtClean="0"/>
              <a:pPr/>
              <a:t>28.11.2011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023A-7C11-4BC6-B53C-EB09BD6D03F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E367-9C27-424D-ABD5-0613C4161535}" type="datetimeFigureOut">
              <a:rPr lang="de-DE" smtClean="0"/>
              <a:pPr/>
              <a:t>28.11.2011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023A-7C11-4BC6-B53C-EB09BD6D03F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E367-9C27-424D-ABD5-0613C4161535}" type="datetimeFigureOut">
              <a:rPr lang="de-DE" smtClean="0"/>
              <a:pPr/>
              <a:t>28.11.2011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023A-7C11-4BC6-B53C-EB09BD6D03F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E367-9C27-424D-ABD5-0613C4161535}" type="datetimeFigureOut">
              <a:rPr lang="de-DE" smtClean="0"/>
              <a:pPr/>
              <a:t>28.11.2011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023A-7C11-4BC6-B53C-EB09BD6D03F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E367-9C27-424D-ABD5-0613C4161535}" type="datetimeFigureOut">
              <a:rPr lang="de-DE" smtClean="0"/>
              <a:pPr/>
              <a:t>28.11.2011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023A-7C11-4BC6-B53C-EB09BD6D03F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E367-9C27-424D-ABD5-0613C4161535}" type="datetimeFigureOut">
              <a:rPr lang="de-DE" smtClean="0"/>
              <a:pPr/>
              <a:t>28.11.2011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023A-7C11-4BC6-B53C-EB09BD6D03F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E367-9C27-424D-ABD5-0613C4161535}" type="datetimeFigureOut">
              <a:rPr lang="de-DE" smtClean="0"/>
              <a:pPr/>
              <a:t>28.11.2011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023A-7C11-4BC6-B53C-EB09BD6D03F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E367-9C27-424D-ABD5-0613C4161535}" type="datetimeFigureOut">
              <a:rPr lang="de-DE" smtClean="0"/>
              <a:pPr/>
              <a:t>28.11.2011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023A-7C11-4BC6-B53C-EB09BD6D03F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DE367-9C27-424D-ABD5-0613C4161535}" type="datetimeFigureOut">
              <a:rPr lang="de-DE" smtClean="0"/>
              <a:pPr/>
              <a:t>28.11.2011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3023A-7C11-4BC6-B53C-EB09BD6D03F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357166"/>
            <a:ext cx="6905625" cy="607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feld 2"/>
          <p:cNvSpPr txBox="1"/>
          <p:nvPr/>
        </p:nvSpPr>
        <p:spPr>
          <a:xfrm>
            <a:off x="1142976" y="450057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Zuckerlösung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143240" y="928670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Skala mit Kapillarrohr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786314" y="2143116"/>
            <a:ext cx="2839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semipermeable Membran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547747" y="5000636"/>
            <a:ext cx="13708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>
                <a:latin typeface="Arial" pitchFamily="34" charset="0"/>
                <a:cs typeface="Arial" pitchFamily="34" charset="0"/>
              </a:rPr>
              <a:t>reines</a:t>
            </a:r>
          </a:p>
          <a:p>
            <a:pPr algn="ctr"/>
            <a:r>
              <a:rPr lang="de-DE" smtClean="0">
                <a:latin typeface="Arial" pitchFamily="34" charset="0"/>
                <a:cs typeface="Arial" pitchFamily="34" charset="0"/>
              </a:rPr>
              <a:t>Lösemittel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endParaRPr lang="de-D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Gerade Verbindung 9"/>
          <p:cNvCxnSpPr>
            <a:stCxn id="3" idx="0"/>
          </p:cNvCxnSpPr>
          <p:nvPr/>
        </p:nvCxnSpPr>
        <p:spPr>
          <a:xfrm rot="5400000" flipH="1" flipV="1">
            <a:off x="1392515" y="3964291"/>
            <a:ext cx="1071570" cy="9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2143108" y="1071546"/>
            <a:ext cx="100112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rot="5400000" flipH="1" flipV="1">
            <a:off x="4322461" y="2392655"/>
            <a:ext cx="500066" cy="4296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 rot="5400000" flipH="1" flipV="1">
            <a:off x="4893471" y="3893347"/>
            <a:ext cx="1571636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 rot="10800000">
            <a:off x="5358806" y="5643578"/>
            <a:ext cx="1213458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Bildschirmpräsentation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Sissy</dc:creator>
  <cp:lastModifiedBy>Walter Wagner</cp:lastModifiedBy>
  <cp:revision>6</cp:revision>
  <dcterms:created xsi:type="dcterms:W3CDTF">2011-10-10T11:26:49Z</dcterms:created>
  <dcterms:modified xsi:type="dcterms:W3CDTF">2011-11-28T15:17:44Z</dcterms:modified>
</cp:coreProperties>
</file>