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  <a:srgbClr val="FF00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101" d="100"/>
          <a:sy n="101" d="100"/>
        </p:scale>
        <p:origin x="-126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D052-B50B-4BC5-99EB-9899925E4905}" type="datetimeFigureOut">
              <a:rPr lang="de-DE" smtClean="0"/>
              <a:pPr/>
              <a:t>10.10.2013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8C270-CF0A-4456-974A-A992B1801AE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D052-B50B-4BC5-99EB-9899925E4905}" type="datetimeFigureOut">
              <a:rPr lang="de-DE" smtClean="0"/>
              <a:pPr/>
              <a:t>10.10.2013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8C270-CF0A-4456-974A-A992B1801AE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D052-B50B-4BC5-99EB-9899925E4905}" type="datetimeFigureOut">
              <a:rPr lang="de-DE" smtClean="0"/>
              <a:pPr/>
              <a:t>10.10.2013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8C270-CF0A-4456-974A-A992B1801AE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D052-B50B-4BC5-99EB-9899925E4905}" type="datetimeFigureOut">
              <a:rPr lang="de-DE" smtClean="0"/>
              <a:pPr/>
              <a:t>10.10.2013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8C270-CF0A-4456-974A-A992B1801AE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D052-B50B-4BC5-99EB-9899925E4905}" type="datetimeFigureOut">
              <a:rPr lang="de-DE" smtClean="0"/>
              <a:pPr/>
              <a:t>10.10.2013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8C270-CF0A-4456-974A-A992B1801AE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D052-B50B-4BC5-99EB-9899925E4905}" type="datetimeFigureOut">
              <a:rPr lang="de-DE" smtClean="0"/>
              <a:pPr/>
              <a:t>10.10.2013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8C270-CF0A-4456-974A-A992B1801AE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D052-B50B-4BC5-99EB-9899925E4905}" type="datetimeFigureOut">
              <a:rPr lang="de-DE" smtClean="0"/>
              <a:pPr/>
              <a:t>10.10.2013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8C270-CF0A-4456-974A-A992B1801AE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D052-B50B-4BC5-99EB-9899925E4905}" type="datetimeFigureOut">
              <a:rPr lang="de-DE" smtClean="0"/>
              <a:pPr/>
              <a:t>10.10.2013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8C270-CF0A-4456-974A-A992B1801AE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D052-B50B-4BC5-99EB-9899925E4905}" type="datetimeFigureOut">
              <a:rPr lang="de-DE" smtClean="0"/>
              <a:pPr/>
              <a:t>10.10.2013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8C270-CF0A-4456-974A-A992B1801AE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D052-B50B-4BC5-99EB-9899925E4905}" type="datetimeFigureOut">
              <a:rPr lang="de-DE" smtClean="0"/>
              <a:pPr/>
              <a:t>10.10.2013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8C270-CF0A-4456-974A-A992B1801AE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D052-B50B-4BC5-99EB-9899925E4905}" type="datetimeFigureOut">
              <a:rPr lang="de-DE" smtClean="0"/>
              <a:pPr/>
              <a:t>10.10.2013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8C270-CF0A-4456-974A-A992B1801AE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2D052-B50B-4BC5-99EB-9899925E4905}" type="datetimeFigureOut">
              <a:rPr lang="de-DE" smtClean="0"/>
              <a:pPr/>
              <a:t>10.10.2013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8C270-CF0A-4456-974A-A992B1801AE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llipse 34"/>
          <p:cNvSpPr/>
          <p:nvPr/>
        </p:nvSpPr>
        <p:spPr>
          <a:xfrm>
            <a:off x="4860032" y="1484784"/>
            <a:ext cx="360040" cy="36004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Ellipse 32"/>
          <p:cNvSpPr/>
          <p:nvPr/>
        </p:nvSpPr>
        <p:spPr>
          <a:xfrm>
            <a:off x="2267744" y="1484784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Ellipse 33"/>
          <p:cNvSpPr/>
          <p:nvPr/>
        </p:nvSpPr>
        <p:spPr>
          <a:xfrm>
            <a:off x="3995936" y="1484784"/>
            <a:ext cx="360040" cy="36004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Ellipse 3"/>
          <p:cNvSpPr/>
          <p:nvPr/>
        </p:nvSpPr>
        <p:spPr>
          <a:xfrm>
            <a:off x="3203848" y="1484784"/>
            <a:ext cx="360040" cy="36004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67544" y="260648"/>
            <a:ext cx="8229600" cy="10081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Gelelektrophorese</a:t>
            </a:r>
            <a:endParaRPr kumimoji="0" lang="de-DE" sz="40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2051720" y="1844824"/>
            <a:ext cx="3384376" cy="38884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203848" y="1484784"/>
            <a:ext cx="432048" cy="369332"/>
          </a:xfrm>
          <a:prstGeom prst="rect">
            <a:avLst/>
          </a:prstGeom>
          <a:noFill/>
          <a:ln>
            <a:solidFill>
              <a:srgbClr val="008000">
                <a:alpha val="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4860032" y="14847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2195736" y="2132856"/>
            <a:ext cx="504056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3059832" y="2132856"/>
            <a:ext cx="504056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2195736" y="2132856"/>
            <a:ext cx="504056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Gerade Verbindung 14"/>
          <p:cNvCxnSpPr/>
          <p:nvPr/>
        </p:nvCxnSpPr>
        <p:spPr>
          <a:xfrm>
            <a:off x="2051720" y="1844824"/>
            <a:ext cx="48965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2051720" y="5733256"/>
            <a:ext cx="48965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6948264" y="1844824"/>
            <a:ext cx="0" cy="14236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6948264" y="4005064"/>
            <a:ext cx="0" cy="17281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6948264" y="2564904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 smtClean="0">
                <a:latin typeface="Arial" pitchFamily="34" charset="0"/>
                <a:cs typeface="Arial" pitchFamily="34" charset="0"/>
              </a:rPr>
              <a:t>-</a:t>
            </a:r>
            <a:endParaRPr lang="de-DE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948264" y="3933056"/>
            <a:ext cx="360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>
                <a:latin typeface="Arial" pitchFamily="34" charset="0"/>
                <a:cs typeface="Arial" pitchFamily="34" charset="0"/>
              </a:rPr>
              <a:t>+</a:t>
            </a:r>
            <a:endParaRPr lang="de-DE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971600" y="6021288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Sequenz:   </a:t>
            </a:r>
            <a:r>
              <a:rPr lang="de-DE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CGACTCGTTCA</a:t>
            </a:r>
            <a:endParaRPr lang="de-DE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3923928" y="2132856"/>
            <a:ext cx="504056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3059832" y="2132856"/>
            <a:ext cx="504056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/>
          <p:cNvSpPr/>
          <p:nvPr/>
        </p:nvSpPr>
        <p:spPr>
          <a:xfrm>
            <a:off x="4716016" y="2132856"/>
            <a:ext cx="504056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3059832" y="2132856"/>
            <a:ext cx="504056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/>
          <p:cNvSpPr/>
          <p:nvPr/>
        </p:nvSpPr>
        <p:spPr>
          <a:xfrm>
            <a:off x="3923928" y="2132856"/>
            <a:ext cx="504056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4716016" y="2132856"/>
            <a:ext cx="504056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4716016" y="2132856"/>
            <a:ext cx="504056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3059832" y="2132856"/>
            <a:ext cx="504056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267744" y="14847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995936" y="14847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G</a:t>
            </a:r>
            <a:endParaRPr lang="de-DE" dirty="0"/>
          </a:p>
        </p:txBody>
      </p:sp>
      <p:sp>
        <p:nvSpPr>
          <p:cNvPr id="38" name="Ellipse 37"/>
          <p:cNvSpPr/>
          <p:nvPr/>
        </p:nvSpPr>
        <p:spPr>
          <a:xfrm>
            <a:off x="6804248" y="3212976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Ellipse 38"/>
          <p:cNvSpPr/>
          <p:nvPr/>
        </p:nvSpPr>
        <p:spPr>
          <a:xfrm>
            <a:off x="6804248" y="3789040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-1.66667E-6 0.354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7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L 2.5E-6 0.4488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L 2.5E-6 0.3965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L 2.5E-6 0.27037 " pathEditMode="relative" rAng="0" ptsTypes="AA">
                                      <p:cBhvr>
                                        <p:cTn id="34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5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L 2.5E-6 0.3129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L 2.5E-6 0.23912 " pathEditMode="relative" rAng="0" ptsTypes="AA">
                                      <p:cBhvr>
                                        <p:cTn id="38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9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4444E-6 L 4.44444E-6 0.197 " pathEditMode="relative" rAng="0" ptsTypes="AA">
                                      <p:cBhvr>
                                        <p:cTn id="40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8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L 2.5E-6 0.14445 " pathEditMode="relative" rAng="0" ptsTypes="AA">
                                      <p:cBhvr>
                                        <p:cTn id="42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L 2.5E-6 0.10255 " pathEditMode="relative" rAng="0" ptsTypes="AA">
                                      <p:cBhvr>
                                        <p:cTn id="44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1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3.33333E-6 0.05255 " pathEditMode="relative" rAng="0" ptsTypes="AA">
                                      <p:cBhvr>
                                        <p:cTn id="46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23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0" grpId="1" animBg="1"/>
      <p:bldP spid="31" grpId="0" animBg="1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Bildschirmpräsentation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Rafty</dc:creator>
  <cp:lastModifiedBy>Rafty</cp:lastModifiedBy>
  <cp:revision>7</cp:revision>
  <dcterms:created xsi:type="dcterms:W3CDTF">2013-10-10T11:37:22Z</dcterms:created>
  <dcterms:modified xsi:type="dcterms:W3CDTF">2013-10-10T12:25:07Z</dcterms:modified>
</cp:coreProperties>
</file>