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101" d="100"/>
          <a:sy n="101" d="100"/>
        </p:scale>
        <p:origin x="-12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D052-B50B-4BC5-99EB-9899925E4905}" type="datetimeFigureOut">
              <a:rPr lang="de-DE" smtClean="0"/>
              <a:pPr/>
              <a:t>10.10.2013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C270-CF0A-4456-974A-A992B1801A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llipse 34"/>
          <p:cNvSpPr/>
          <p:nvPr/>
        </p:nvSpPr>
        <p:spPr>
          <a:xfrm>
            <a:off x="4860032" y="1484784"/>
            <a:ext cx="360040" cy="36004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2267744" y="1484784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3995936" y="1484784"/>
            <a:ext cx="360040" cy="36004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3203848" y="1484784"/>
            <a:ext cx="360040" cy="36004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7544" y="260648"/>
            <a:ext cx="8229600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Gelelektrophorese</a:t>
            </a:r>
            <a:endParaRPr kumimoji="0" lang="de-DE" sz="4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051720" y="1844824"/>
            <a:ext cx="3384376" cy="38884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03848" y="1484784"/>
            <a:ext cx="432048" cy="369332"/>
          </a:xfrm>
          <a:prstGeom prst="rect">
            <a:avLst/>
          </a:prstGeom>
          <a:noFill/>
          <a:ln>
            <a:solidFill>
              <a:srgbClr val="0080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860032" y="1484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2195736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3059832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2195736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14"/>
          <p:cNvCxnSpPr/>
          <p:nvPr/>
        </p:nvCxnSpPr>
        <p:spPr>
          <a:xfrm>
            <a:off x="2051720" y="1844824"/>
            <a:ext cx="48965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2051720" y="5733256"/>
            <a:ext cx="48965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6948264" y="1844824"/>
            <a:ext cx="0" cy="14236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6948264" y="4005064"/>
            <a:ext cx="0" cy="17281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6948264" y="2564904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>
                <a:latin typeface="Arial" pitchFamily="34" charset="0"/>
                <a:cs typeface="Arial" pitchFamily="34" charset="0"/>
              </a:rPr>
              <a:t>-</a:t>
            </a:r>
            <a:endParaRPr lang="de-DE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948264" y="3933056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971600" y="602128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Sequenz:   </a:t>
            </a:r>
            <a:r>
              <a:rPr lang="de-DE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CGACTCGTTCA</a:t>
            </a:r>
            <a:endParaRPr lang="de-DE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3923928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059832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4716016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059832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3923928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716016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4716016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3059832" y="2132856"/>
            <a:ext cx="504056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267744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995936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38" name="Ellipse 37"/>
          <p:cNvSpPr/>
          <p:nvPr/>
        </p:nvSpPr>
        <p:spPr>
          <a:xfrm>
            <a:off x="6804248" y="3212976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/>
          <p:cNvSpPr/>
          <p:nvPr/>
        </p:nvSpPr>
        <p:spPr>
          <a:xfrm>
            <a:off x="6804248" y="3789040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1.66667E-6 0.354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448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3965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27037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3129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23912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9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4.44444E-6 0.197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14445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0.10255 " pathEditMode="relative" rAng="0" ptsTypes="AA">
                                      <p:cBhvr>
                                        <p:cTn id="4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0.05255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Rafty</dc:creator>
  <cp:lastModifiedBy>Rafty</cp:lastModifiedBy>
  <cp:revision>7</cp:revision>
  <dcterms:created xsi:type="dcterms:W3CDTF">2013-10-10T11:37:22Z</dcterms:created>
  <dcterms:modified xsi:type="dcterms:W3CDTF">2013-10-10T12:25:07Z</dcterms:modified>
</cp:coreProperties>
</file>