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9456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CC"/>
    <a:srgbClr val="0000FF"/>
    <a:srgbClr val="CC0000"/>
    <a:srgbClr val="00CC00"/>
    <a:srgbClr val="003300"/>
    <a:srgbClr val="009900"/>
    <a:srgbClr val="008000"/>
    <a:srgbClr val="FF6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7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C9D8-A03C-4DC4-ADB1-FAAD41027D01}" type="datetimeFigureOut">
              <a:rPr lang="de-DE" smtClean="0"/>
              <a:pPr/>
              <a:t>31.07.2020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C0BB-B55A-43C2-92A0-427B515A4F6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8304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C9D8-A03C-4DC4-ADB1-FAAD41027D01}" type="datetimeFigureOut">
              <a:rPr lang="de-DE" smtClean="0"/>
              <a:pPr/>
              <a:t>31.07.2020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C0BB-B55A-43C2-92A0-427B515A4F6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309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C9D8-A03C-4DC4-ADB1-FAAD41027D01}" type="datetimeFigureOut">
              <a:rPr lang="de-DE" smtClean="0"/>
              <a:pPr/>
              <a:t>31.07.2020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C0BB-B55A-43C2-92A0-427B515A4F6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7213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C9D8-A03C-4DC4-ADB1-FAAD41027D01}" type="datetimeFigureOut">
              <a:rPr lang="de-DE" smtClean="0"/>
              <a:pPr/>
              <a:t>31.07.2020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C0BB-B55A-43C2-92A0-427B515A4F6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4649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C9D8-A03C-4DC4-ADB1-FAAD41027D01}" type="datetimeFigureOut">
              <a:rPr lang="de-DE" smtClean="0"/>
              <a:pPr/>
              <a:t>31.07.2020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C0BB-B55A-43C2-92A0-427B515A4F6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4753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C9D8-A03C-4DC4-ADB1-FAAD41027D01}" type="datetimeFigureOut">
              <a:rPr lang="de-DE" smtClean="0"/>
              <a:pPr/>
              <a:t>31.07.2020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C0BB-B55A-43C2-92A0-427B515A4F6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7458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C9D8-A03C-4DC4-ADB1-FAAD41027D01}" type="datetimeFigureOut">
              <a:rPr lang="de-DE" smtClean="0"/>
              <a:pPr/>
              <a:t>31.07.2020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C0BB-B55A-43C2-92A0-427B515A4F6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9683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C9D8-A03C-4DC4-ADB1-FAAD41027D01}" type="datetimeFigureOut">
              <a:rPr lang="de-DE" smtClean="0"/>
              <a:pPr/>
              <a:t>31.07.2020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C0BB-B55A-43C2-92A0-427B515A4F6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0750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C9D8-A03C-4DC4-ADB1-FAAD41027D01}" type="datetimeFigureOut">
              <a:rPr lang="de-DE" smtClean="0"/>
              <a:pPr/>
              <a:t>31.07.2020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C0BB-B55A-43C2-92A0-427B515A4F6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1793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C9D8-A03C-4DC4-ADB1-FAAD41027D01}" type="datetimeFigureOut">
              <a:rPr lang="de-DE" smtClean="0"/>
              <a:pPr/>
              <a:t>31.07.2020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C0BB-B55A-43C2-92A0-427B515A4F6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0227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C9D8-A03C-4DC4-ADB1-FAAD41027D01}" type="datetimeFigureOut">
              <a:rPr lang="de-DE" smtClean="0"/>
              <a:pPr/>
              <a:t>31.07.2020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C0BB-B55A-43C2-92A0-427B515A4F6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2660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FC9D8-A03C-4DC4-ADB1-FAAD41027D01}" type="datetimeFigureOut">
              <a:rPr lang="de-DE" smtClean="0"/>
              <a:pPr/>
              <a:t>31.07.2020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7C0BB-B55A-43C2-92A0-427B515A4F6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303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FDB3197D-7C2A-44AA-8B32-4AA64102FC39}"/>
              </a:ext>
            </a:extLst>
          </p:cNvPr>
          <p:cNvGrpSpPr/>
          <p:nvPr/>
        </p:nvGrpSpPr>
        <p:grpSpPr>
          <a:xfrm>
            <a:off x="3025039" y="3335281"/>
            <a:ext cx="3123770" cy="2964019"/>
            <a:chOff x="3093002" y="1979875"/>
            <a:chExt cx="3719996" cy="3682938"/>
          </a:xfrm>
        </p:grpSpPr>
        <p:sp>
          <p:nvSpPr>
            <p:cNvPr id="19" name="Rechteck 5">
              <a:extLst>
                <a:ext uri="{FF2B5EF4-FFF2-40B4-BE49-F238E27FC236}">
                  <a16:creationId xmlns:a16="http://schemas.microsoft.com/office/drawing/2014/main" id="{67B7283B-631E-421E-BE84-93BA8DE3A878}"/>
                </a:ext>
              </a:extLst>
            </p:cNvPr>
            <p:cNvSpPr/>
            <p:nvPr/>
          </p:nvSpPr>
          <p:spPr>
            <a:xfrm>
              <a:off x="3713261" y="2862470"/>
              <a:ext cx="1232824" cy="2790909"/>
            </a:xfrm>
            <a:custGeom>
              <a:avLst/>
              <a:gdLst>
                <a:gd name="connsiteX0" fmla="*/ 0 w 723569"/>
                <a:gd name="connsiteY0" fmla="*/ 0 h 2719346"/>
                <a:gd name="connsiteX1" fmla="*/ 723569 w 723569"/>
                <a:gd name="connsiteY1" fmla="*/ 0 h 2719346"/>
                <a:gd name="connsiteX2" fmla="*/ 723569 w 723569"/>
                <a:gd name="connsiteY2" fmla="*/ 2719346 h 2719346"/>
                <a:gd name="connsiteX3" fmla="*/ 0 w 723569"/>
                <a:gd name="connsiteY3" fmla="*/ 2719346 h 2719346"/>
                <a:gd name="connsiteX4" fmla="*/ 0 w 723569"/>
                <a:gd name="connsiteY4" fmla="*/ 0 h 2719346"/>
                <a:gd name="connsiteX0" fmla="*/ 0 w 723569"/>
                <a:gd name="connsiteY0" fmla="*/ 0 h 2719346"/>
                <a:gd name="connsiteX1" fmla="*/ 723569 w 723569"/>
                <a:gd name="connsiteY1" fmla="*/ 0 h 2719346"/>
                <a:gd name="connsiteX2" fmla="*/ 715618 w 723569"/>
                <a:gd name="connsiteY2" fmla="*/ 1709530 h 2719346"/>
                <a:gd name="connsiteX3" fmla="*/ 723569 w 723569"/>
                <a:gd name="connsiteY3" fmla="*/ 2719346 h 2719346"/>
                <a:gd name="connsiteX4" fmla="*/ 0 w 723569"/>
                <a:gd name="connsiteY4" fmla="*/ 2719346 h 2719346"/>
                <a:gd name="connsiteX5" fmla="*/ 0 w 723569"/>
                <a:gd name="connsiteY5" fmla="*/ 0 h 2719346"/>
                <a:gd name="connsiteX0" fmla="*/ 0 w 724333"/>
                <a:gd name="connsiteY0" fmla="*/ 0 h 2719346"/>
                <a:gd name="connsiteX1" fmla="*/ 723569 w 724333"/>
                <a:gd name="connsiteY1" fmla="*/ 0 h 2719346"/>
                <a:gd name="connsiteX2" fmla="*/ 723569 w 724333"/>
                <a:gd name="connsiteY2" fmla="*/ 1701578 h 2719346"/>
                <a:gd name="connsiteX3" fmla="*/ 723569 w 724333"/>
                <a:gd name="connsiteY3" fmla="*/ 2719346 h 2719346"/>
                <a:gd name="connsiteX4" fmla="*/ 0 w 724333"/>
                <a:gd name="connsiteY4" fmla="*/ 2719346 h 2719346"/>
                <a:gd name="connsiteX5" fmla="*/ 0 w 724333"/>
                <a:gd name="connsiteY5" fmla="*/ 0 h 2719346"/>
                <a:gd name="connsiteX0" fmla="*/ 0 w 724333"/>
                <a:gd name="connsiteY0" fmla="*/ 0 h 2719346"/>
                <a:gd name="connsiteX1" fmla="*/ 723569 w 724333"/>
                <a:gd name="connsiteY1" fmla="*/ 0 h 2719346"/>
                <a:gd name="connsiteX2" fmla="*/ 723569 w 724333"/>
                <a:gd name="connsiteY2" fmla="*/ 1701578 h 2719346"/>
                <a:gd name="connsiteX3" fmla="*/ 723569 w 724333"/>
                <a:gd name="connsiteY3" fmla="*/ 2719346 h 2719346"/>
                <a:gd name="connsiteX4" fmla="*/ 0 w 724333"/>
                <a:gd name="connsiteY4" fmla="*/ 2719346 h 2719346"/>
                <a:gd name="connsiteX5" fmla="*/ 0 w 724333"/>
                <a:gd name="connsiteY5" fmla="*/ 1781092 h 2719346"/>
                <a:gd name="connsiteX6" fmla="*/ 0 w 724333"/>
                <a:gd name="connsiteY6" fmla="*/ 0 h 2719346"/>
                <a:gd name="connsiteX0" fmla="*/ 0 w 1256306"/>
                <a:gd name="connsiteY0" fmla="*/ 0 h 2719346"/>
                <a:gd name="connsiteX1" fmla="*/ 723569 w 1256306"/>
                <a:gd name="connsiteY1" fmla="*/ 0 h 2719346"/>
                <a:gd name="connsiteX2" fmla="*/ 723569 w 1256306"/>
                <a:gd name="connsiteY2" fmla="*/ 1701578 h 2719346"/>
                <a:gd name="connsiteX3" fmla="*/ 1256306 w 1256306"/>
                <a:gd name="connsiteY3" fmla="*/ 2130950 h 2719346"/>
                <a:gd name="connsiteX4" fmla="*/ 0 w 1256306"/>
                <a:gd name="connsiteY4" fmla="*/ 2719346 h 2719346"/>
                <a:gd name="connsiteX5" fmla="*/ 0 w 1256306"/>
                <a:gd name="connsiteY5" fmla="*/ 1781092 h 2719346"/>
                <a:gd name="connsiteX6" fmla="*/ 0 w 1256306"/>
                <a:gd name="connsiteY6" fmla="*/ 0 h 2719346"/>
                <a:gd name="connsiteX0" fmla="*/ 0 w 1256306"/>
                <a:gd name="connsiteY0" fmla="*/ 0 h 2719346"/>
                <a:gd name="connsiteX1" fmla="*/ 723569 w 1256306"/>
                <a:gd name="connsiteY1" fmla="*/ 0 h 2719346"/>
                <a:gd name="connsiteX2" fmla="*/ 723569 w 1256306"/>
                <a:gd name="connsiteY2" fmla="*/ 1701578 h 2719346"/>
                <a:gd name="connsiteX3" fmla="*/ 1256306 w 1256306"/>
                <a:gd name="connsiteY3" fmla="*/ 2130950 h 2719346"/>
                <a:gd name="connsiteX4" fmla="*/ 0 w 1256306"/>
                <a:gd name="connsiteY4" fmla="*/ 2719346 h 2719346"/>
                <a:gd name="connsiteX5" fmla="*/ 0 w 1256306"/>
                <a:gd name="connsiteY5" fmla="*/ 1781092 h 2719346"/>
                <a:gd name="connsiteX6" fmla="*/ 0 w 1256306"/>
                <a:gd name="connsiteY6" fmla="*/ 0 h 2719346"/>
                <a:gd name="connsiteX0" fmla="*/ 0 w 1256306"/>
                <a:gd name="connsiteY0" fmla="*/ 0 h 2719346"/>
                <a:gd name="connsiteX1" fmla="*/ 723569 w 1256306"/>
                <a:gd name="connsiteY1" fmla="*/ 0 h 2719346"/>
                <a:gd name="connsiteX2" fmla="*/ 723569 w 1256306"/>
                <a:gd name="connsiteY2" fmla="*/ 1701578 h 2719346"/>
                <a:gd name="connsiteX3" fmla="*/ 1256306 w 1256306"/>
                <a:gd name="connsiteY3" fmla="*/ 2130950 h 2719346"/>
                <a:gd name="connsiteX4" fmla="*/ 0 w 1256306"/>
                <a:gd name="connsiteY4" fmla="*/ 2719346 h 2719346"/>
                <a:gd name="connsiteX5" fmla="*/ 0 w 1256306"/>
                <a:gd name="connsiteY5" fmla="*/ 1781092 h 2719346"/>
                <a:gd name="connsiteX6" fmla="*/ 0 w 1256306"/>
                <a:gd name="connsiteY6" fmla="*/ 0 h 2719346"/>
                <a:gd name="connsiteX0" fmla="*/ 0 w 1256306"/>
                <a:gd name="connsiteY0" fmla="*/ 0 h 2719346"/>
                <a:gd name="connsiteX1" fmla="*/ 723569 w 1256306"/>
                <a:gd name="connsiteY1" fmla="*/ 0 h 2719346"/>
                <a:gd name="connsiteX2" fmla="*/ 723569 w 1256306"/>
                <a:gd name="connsiteY2" fmla="*/ 1701578 h 2719346"/>
                <a:gd name="connsiteX3" fmla="*/ 1256306 w 1256306"/>
                <a:gd name="connsiteY3" fmla="*/ 2130950 h 2719346"/>
                <a:gd name="connsiteX4" fmla="*/ 0 w 1256306"/>
                <a:gd name="connsiteY4" fmla="*/ 2719346 h 2719346"/>
                <a:gd name="connsiteX5" fmla="*/ 0 w 1256306"/>
                <a:gd name="connsiteY5" fmla="*/ 1781092 h 2719346"/>
                <a:gd name="connsiteX6" fmla="*/ 0 w 1256306"/>
                <a:gd name="connsiteY6" fmla="*/ 0 h 2719346"/>
                <a:gd name="connsiteX0" fmla="*/ 0 w 1256306"/>
                <a:gd name="connsiteY0" fmla="*/ 0 h 2806811"/>
                <a:gd name="connsiteX1" fmla="*/ 723569 w 1256306"/>
                <a:gd name="connsiteY1" fmla="*/ 0 h 2806811"/>
                <a:gd name="connsiteX2" fmla="*/ 723569 w 1256306"/>
                <a:gd name="connsiteY2" fmla="*/ 1701578 h 2806811"/>
                <a:gd name="connsiteX3" fmla="*/ 1256306 w 1256306"/>
                <a:gd name="connsiteY3" fmla="*/ 2130950 h 2806811"/>
                <a:gd name="connsiteX4" fmla="*/ 1224501 w 1256306"/>
                <a:gd name="connsiteY4" fmla="*/ 2806811 h 2806811"/>
                <a:gd name="connsiteX5" fmla="*/ 0 w 1256306"/>
                <a:gd name="connsiteY5" fmla="*/ 1781092 h 2806811"/>
                <a:gd name="connsiteX6" fmla="*/ 0 w 1256306"/>
                <a:gd name="connsiteY6" fmla="*/ 0 h 2806811"/>
                <a:gd name="connsiteX0" fmla="*/ 0 w 1256306"/>
                <a:gd name="connsiteY0" fmla="*/ 0 h 2806811"/>
                <a:gd name="connsiteX1" fmla="*/ 723569 w 1256306"/>
                <a:gd name="connsiteY1" fmla="*/ 0 h 2806811"/>
                <a:gd name="connsiteX2" fmla="*/ 723569 w 1256306"/>
                <a:gd name="connsiteY2" fmla="*/ 1701578 h 2806811"/>
                <a:gd name="connsiteX3" fmla="*/ 1256306 w 1256306"/>
                <a:gd name="connsiteY3" fmla="*/ 2130950 h 2806811"/>
                <a:gd name="connsiteX4" fmla="*/ 1224501 w 1256306"/>
                <a:gd name="connsiteY4" fmla="*/ 2806811 h 2806811"/>
                <a:gd name="connsiteX5" fmla="*/ 0 w 1256306"/>
                <a:gd name="connsiteY5" fmla="*/ 1781092 h 2806811"/>
                <a:gd name="connsiteX6" fmla="*/ 0 w 1256306"/>
                <a:gd name="connsiteY6" fmla="*/ 0 h 2806811"/>
                <a:gd name="connsiteX0" fmla="*/ 0 w 1256306"/>
                <a:gd name="connsiteY0" fmla="*/ 0 h 2806811"/>
                <a:gd name="connsiteX1" fmla="*/ 723569 w 1256306"/>
                <a:gd name="connsiteY1" fmla="*/ 0 h 2806811"/>
                <a:gd name="connsiteX2" fmla="*/ 723569 w 1256306"/>
                <a:gd name="connsiteY2" fmla="*/ 1701578 h 2806811"/>
                <a:gd name="connsiteX3" fmla="*/ 1256306 w 1256306"/>
                <a:gd name="connsiteY3" fmla="*/ 2130950 h 2806811"/>
                <a:gd name="connsiteX4" fmla="*/ 1224501 w 1256306"/>
                <a:gd name="connsiteY4" fmla="*/ 2806811 h 2806811"/>
                <a:gd name="connsiteX5" fmla="*/ 0 w 1256306"/>
                <a:gd name="connsiteY5" fmla="*/ 1781092 h 2806811"/>
                <a:gd name="connsiteX6" fmla="*/ 0 w 1256306"/>
                <a:gd name="connsiteY6" fmla="*/ 0 h 2806811"/>
                <a:gd name="connsiteX0" fmla="*/ 0 w 1256306"/>
                <a:gd name="connsiteY0" fmla="*/ 0 h 2790909"/>
                <a:gd name="connsiteX1" fmla="*/ 723569 w 1256306"/>
                <a:gd name="connsiteY1" fmla="*/ 0 h 2790909"/>
                <a:gd name="connsiteX2" fmla="*/ 723569 w 1256306"/>
                <a:gd name="connsiteY2" fmla="*/ 1701578 h 2790909"/>
                <a:gd name="connsiteX3" fmla="*/ 1256306 w 1256306"/>
                <a:gd name="connsiteY3" fmla="*/ 2130950 h 2790909"/>
                <a:gd name="connsiteX4" fmla="*/ 1232453 w 1256306"/>
                <a:gd name="connsiteY4" fmla="*/ 2790909 h 2790909"/>
                <a:gd name="connsiteX5" fmla="*/ 0 w 1256306"/>
                <a:gd name="connsiteY5" fmla="*/ 1781092 h 2790909"/>
                <a:gd name="connsiteX6" fmla="*/ 0 w 1256306"/>
                <a:gd name="connsiteY6" fmla="*/ 0 h 2790909"/>
                <a:gd name="connsiteX0" fmla="*/ 0 w 1240404"/>
                <a:gd name="connsiteY0" fmla="*/ 0 h 2790909"/>
                <a:gd name="connsiteX1" fmla="*/ 723569 w 1240404"/>
                <a:gd name="connsiteY1" fmla="*/ 0 h 2790909"/>
                <a:gd name="connsiteX2" fmla="*/ 723569 w 1240404"/>
                <a:gd name="connsiteY2" fmla="*/ 1701578 h 2790909"/>
                <a:gd name="connsiteX3" fmla="*/ 1240404 w 1240404"/>
                <a:gd name="connsiteY3" fmla="*/ 2130950 h 2790909"/>
                <a:gd name="connsiteX4" fmla="*/ 1232453 w 1240404"/>
                <a:gd name="connsiteY4" fmla="*/ 2790909 h 2790909"/>
                <a:gd name="connsiteX5" fmla="*/ 0 w 1240404"/>
                <a:gd name="connsiteY5" fmla="*/ 1781092 h 2790909"/>
                <a:gd name="connsiteX6" fmla="*/ 0 w 1240404"/>
                <a:gd name="connsiteY6" fmla="*/ 0 h 2790909"/>
                <a:gd name="connsiteX0" fmla="*/ 0 w 1240404"/>
                <a:gd name="connsiteY0" fmla="*/ 0 h 2790909"/>
                <a:gd name="connsiteX1" fmla="*/ 723569 w 1240404"/>
                <a:gd name="connsiteY1" fmla="*/ 0 h 2790909"/>
                <a:gd name="connsiteX2" fmla="*/ 723569 w 1240404"/>
                <a:gd name="connsiteY2" fmla="*/ 1701578 h 2790909"/>
                <a:gd name="connsiteX3" fmla="*/ 1240404 w 1240404"/>
                <a:gd name="connsiteY3" fmla="*/ 2130950 h 2790909"/>
                <a:gd name="connsiteX4" fmla="*/ 1232453 w 1240404"/>
                <a:gd name="connsiteY4" fmla="*/ 2790909 h 2790909"/>
                <a:gd name="connsiteX5" fmla="*/ 0 w 1240404"/>
                <a:gd name="connsiteY5" fmla="*/ 1781092 h 2790909"/>
                <a:gd name="connsiteX6" fmla="*/ 0 w 1240404"/>
                <a:gd name="connsiteY6" fmla="*/ 0 h 2790909"/>
                <a:gd name="connsiteX0" fmla="*/ 0 w 1232824"/>
                <a:gd name="connsiteY0" fmla="*/ 0 h 2790909"/>
                <a:gd name="connsiteX1" fmla="*/ 723569 w 1232824"/>
                <a:gd name="connsiteY1" fmla="*/ 0 h 2790909"/>
                <a:gd name="connsiteX2" fmla="*/ 723569 w 1232824"/>
                <a:gd name="connsiteY2" fmla="*/ 1701578 h 2790909"/>
                <a:gd name="connsiteX3" fmla="*/ 1225280 w 1232824"/>
                <a:gd name="connsiteY3" fmla="*/ 2115170 h 2790909"/>
                <a:gd name="connsiteX4" fmla="*/ 1232453 w 1232824"/>
                <a:gd name="connsiteY4" fmla="*/ 2790909 h 2790909"/>
                <a:gd name="connsiteX5" fmla="*/ 0 w 1232824"/>
                <a:gd name="connsiteY5" fmla="*/ 1781092 h 2790909"/>
                <a:gd name="connsiteX6" fmla="*/ 0 w 1232824"/>
                <a:gd name="connsiteY6" fmla="*/ 0 h 2790909"/>
                <a:gd name="connsiteX0" fmla="*/ 0 w 1232824"/>
                <a:gd name="connsiteY0" fmla="*/ 0 h 2790909"/>
                <a:gd name="connsiteX1" fmla="*/ 723569 w 1232824"/>
                <a:gd name="connsiteY1" fmla="*/ 0 h 2790909"/>
                <a:gd name="connsiteX2" fmla="*/ 727350 w 1232824"/>
                <a:gd name="connsiteY2" fmla="*/ 1670017 h 2790909"/>
                <a:gd name="connsiteX3" fmla="*/ 1225280 w 1232824"/>
                <a:gd name="connsiteY3" fmla="*/ 2115170 h 2790909"/>
                <a:gd name="connsiteX4" fmla="*/ 1232453 w 1232824"/>
                <a:gd name="connsiteY4" fmla="*/ 2790909 h 2790909"/>
                <a:gd name="connsiteX5" fmla="*/ 0 w 1232824"/>
                <a:gd name="connsiteY5" fmla="*/ 1781092 h 2790909"/>
                <a:gd name="connsiteX6" fmla="*/ 0 w 1232824"/>
                <a:gd name="connsiteY6" fmla="*/ 0 h 2790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32824" h="2790909">
                  <a:moveTo>
                    <a:pt x="0" y="0"/>
                  </a:moveTo>
                  <a:lnTo>
                    <a:pt x="723569" y="0"/>
                  </a:lnTo>
                  <a:cubicBezTo>
                    <a:pt x="720919" y="569843"/>
                    <a:pt x="730000" y="1100174"/>
                    <a:pt x="727350" y="1670017"/>
                  </a:cubicBezTo>
                  <a:cubicBezTo>
                    <a:pt x="730000" y="1791937"/>
                    <a:pt x="833016" y="2104568"/>
                    <a:pt x="1225280" y="2115170"/>
                  </a:cubicBezTo>
                  <a:cubicBezTo>
                    <a:pt x="1222630" y="2335156"/>
                    <a:pt x="1235103" y="2570923"/>
                    <a:pt x="1232453" y="2790909"/>
                  </a:cubicBezTo>
                  <a:cubicBezTo>
                    <a:pt x="593699" y="2782957"/>
                    <a:pt x="113969" y="2369488"/>
                    <a:pt x="0" y="178109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5000"/>
              </a:schemeClr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Rechteck 5">
              <a:extLst>
                <a:ext uri="{FF2B5EF4-FFF2-40B4-BE49-F238E27FC236}">
                  <a16:creationId xmlns:a16="http://schemas.microsoft.com/office/drawing/2014/main" id="{42FF6D31-3DC3-491C-B3B2-ABEF2BDA7B9A}"/>
                </a:ext>
              </a:extLst>
            </p:cNvPr>
            <p:cNvSpPr/>
            <p:nvPr/>
          </p:nvSpPr>
          <p:spPr>
            <a:xfrm flipH="1">
              <a:off x="4937097" y="2871904"/>
              <a:ext cx="1240404" cy="2790909"/>
            </a:xfrm>
            <a:custGeom>
              <a:avLst/>
              <a:gdLst>
                <a:gd name="connsiteX0" fmla="*/ 0 w 723569"/>
                <a:gd name="connsiteY0" fmla="*/ 0 h 2719346"/>
                <a:gd name="connsiteX1" fmla="*/ 723569 w 723569"/>
                <a:gd name="connsiteY1" fmla="*/ 0 h 2719346"/>
                <a:gd name="connsiteX2" fmla="*/ 723569 w 723569"/>
                <a:gd name="connsiteY2" fmla="*/ 2719346 h 2719346"/>
                <a:gd name="connsiteX3" fmla="*/ 0 w 723569"/>
                <a:gd name="connsiteY3" fmla="*/ 2719346 h 2719346"/>
                <a:gd name="connsiteX4" fmla="*/ 0 w 723569"/>
                <a:gd name="connsiteY4" fmla="*/ 0 h 2719346"/>
                <a:gd name="connsiteX0" fmla="*/ 0 w 723569"/>
                <a:gd name="connsiteY0" fmla="*/ 0 h 2719346"/>
                <a:gd name="connsiteX1" fmla="*/ 723569 w 723569"/>
                <a:gd name="connsiteY1" fmla="*/ 0 h 2719346"/>
                <a:gd name="connsiteX2" fmla="*/ 715618 w 723569"/>
                <a:gd name="connsiteY2" fmla="*/ 1709530 h 2719346"/>
                <a:gd name="connsiteX3" fmla="*/ 723569 w 723569"/>
                <a:gd name="connsiteY3" fmla="*/ 2719346 h 2719346"/>
                <a:gd name="connsiteX4" fmla="*/ 0 w 723569"/>
                <a:gd name="connsiteY4" fmla="*/ 2719346 h 2719346"/>
                <a:gd name="connsiteX5" fmla="*/ 0 w 723569"/>
                <a:gd name="connsiteY5" fmla="*/ 0 h 2719346"/>
                <a:gd name="connsiteX0" fmla="*/ 0 w 724333"/>
                <a:gd name="connsiteY0" fmla="*/ 0 h 2719346"/>
                <a:gd name="connsiteX1" fmla="*/ 723569 w 724333"/>
                <a:gd name="connsiteY1" fmla="*/ 0 h 2719346"/>
                <a:gd name="connsiteX2" fmla="*/ 723569 w 724333"/>
                <a:gd name="connsiteY2" fmla="*/ 1701578 h 2719346"/>
                <a:gd name="connsiteX3" fmla="*/ 723569 w 724333"/>
                <a:gd name="connsiteY3" fmla="*/ 2719346 h 2719346"/>
                <a:gd name="connsiteX4" fmla="*/ 0 w 724333"/>
                <a:gd name="connsiteY4" fmla="*/ 2719346 h 2719346"/>
                <a:gd name="connsiteX5" fmla="*/ 0 w 724333"/>
                <a:gd name="connsiteY5" fmla="*/ 0 h 2719346"/>
                <a:gd name="connsiteX0" fmla="*/ 0 w 724333"/>
                <a:gd name="connsiteY0" fmla="*/ 0 h 2719346"/>
                <a:gd name="connsiteX1" fmla="*/ 723569 w 724333"/>
                <a:gd name="connsiteY1" fmla="*/ 0 h 2719346"/>
                <a:gd name="connsiteX2" fmla="*/ 723569 w 724333"/>
                <a:gd name="connsiteY2" fmla="*/ 1701578 h 2719346"/>
                <a:gd name="connsiteX3" fmla="*/ 723569 w 724333"/>
                <a:gd name="connsiteY3" fmla="*/ 2719346 h 2719346"/>
                <a:gd name="connsiteX4" fmla="*/ 0 w 724333"/>
                <a:gd name="connsiteY4" fmla="*/ 2719346 h 2719346"/>
                <a:gd name="connsiteX5" fmla="*/ 0 w 724333"/>
                <a:gd name="connsiteY5" fmla="*/ 1781092 h 2719346"/>
                <a:gd name="connsiteX6" fmla="*/ 0 w 724333"/>
                <a:gd name="connsiteY6" fmla="*/ 0 h 2719346"/>
                <a:gd name="connsiteX0" fmla="*/ 0 w 1256306"/>
                <a:gd name="connsiteY0" fmla="*/ 0 h 2719346"/>
                <a:gd name="connsiteX1" fmla="*/ 723569 w 1256306"/>
                <a:gd name="connsiteY1" fmla="*/ 0 h 2719346"/>
                <a:gd name="connsiteX2" fmla="*/ 723569 w 1256306"/>
                <a:gd name="connsiteY2" fmla="*/ 1701578 h 2719346"/>
                <a:gd name="connsiteX3" fmla="*/ 1256306 w 1256306"/>
                <a:gd name="connsiteY3" fmla="*/ 2130950 h 2719346"/>
                <a:gd name="connsiteX4" fmla="*/ 0 w 1256306"/>
                <a:gd name="connsiteY4" fmla="*/ 2719346 h 2719346"/>
                <a:gd name="connsiteX5" fmla="*/ 0 w 1256306"/>
                <a:gd name="connsiteY5" fmla="*/ 1781092 h 2719346"/>
                <a:gd name="connsiteX6" fmla="*/ 0 w 1256306"/>
                <a:gd name="connsiteY6" fmla="*/ 0 h 2719346"/>
                <a:gd name="connsiteX0" fmla="*/ 0 w 1256306"/>
                <a:gd name="connsiteY0" fmla="*/ 0 h 2719346"/>
                <a:gd name="connsiteX1" fmla="*/ 723569 w 1256306"/>
                <a:gd name="connsiteY1" fmla="*/ 0 h 2719346"/>
                <a:gd name="connsiteX2" fmla="*/ 723569 w 1256306"/>
                <a:gd name="connsiteY2" fmla="*/ 1701578 h 2719346"/>
                <a:gd name="connsiteX3" fmla="*/ 1256306 w 1256306"/>
                <a:gd name="connsiteY3" fmla="*/ 2130950 h 2719346"/>
                <a:gd name="connsiteX4" fmla="*/ 0 w 1256306"/>
                <a:gd name="connsiteY4" fmla="*/ 2719346 h 2719346"/>
                <a:gd name="connsiteX5" fmla="*/ 0 w 1256306"/>
                <a:gd name="connsiteY5" fmla="*/ 1781092 h 2719346"/>
                <a:gd name="connsiteX6" fmla="*/ 0 w 1256306"/>
                <a:gd name="connsiteY6" fmla="*/ 0 h 2719346"/>
                <a:gd name="connsiteX0" fmla="*/ 0 w 1256306"/>
                <a:gd name="connsiteY0" fmla="*/ 0 h 2719346"/>
                <a:gd name="connsiteX1" fmla="*/ 723569 w 1256306"/>
                <a:gd name="connsiteY1" fmla="*/ 0 h 2719346"/>
                <a:gd name="connsiteX2" fmla="*/ 723569 w 1256306"/>
                <a:gd name="connsiteY2" fmla="*/ 1701578 h 2719346"/>
                <a:gd name="connsiteX3" fmla="*/ 1256306 w 1256306"/>
                <a:gd name="connsiteY3" fmla="*/ 2130950 h 2719346"/>
                <a:gd name="connsiteX4" fmla="*/ 0 w 1256306"/>
                <a:gd name="connsiteY4" fmla="*/ 2719346 h 2719346"/>
                <a:gd name="connsiteX5" fmla="*/ 0 w 1256306"/>
                <a:gd name="connsiteY5" fmla="*/ 1781092 h 2719346"/>
                <a:gd name="connsiteX6" fmla="*/ 0 w 1256306"/>
                <a:gd name="connsiteY6" fmla="*/ 0 h 2719346"/>
                <a:gd name="connsiteX0" fmla="*/ 0 w 1256306"/>
                <a:gd name="connsiteY0" fmla="*/ 0 h 2719346"/>
                <a:gd name="connsiteX1" fmla="*/ 723569 w 1256306"/>
                <a:gd name="connsiteY1" fmla="*/ 0 h 2719346"/>
                <a:gd name="connsiteX2" fmla="*/ 723569 w 1256306"/>
                <a:gd name="connsiteY2" fmla="*/ 1701578 h 2719346"/>
                <a:gd name="connsiteX3" fmla="*/ 1256306 w 1256306"/>
                <a:gd name="connsiteY3" fmla="*/ 2130950 h 2719346"/>
                <a:gd name="connsiteX4" fmla="*/ 0 w 1256306"/>
                <a:gd name="connsiteY4" fmla="*/ 2719346 h 2719346"/>
                <a:gd name="connsiteX5" fmla="*/ 0 w 1256306"/>
                <a:gd name="connsiteY5" fmla="*/ 1781092 h 2719346"/>
                <a:gd name="connsiteX6" fmla="*/ 0 w 1256306"/>
                <a:gd name="connsiteY6" fmla="*/ 0 h 2719346"/>
                <a:gd name="connsiteX0" fmla="*/ 0 w 1256306"/>
                <a:gd name="connsiteY0" fmla="*/ 0 h 2806811"/>
                <a:gd name="connsiteX1" fmla="*/ 723569 w 1256306"/>
                <a:gd name="connsiteY1" fmla="*/ 0 h 2806811"/>
                <a:gd name="connsiteX2" fmla="*/ 723569 w 1256306"/>
                <a:gd name="connsiteY2" fmla="*/ 1701578 h 2806811"/>
                <a:gd name="connsiteX3" fmla="*/ 1256306 w 1256306"/>
                <a:gd name="connsiteY3" fmla="*/ 2130950 h 2806811"/>
                <a:gd name="connsiteX4" fmla="*/ 1224501 w 1256306"/>
                <a:gd name="connsiteY4" fmla="*/ 2806811 h 2806811"/>
                <a:gd name="connsiteX5" fmla="*/ 0 w 1256306"/>
                <a:gd name="connsiteY5" fmla="*/ 1781092 h 2806811"/>
                <a:gd name="connsiteX6" fmla="*/ 0 w 1256306"/>
                <a:gd name="connsiteY6" fmla="*/ 0 h 2806811"/>
                <a:gd name="connsiteX0" fmla="*/ 0 w 1256306"/>
                <a:gd name="connsiteY0" fmla="*/ 0 h 2806811"/>
                <a:gd name="connsiteX1" fmla="*/ 723569 w 1256306"/>
                <a:gd name="connsiteY1" fmla="*/ 0 h 2806811"/>
                <a:gd name="connsiteX2" fmla="*/ 723569 w 1256306"/>
                <a:gd name="connsiteY2" fmla="*/ 1701578 h 2806811"/>
                <a:gd name="connsiteX3" fmla="*/ 1256306 w 1256306"/>
                <a:gd name="connsiteY3" fmla="*/ 2130950 h 2806811"/>
                <a:gd name="connsiteX4" fmla="*/ 1224501 w 1256306"/>
                <a:gd name="connsiteY4" fmla="*/ 2806811 h 2806811"/>
                <a:gd name="connsiteX5" fmla="*/ 0 w 1256306"/>
                <a:gd name="connsiteY5" fmla="*/ 1781092 h 2806811"/>
                <a:gd name="connsiteX6" fmla="*/ 0 w 1256306"/>
                <a:gd name="connsiteY6" fmla="*/ 0 h 2806811"/>
                <a:gd name="connsiteX0" fmla="*/ 0 w 1256306"/>
                <a:gd name="connsiteY0" fmla="*/ 0 h 2806811"/>
                <a:gd name="connsiteX1" fmla="*/ 723569 w 1256306"/>
                <a:gd name="connsiteY1" fmla="*/ 0 h 2806811"/>
                <a:gd name="connsiteX2" fmla="*/ 723569 w 1256306"/>
                <a:gd name="connsiteY2" fmla="*/ 1701578 h 2806811"/>
                <a:gd name="connsiteX3" fmla="*/ 1256306 w 1256306"/>
                <a:gd name="connsiteY3" fmla="*/ 2130950 h 2806811"/>
                <a:gd name="connsiteX4" fmla="*/ 1224501 w 1256306"/>
                <a:gd name="connsiteY4" fmla="*/ 2806811 h 2806811"/>
                <a:gd name="connsiteX5" fmla="*/ 0 w 1256306"/>
                <a:gd name="connsiteY5" fmla="*/ 1781092 h 2806811"/>
                <a:gd name="connsiteX6" fmla="*/ 0 w 1256306"/>
                <a:gd name="connsiteY6" fmla="*/ 0 h 2806811"/>
                <a:gd name="connsiteX0" fmla="*/ 0 w 1256306"/>
                <a:gd name="connsiteY0" fmla="*/ 0 h 2790909"/>
                <a:gd name="connsiteX1" fmla="*/ 723569 w 1256306"/>
                <a:gd name="connsiteY1" fmla="*/ 0 h 2790909"/>
                <a:gd name="connsiteX2" fmla="*/ 723569 w 1256306"/>
                <a:gd name="connsiteY2" fmla="*/ 1701578 h 2790909"/>
                <a:gd name="connsiteX3" fmla="*/ 1256306 w 1256306"/>
                <a:gd name="connsiteY3" fmla="*/ 2130950 h 2790909"/>
                <a:gd name="connsiteX4" fmla="*/ 1232453 w 1256306"/>
                <a:gd name="connsiteY4" fmla="*/ 2790909 h 2790909"/>
                <a:gd name="connsiteX5" fmla="*/ 0 w 1256306"/>
                <a:gd name="connsiteY5" fmla="*/ 1781092 h 2790909"/>
                <a:gd name="connsiteX6" fmla="*/ 0 w 1256306"/>
                <a:gd name="connsiteY6" fmla="*/ 0 h 2790909"/>
                <a:gd name="connsiteX0" fmla="*/ 0 w 1240404"/>
                <a:gd name="connsiteY0" fmla="*/ 0 h 2790909"/>
                <a:gd name="connsiteX1" fmla="*/ 723569 w 1240404"/>
                <a:gd name="connsiteY1" fmla="*/ 0 h 2790909"/>
                <a:gd name="connsiteX2" fmla="*/ 723569 w 1240404"/>
                <a:gd name="connsiteY2" fmla="*/ 1701578 h 2790909"/>
                <a:gd name="connsiteX3" fmla="*/ 1240404 w 1240404"/>
                <a:gd name="connsiteY3" fmla="*/ 2130950 h 2790909"/>
                <a:gd name="connsiteX4" fmla="*/ 1232453 w 1240404"/>
                <a:gd name="connsiteY4" fmla="*/ 2790909 h 2790909"/>
                <a:gd name="connsiteX5" fmla="*/ 0 w 1240404"/>
                <a:gd name="connsiteY5" fmla="*/ 1781092 h 2790909"/>
                <a:gd name="connsiteX6" fmla="*/ 0 w 1240404"/>
                <a:gd name="connsiteY6" fmla="*/ 0 h 2790909"/>
                <a:gd name="connsiteX0" fmla="*/ 0 w 1240404"/>
                <a:gd name="connsiteY0" fmla="*/ 0 h 2790909"/>
                <a:gd name="connsiteX1" fmla="*/ 723569 w 1240404"/>
                <a:gd name="connsiteY1" fmla="*/ 0 h 2790909"/>
                <a:gd name="connsiteX2" fmla="*/ 723569 w 1240404"/>
                <a:gd name="connsiteY2" fmla="*/ 1701578 h 2790909"/>
                <a:gd name="connsiteX3" fmla="*/ 1240404 w 1240404"/>
                <a:gd name="connsiteY3" fmla="*/ 2130950 h 2790909"/>
                <a:gd name="connsiteX4" fmla="*/ 1232453 w 1240404"/>
                <a:gd name="connsiteY4" fmla="*/ 2790909 h 2790909"/>
                <a:gd name="connsiteX5" fmla="*/ 0 w 1240404"/>
                <a:gd name="connsiteY5" fmla="*/ 1781092 h 2790909"/>
                <a:gd name="connsiteX6" fmla="*/ 0 w 1240404"/>
                <a:gd name="connsiteY6" fmla="*/ 0 h 2790909"/>
                <a:gd name="connsiteX0" fmla="*/ 0 w 1240404"/>
                <a:gd name="connsiteY0" fmla="*/ 0 h 2790909"/>
                <a:gd name="connsiteX1" fmla="*/ 723569 w 1240404"/>
                <a:gd name="connsiteY1" fmla="*/ 0 h 2790909"/>
                <a:gd name="connsiteX2" fmla="*/ 723569 w 1240404"/>
                <a:gd name="connsiteY2" fmla="*/ 1701578 h 2790909"/>
                <a:gd name="connsiteX3" fmla="*/ 1240404 w 1240404"/>
                <a:gd name="connsiteY3" fmla="*/ 2103335 h 2790909"/>
                <a:gd name="connsiteX4" fmla="*/ 1232453 w 1240404"/>
                <a:gd name="connsiteY4" fmla="*/ 2790909 h 2790909"/>
                <a:gd name="connsiteX5" fmla="*/ 0 w 1240404"/>
                <a:gd name="connsiteY5" fmla="*/ 1781092 h 2790909"/>
                <a:gd name="connsiteX6" fmla="*/ 0 w 1240404"/>
                <a:gd name="connsiteY6" fmla="*/ 0 h 2790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0404" h="2790909">
                  <a:moveTo>
                    <a:pt x="0" y="0"/>
                  </a:moveTo>
                  <a:lnTo>
                    <a:pt x="723569" y="0"/>
                  </a:lnTo>
                  <a:cubicBezTo>
                    <a:pt x="720919" y="569843"/>
                    <a:pt x="726219" y="1131735"/>
                    <a:pt x="723569" y="1701578"/>
                  </a:cubicBezTo>
                  <a:cubicBezTo>
                    <a:pt x="726219" y="1823498"/>
                    <a:pt x="848140" y="2092733"/>
                    <a:pt x="1240404" y="2103335"/>
                  </a:cubicBezTo>
                  <a:cubicBezTo>
                    <a:pt x="1237754" y="2323321"/>
                    <a:pt x="1235103" y="2570923"/>
                    <a:pt x="1232453" y="2790909"/>
                  </a:cubicBezTo>
                  <a:cubicBezTo>
                    <a:pt x="593699" y="2782957"/>
                    <a:pt x="113969" y="2369488"/>
                    <a:pt x="0" y="178109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180-Grad-Pfeil 34">
              <a:extLst>
                <a:ext uri="{FF2B5EF4-FFF2-40B4-BE49-F238E27FC236}">
                  <a16:creationId xmlns:a16="http://schemas.microsoft.com/office/drawing/2014/main" id="{06FD042A-B6B1-420D-AF9D-7A29381B2449}"/>
                </a:ext>
              </a:extLst>
            </p:cNvPr>
            <p:cNvSpPr>
              <a:spLocks/>
            </p:cNvSpPr>
            <p:nvPr/>
          </p:nvSpPr>
          <p:spPr>
            <a:xfrm rot="10800000">
              <a:off x="3093002" y="1979875"/>
              <a:ext cx="3719996" cy="3679793"/>
            </a:xfrm>
            <a:custGeom>
              <a:avLst/>
              <a:gdLst>
                <a:gd name="connsiteX0" fmla="*/ 0 w 1282699"/>
                <a:gd name="connsiteY0" fmla="*/ 1799742 h 1799742"/>
                <a:gd name="connsiteX1" fmla="*/ 0 w 1282699"/>
                <a:gd name="connsiteY1" fmla="*/ 561181 h 1799742"/>
                <a:gd name="connsiteX2" fmla="*/ 561181 w 1282699"/>
                <a:gd name="connsiteY2" fmla="*/ 0 h 1799742"/>
                <a:gd name="connsiteX3" fmla="*/ 568242 w 1282699"/>
                <a:gd name="connsiteY3" fmla="*/ 0 h 1799742"/>
                <a:gd name="connsiteX4" fmla="*/ 1129423 w 1282699"/>
                <a:gd name="connsiteY4" fmla="*/ 561181 h 1799742"/>
                <a:gd name="connsiteX5" fmla="*/ 1129423 w 1282699"/>
                <a:gd name="connsiteY5" fmla="*/ 1471778 h 1799742"/>
                <a:gd name="connsiteX6" fmla="*/ 1282699 w 1282699"/>
                <a:gd name="connsiteY6" fmla="*/ 1471778 h 1799742"/>
                <a:gd name="connsiteX7" fmla="*/ 962024 w 1282699"/>
                <a:gd name="connsiteY7" fmla="*/ 1792453 h 1799742"/>
                <a:gd name="connsiteX8" fmla="*/ 641350 w 1282699"/>
                <a:gd name="connsiteY8" fmla="*/ 1471778 h 1799742"/>
                <a:gd name="connsiteX9" fmla="*/ 794626 w 1282699"/>
                <a:gd name="connsiteY9" fmla="*/ 1471778 h 1799742"/>
                <a:gd name="connsiteX10" fmla="*/ 794626 w 1282699"/>
                <a:gd name="connsiteY10" fmla="*/ 561181 h 1799742"/>
                <a:gd name="connsiteX11" fmla="*/ 568242 w 1282699"/>
                <a:gd name="connsiteY11" fmla="*/ 334797 h 1799742"/>
                <a:gd name="connsiteX12" fmla="*/ 561181 w 1282699"/>
                <a:gd name="connsiteY12" fmla="*/ 334797 h 1799742"/>
                <a:gd name="connsiteX13" fmla="*/ 334797 w 1282699"/>
                <a:gd name="connsiteY13" fmla="*/ 561181 h 1799742"/>
                <a:gd name="connsiteX14" fmla="*/ 334797 w 1282699"/>
                <a:gd name="connsiteY14" fmla="*/ 1799742 h 1799742"/>
                <a:gd name="connsiteX15" fmla="*/ 0 w 1282699"/>
                <a:gd name="connsiteY15" fmla="*/ 1799742 h 1799742"/>
                <a:gd name="connsiteX0" fmla="*/ 0 w 1129423"/>
                <a:gd name="connsiteY0" fmla="*/ 1799742 h 1799742"/>
                <a:gd name="connsiteX1" fmla="*/ 0 w 1129423"/>
                <a:gd name="connsiteY1" fmla="*/ 561181 h 1799742"/>
                <a:gd name="connsiteX2" fmla="*/ 561181 w 1129423"/>
                <a:gd name="connsiteY2" fmla="*/ 0 h 1799742"/>
                <a:gd name="connsiteX3" fmla="*/ 568242 w 1129423"/>
                <a:gd name="connsiteY3" fmla="*/ 0 h 1799742"/>
                <a:gd name="connsiteX4" fmla="*/ 1129423 w 1129423"/>
                <a:gd name="connsiteY4" fmla="*/ 561181 h 1799742"/>
                <a:gd name="connsiteX5" fmla="*/ 1129423 w 1129423"/>
                <a:gd name="connsiteY5" fmla="*/ 1471778 h 1799742"/>
                <a:gd name="connsiteX6" fmla="*/ 962024 w 1129423"/>
                <a:gd name="connsiteY6" fmla="*/ 1792453 h 1799742"/>
                <a:gd name="connsiteX7" fmla="*/ 641350 w 1129423"/>
                <a:gd name="connsiteY7" fmla="*/ 1471778 h 1799742"/>
                <a:gd name="connsiteX8" fmla="*/ 794626 w 1129423"/>
                <a:gd name="connsiteY8" fmla="*/ 1471778 h 1799742"/>
                <a:gd name="connsiteX9" fmla="*/ 794626 w 1129423"/>
                <a:gd name="connsiteY9" fmla="*/ 561181 h 1799742"/>
                <a:gd name="connsiteX10" fmla="*/ 568242 w 1129423"/>
                <a:gd name="connsiteY10" fmla="*/ 334797 h 1799742"/>
                <a:gd name="connsiteX11" fmla="*/ 561181 w 1129423"/>
                <a:gd name="connsiteY11" fmla="*/ 334797 h 1799742"/>
                <a:gd name="connsiteX12" fmla="*/ 334797 w 1129423"/>
                <a:gd name="connsiteY12" fmla="*/ 561181 h 1799742"/>
                <a:gd name="connsiteX13" fmla="*/ 334797 w 1129423"/>
                <a:gd name="connsiteY13" fmla="*/ 1799742 h 1799742"/>
                <a:gd name="connsiteX14" fmla="*/ 0 w 1129423"/>
                <a:gd name="connsiteY14" fmla="*/ 1799742 h 1799742"/>
                <a:gd name="connsiteX0" fmla="*/ 0 w 1129423"/>
                <a:gd name="connsiteY0" fmla="*/ 1799742 h 1806575"/>
                <a:gd name="connsiteX1" fmla="*/ 0 w 1129423"/>
                <a:gd name="connsiteY1" fmla="*/ 561181 h 1806575"/>
                <a:gd name="connsiteX2" fmla="*/ 561181 w 1129423"/>
                <a:gd name="connsiteY2" fmla="*/ 0 h 1806575"/>
                <a:gd name="connsiteX3" fmla="*/ 568242 w 1129423"/>
                <a:gd name="connsiteY3" fmla="*/ 0 h 1806575"/>
                <a:gd name="connsiteX4" fmla="*/ 1129423 w 1129423"/>
                <a:gd name="connsiteY4" fmla="*/ 561181 h 1806575"/>
                <a:gd name="connsiteX5" fmla="*/ 1129423 w 1129423"/>
                <a:gd name="connsiteY5" fmla="*/ 1471778 h 1806575"/>
                <a:gd name="connsiteX6" fmla="*/ 1124427 w 1129423"/>
                <a:gd name="connsiteY6" fmla="*/ 1806575 h 1806575"/>
                <a:gd name="connsiteX7" fmla="*/ 641350 w 1129423"/>
                <a:gd name="connsiteY7" fmla="*/ 1471778 h 1806575"/>
                <a:gd name="connsiteX8" fmla="*/ 794626 w 1129423"/>
                <a:gd name="connsiteY8" fmla="*/ 1471778 h 1806575"/>
                <a:gd name="connsiteX9" fmla="*/ 794626 w 1129423"/>
                <a:gd name="connsiteY9" fmla="*/ 561181 h 1806575"/>
                <a:gd name="connsiteX10" fmla="*/ 568242 w 1129423"/>
                <a:gd name="connsiteY10" fmla="*/ 334797 h 1806575"/>
                <a:gd name="connsiteX11" fmla="*/ 561181 w 1129423"/>
                <a:gd name="connsiteY11" fmla="*/ 334797 h 1806575"/>
                <a:gd name="connsiteX12" fmla="*/ 334797 w 1129423"/>
                <a:gd name="connsiteY12" fmla="*/ 561181 h 1806575"/>
                <a:gd name="connsiteX13" fmla="*/ 334797 w 1129423"/>
                <a:gd name="connsiteY13" fmla="*/ 1799742 h 1806575"/>
                <a:gd name="connsiteX14" fmla="*/ 0 w 1129423"/>
                <a:gd name="connsiteY14" fmla="*/ 1799742 h 1806575"/>
                <a:gd name="connsiteX0" fmla="*/ 0 w 1129423"/>
                <a:gd name="connsiteY0" fmla="*/ 1799742 h 1806575"/>
                <a:gd name="connsiteX1" fmla="*/ 0 w 1129423"/>
                <a:gd name="connsiteY1" fmla="*/ 561181 h 1806575"/>
                <a:gd name="connsiteX2" fmla="*/ 561181 w 1129423"/>
                <a:gd name="connsiteY2" fmla="*/ 0 h 1806575"/>
                <a:gd name="connsiteX3" fmla="*/ 568242 w 1129423"/>
                <a:gd name="connsiteY3" fmla="*/ 0 h 1806575"/>
                <a:gd name="connsiteX4" fmla="*/ 1129423 w 1129423"/>
                <a:gd name="connsiteY4" fmla="*/ 561181 h 1806575"/>
                <a:gd name="connsiteX5" fmla="*/ 1129423 w 1129423"/>
                <a:gd name="connsiteY5" fmla="*/ 1471778 h 1806575"/>
                <a:gd name="connsiteX6" fmla="*/ 1124427 w 1129423"/>
                <a:gd name="connsiteY6" fmla="*/ 1806575 h 1806575"/>
                <a:gd name="connsiteX7" fmla="*/ 793161 w 1129423"/>
                <a:gd name="connsiteY7" fmla="*/ 1803645 h 1806575"/>
                <a:gd name="connsiteX8" fmla="*/ 794626 w 1129423"/>
                <a:gd name="connsiteY8" fmla="*/ 1471778 h 1806575"/>
                <a:gd name="connsiteX9" fmla="*/ 794626 w 1129423"/>
                <a:gd name="connsiteY9" fmla="*/ 561181 h 1806575"/>
                <a:gd name="connsiteX10" fmla="*/ 568242 w 1129423"/>
                <a:gd name="connsiteY10" fmla="*/ 334797 h 1806575"/>
                <a:gd name="connsiteX11" fmla="*/ 561181 w 1129423"/>
                <a:gd name="connsiteY11" fmla="*/ 334797 h 1806575"/>
                <a:gd name="connsiteX12" fmla="*/ 334797 w 1129423"/>
                <a:gd name="connsiteY12" fmla="*/ 561181 h 1806575"/>
                <a:gd name="connsiteX13" fmla="*/ 334797 w 1129423"/>
                <a:gd name="connsiteY13" fmla="*/ 1799742 h 1806575"/>
                <a:gd name="connsiteX14" fmla="*/ 0 w 1129423"/>
                <a:gd name="connsiteY14" fmla="*/ 1799742 h 1806575"/>
                <a:gd name="connsiteX0" fmla="*/ 0 w 1129423"/>
                <a:gd name="connsiteY0" fmla="*/ 1799742 h 1806575"/>
                <a:gd name="connsiteX1" fmla="*/ 0 w 1129423"/>
                <a:gd name="connsiteY1" fmla="*/ 561181 h 1806575"/>
                <a:gd name="connsiteX2" fmla="*/ 561181 w 1129423"/>
                <a:gd name="connsiteY2" fmla="*/ 0 h 1806575"/>
                <a:gd name="connsiteX3" fmla="*/ 568242 w 1129423"/>
                <a:gd name="connsiteY3" fmla="*/ 0 h 1806575"/>
                <a:gd name="connsiteX4" fmla="*/ 1129423 w 1129423"/>
                <a:gd name="connsiteY4" fmla="*/ 561181 h 1806575"/>
                <a:gd name="connsiteX5" fmla="*/ 1129423 w 1129423"/>
                <a:gd name="connsiteY5" fmla="*/ 1471778 h 1806575"/>
                <a:gd name="connsiteX6" fmla="*/ 1124427 w 1129423"/>
                <a:gd name="connsiteY6" fmla="*/ 1806575 h 1806575"/>
                <a:gd name="connsiteX7" fmla="*/ 793161 w 1129423"/>
                <a:gd name="connsiteY7" fmla="*/ 1803645 h 1806575"/>
                <a:gd name="connsiteX8" fmla="*/ 798156 w 1129423"/>
                <a:gd name="connsiteY8" fmla="*/ 1432942 h 1806575"/>
                <a:gd name="connsiteX9" fmla="*/ 794626 w 1129423"/>
                <a:gd name="connsiteY9" fmla="*/ 561181 h 1806575"/>
                <a:gd name="connsiteX10" fmla="*/ 568242 w 1129423"/>
                <a:gd name="connsiteY10" fmla="*/ 334797 h 1806575"/>
                <a:gd name="connsiteX11" fmla="*/ 561181 w 1129423"/>
                <a:gd name="connsiteY11" fmla="*/ 334797 h 1806575"/>
                <a:gd name="connsiteX12" fmla="*/ 334797 w 1129423"/>
                <a:gd name="connsiteY12" fmla="*/ 561181 h 1806575"/>
                <a:gd name="connsiteX13" fmla="*/ 334797 w 1129423"/>
                <a:gd name="connsiteY13" fmla="*/ 1799742 h 1806575"/>
                <a:gd name="connsiteX14" fmla="*/ 0 w 1129423"/>
                <a:gd name="connsiteY14" fmla="*/ 1799742 h 1806575"/>
                <a:gd name="connsiteX0" fmla="*/ 0 w 1129423"/>
                <a:gd name="connsiteY0" fmla="*/ 1799742 h 1806575"/>
                <a:gd name="connsiteX1" fmla="*/ 0 w 1129423"/>
                <a:gd name="connsiteY1" fmla="*/ 561181 h 1806575"/>
                <a:gd name="connsiteX2" fmla="*/ 561181 w 1129423"/>
                <a:gd name="connsiteY2" fmla="*/ 0 h 1806575"/>
                <a:gd name="connsiteX3" fmla="*/ 568242 w 1129423"/>
                <a:gd name="connsiteY3" fmla="*/ 0 h 1806575"/>
                <a:gd name="connsiteX4" fmla="*/ 1129423 w 1129423"/>
                <a:gd name="connsiteY4" fmla="*/ 561181 h 1806575"/>
                <a:gd name="connsiteX5" fmla="*/ 1129423 w 1129423"/>
                <a:gd name="connsiteY5" fmla="*/ 1471778 h 1806575"/>
                <a:gd name="connsiteX6" fmla="*/ 1124427 w 1129423"/>
                <a:gd name="connsiteY6" fmla="*/ 1806575 h 1806575"/>
                <a:gd name="connsiteX7" fmla="*/ 793161 w 1129423"/>
                <a:gd name="connsiteY7" fmla="*/ 1803645 h 1806575"/>
                <a:gd name="connsiteX8" fmla="*/ 794626 w 1129423"/>
                <a:gd name="connsiteY8" fmla="*/ 561181 h 1806575"/>
                <a:gd name="connsiteX9" fmla="*/ 568242 w 1129423"/>
                <a:gd name="connsiteY9" fmla="*/ 334797 h 1806575"/>
                <a:gd name="connsiteX10" fmla="*/ 561181 w 1129423"/>
                <a:gd name="connsiteY10" fmla="*/ 334797 h 1806575"/>
                <a:gd name="connsiteX11" fmla="*/ 334797 w 1129423"/>
                <a:gd name="connsiteY11" fmla="*/ 561181 h 1806575"/>
                <a:gd name="connsiteX12" fmla="*/ 334797 w 1129423"/>
                <a:gd name="connsiteY12" fmla="*/ 1799742 h 1806575"/>
                <a:gd name="connsiteX13" fmla="*/ 0 w 1129423"/>
                <a:gd name="connsiteY13" fmla="*/ 1799742 h 1806575"/>
                <a:gd name="connsiteX0" fmla="*/ 0 w 1129423"/>
                <a:gd name="connsiteY0" fmla="*/ 1799742 h 1806575"/>
                <a:gd name="connsiteX1" fmla="*/ 0 w 1129423"/>
                <a:gd name="connsiteY1" fmla="*/ 561181 h 1806575"/>
                <a:gd name="connsiteX2" fmla="*/ 561181 w 1129423"/>
                <a:gd name="connsiteY2" fmla="*/ 0 h 1806575"/>
                <a:gd name="connsiteX3" fmla="*/ 568242 w 1129423"/>
                <a:gd name="connsiteY3" fmla="*/ 0 h 1806575"/>
                <a:gd name="connsiteX4" fmla="*/ 1129423 w 1129423"/>
                <a:gd name="connsiteY4" fmla="*/ 561181 h 1806575"/>
                <a:gd name="connsiteX5" fmla="*/ 1129423 w 1129423"/>
                <a:gd name="connsiteY5" fmla="*/ 1471778 h 1806575"/>
                <a:gd name="connsiteX6" fmla="*/ 1124427 w 1129423"/>
                <a:gd name="connsiteY6" fmla="*/ 1806575 h 1806575"/>
                <a:gd name="connsiteX7" fmla="*/ 793161 w 1129423"/>
                <a:gd name="connsiteY7" fmla="*/ 1803645 h 1806575"/>
                <a:gd name="connsiteX8" fmla="*/ 794626 w 1129423"/>
                <a:gd name="connsiteY8" fmla="*/ 561181 h 1806575"/>
                <a:gd name="connsiteX9" fmla="*/ 568242 w 1129423"/>
                <a:gd name="connsiteY9" fmla="*/ 334797 h 1806575"/>
                <a:gd name="connsiteX10" fmla="*/ 561181 w 1129423"/>
                <a:gd name="connsiteY10" fmla="*/ 334797 h 1806575"/>
                <a:gd name="connsiteX11" fmla="*/ 334797 w 1129423"/>
                <a:gd name="connsiteY11" fmla="*/ 561181 h 1806575"/>
                <a:gd name="connsiteX12" fmla="*/ 334797 w 1129423"/>
                <a:gd name="connsiteY12" fmla="*/ 1799742 h 1806575"/>
                <a:gd name="connsiteX13" fmla="*/ 0 w 1129423"/>
                <a:gd name="connsiteY13" fmla="*/ 1799742 h 1806575"/>
                <a:gd name="connsiteX0" fmla="*/ 0 w 1129423"/>
                <a:gd name="connsiteY0" fmla="*/ 1799742 h 1806575"/>
                <a:gd name="connsiteX1" fmla="*/ 0 w 1129423"/>
                <a:gd name="connsiteY1" fmla="*/ 561181 h 1806575"/>
                <a:gd name="connsiteX2" fmla="*/ 561181 w 1129423"/>
                <a:gd name="connsiteY2" fmla="*/ 0 h 1806575"/>
                <a:gd name="connsiteX3" fmla="*/ 568242 w 1129423"/>
                <a:gd name="connsiteY3" fmla="*/ 0 h 1806575"/>
                <a:gd name="connsiteX4" fmla="*/ 1129423 w 1129423"/>
                <a:gd name="connsiteY4" fmla="*/ 561181 h 1806575"/>
                <a:gd name="connsiteX5" fmla="*/ 1129423 w 1129423"/>
                <a:gd name="connsiteY5" fmla="*/ 1471778 h 1806575"/>
                <a:gd name="connsiteX6" fmla="*/ 1124427 w 1129423"/>
                <a:gd name="connsiteY6" fmla="*/ 1806575 h 1806575"/>
                <a:gd name="connsiteX7" fmla="*/ 793161 w 1129423"/>
                <a:gd name="connsiteY7" fmla="*/ 1803645 h 1806575"/>
                <a:gd name="connsiteX8" fmla="*/ 794626 w 1129423"/>
                <a:gd name="connsiteY8" fmla="*/ 561181 h 1806575"/>
                <a:gd name="connsiteX9" fmla="*/ 568242 w 1129423"/>
                <a:gd name="connsiteY9" fmla="*/ 334797 h 1806575"/>
                <a:gd name="connsiteX10" fmla="*/ 561181 w 1129423"/>
                <a:gd name="connsiteY10" fmla="*/ 334797 h 1806575"/>
                <a:gd name="connsiteX11" fmla="*/ 334797 w 1129423"/>
                <a:gd name="connsiteY11" fmla="*/ 561181 h 1806575"/>
                <a:gd name="connsiteX12" fmla="*/ 334797 w 1129423"/>
                <a:gd name="connsiteY12" fmla="*/ 1799742 h 1806575"/>
                <a:gd name="connsiteX13" fmla="*/ 0 w 1129423"/>
                <a:gd name="connsiteY13" fmla="*/ 1799742 h 1806575"/>
                <a:gd name="connsiteX0" fmla="*/ 0 w 1129423"/>
                <a:gd name="connsiteY0" fmla="*/ 1799742 h 1806575"/>
                <a:gd name="connsiteX1" fmla="*/ 0 w 1129423"/>
                <a:gd name="connsiteY1" fmla="*/ 561181 h 1806575"/>
                <a:gd name="connsiteX2" fmla="*/ 561181 w 1129423"/>
                <a:gd name="connsiteY2" fmla="*/ 0 h 1806575"/>
                <a:gd name="connsiteX3" fmla="*/ 568242 w 1129423"/>
                <a:gd name="connsiteY3" fmla="*/ 0 h 1806575"/>
                <a:gd name="connsiteX4" fmla="*/ 1129423 w 1129423"/>
                <a:gd name="connsiteY4" fmla="*/ 561181 h 1806575"/>
                <a:gd name="connsiteX5" fmla="*/ 1129423 w 1129423"/>
                <a:gd name="connsiteY5" fmla="*/ 1471778 h 1806575"/>
                <a:gd name="connsiteX6" fmla="*/ 1124427 w 1129423"/>
                <a:gd name="connsiteY6" fmla="*/ 1806575 h 1806575"/>
                <a:gd name="connsiteX7" fmla="*/ 793161 w 1129423"/>
                <a:gd name="connsiteY7" fmla="*/ 1803645 h 1806575"/>
                <a:gd name="connsiteX8" fmla="*/ 794626 w 1129423"/>
                <a:gd name="connsiteY8" fmla="*/ 561181 h 1806575"/>
                <a:gd name="connsiteX9" fmla="*/ 568242 w 1129423"/>
                <a:gd name="connsiteY9" fmla="*/ 334797 h 1806575"/>
                <a:gd name="connsiteX10" fmla="*/ 561181 w 1129423"/>
                <a:gd name="connsiteY10" fmla="*/ 334797 h 1806575"/>
                <a:gd name="connsiteX11" fmla="*/ 334797 w 1129423"/>
                <a:gd name="connsiteY11" fmla="*/ 561181 h 1806575"/>
                <a:gd name="connsiteX12" fmla="*/ 334797 w 1129423"/>
                <a:gd name="connsiteY12" fmla="*/ 1799742 h 1806575"/>
                <a:gd name="connsiteX13" fmla="*/ 0 w 1129423"/>
                <a:gd name="connsiteY13" fmla="*/ 1799742 h 1806575"/>
                <a:gd name="connsiteX0" fmla="*/ 0 w 1129423"/>
                <a:gd name="connsiteY0" fmla="*/ 1799742 h 1806575"/>
                <a:gd name="connsiteX1" fmla="*/ 0 w 1129423"/>
                <a:gd name="connsiteY1" fmla="*/ 561181 h 1806575"/>
                <a:gd name="connsiteX2" fmla="*/ 561181 w 1129423"/>
                <a:gd name="connsiteY2" fmla="*/ 0 h 1806575"/>
                <a:gd name="connsiteX3" fmla="*/ 568242 w 1129423"/>
                <a:gd name="connsiteY3" fmla="*/ 0 h 1806575"/>
                <a:gd name="connsiteX4" fmla="*/ 1129423 w 1129423"/>
                <a:gd name="connsiteY4" fmla="*/ 561181 h 1806575"/>
                <a:gd name="connsiteX5" fmla="*/ 1129423 w 1129423"/>
                <a:gd name="connsiteY5" fmla="*/ 1471778 h 1806575"/>
                <a:gd name="connsiteX6" fmla="*/ 1124427 w 1129423"/>
                <a:gd name="connsiteY6" fmla="*/ 1806575 h 1806575"/>
                <a:gd name="connsiteX7" fmla="*/ 793161 w 1129423"/>
                <a:gd name="connsiteY7" fmla="*/ 1803645 h 1806575"/>
                <a:gd name="connsiteX8" fmla="*/ 794626 w 1129423"/>
                <a:gd name="connsiteY8" fmla="*/ 561181 h 1806575"/>
                <a:gd name="connsiteX9" fmla="*/ 568242 w 1129423"/>
                <a:gd name="connsiteY9" fmla="*/ 334797 h 1806575"/>
                <a:gd name="connsiteX10" fmla="*/ 561181 w 1129423"/>
                <a:gd name="connsiteY10" fmla="*/ 334797 h 1806575"/>
                <a:gd name="connsiteX11" fmla="*/ 334797 w 1129423"/>
                <a:gd name="connsiteY11" fmla="*/ 561181 h 1806575"/>
                <a:gd name="connsiteX12" fmla="*/ 334797 w 1129423"/>
                <a:gd name="connsiteY12" fmla="*/ 1799742 h 1806575"/>
                <a:gd name="connsiteX13" fmla="*/ 0 w 1129423"/>
                <a:gd name="connsiteY13" fmla="*/ 1799742 h 1806575"/>
                <a:gd name="connsiteX0" fmla="*/ 0 w 1132953"/>
                <a:gd name="connsiteY0" fmla="*/ 1799742 h 1806575"/>
                <a:gd name="connsiteX1" fmla="*/ 0 w 1132953"/>
                <a:gd name="connsiteY1" fmla="*/ 561181 h 1806575"/>
                <a:gd name="connsiteX2" fmla="*/ 561181 w 1132953"/>
                <a:gd name="connsiteY2" fmla="*/ 0 h 1806575"/>
                <a:gd name="connsiteX3" fmla="*/ 568242 w 1132953"/>
                <a:gd name="connsiteY3" fmla="*/ 0 h 1806575"/>
                <a:gd name="connsiteX4" fmla="*/ 1129423 w 1132953"/>
                <a:gd name="connsiteY4" fmla="*/ 561181 h 1806575"/>
                <a:gd name="connsiteX5" fmla="*/ 1132953 w 1132953"/>
                <a:gd name="connsiteY5" fmla="*/ 1436473 h 1806575"/>
                <a:gd name="connsiteX6" fmla="*/ 1124427 w 1132953"/>
                <a:gd name="connsiteY6" fmla="*/ 1806575 h 1806575"/>
                <a:gd name="connsiteX7" fmla="*/ 793161 w 1132953"/>
                <a:gd name="connsiteY7" fmla="*/ 1803645 h 1806575"/>
                <a:gd name="connsiteX8" fmla="*/ 794626 w 1132953"/>
                <a:gd name="connsiteY8" fmla="*/ 561181 h 1806575"/>
                <a:gd name="connsiteX9" fmla="*/ 568242 w 1132953"/>
                <a:gd name="connsiteY9" fmla="*/ 334797 h 1806575"/>
                <a:gd name="connsiteX10" fmla="*/ 561181 w 1132953"/>
                <a:gd name="connsiteY10" fmla="*/ 334797 h 1806575"/>
                <a:gd name="connsiteX11" fmla="*/ 334797 w 1132953"/>
                <a:gd name="connsiteY11" fmla="*/ 561181 h 1806575"/>
                <a:gd name="connsiteX12" fmla="*/ 334797 w 1132953"/>
                <a:gd name="connsiteY12" fmla="*/ 1799742 h 1806575"/>
                <a:gd name="connsiteX13" fmla="*/ 0 w 1132953"/>
                <a:gd name="connsiteY13" fmla="*/ 1799742 h 1806575"/>
                <a:gd name="connsiteX0" fmla="*/ 0 w 1129579"/>
                <a:gd name="connsiteY0" fmla="*/ 1799742 h 1806575"/>
                <a:gd name="connsiteX1" fmla="*/ 0 w 1129579"/>
                <a:gd name="connsiteY1" fmla="*/ 561181 h 1806575"/>
                <a:gd name="connsiteX2" fmla="*/ 561181 w 1129579"/>
                <a:gd name="connsiteY2" fmla="*/ 0 h 1806575"/>
                <a:gd name="connsiteX3" fmla="*/ 568242 w 1129579"/>
                <a:gd name="connsiteY3" fmla="*/ 0 h 1806575"/>
                <a:gd name="connsiteX4" fmla="*/ 1129423 w 1129579"/>
                <a:gd name="connsiteY4" fmla="*/ 561181 h 1806575"/>
                <a:gd name="connsiteX5" fmla="*/ 1125892 w 1129579"/>
                <a:gd name="connsiteY5" fmla="*/ 1436473 h 1806575"/>
                <a:gd name="connsiteX6" fmla="*/ 1124427 w 1129579"/>
                <a:gd name="connsiteY6" fmla="*/ 1806575 h 1806575"/>
                <a:gd name="connsiteX7" fmla="*/ 793161 w 1129579"/>
                <a:gd name="connsiteY7" fmla="*/ 1803645 h 1806575"/>
                <a:gd name="connsiteX8" fmla="*/ 794626 w 1129579"/>
                <a:gd name="connsiteY8" fmla="*/ 561181 h 1806575"/>
                <a:gd name="connsiteX9" fmla="*/ 568242 w 1129579"/>
                <a:gd name="connsiteY9" fmla="*/ 334797 h 1806575"/>
                <a:gd name="connsiteX10" fmla="*/ 561181 w 1129579"/>
                <a:gd name="connsiteY10" fmla="*/ 334797 h 1806575"/>
                <a:gd name="connsiteX11" fmla="*/ 334797 w 1129579"/>
                <a:gd name="connsiteY11" fmla="*/ 561181 h 1806575"/>
                <a:gd name="connsiteX12" fmla="*/ 334797 w 1129579"/>
                <a:gd name="connsiteY12" fmla="*/ 1799742 h 1806575"/>
                <a:gd name="connsiteX13" fmla="*/ 0 w 1129579"/>
                <a:gd name="connsiteY13" fmla="*/ 1799742 h 1806575"/>
                <a:gd name="connsiteX0" fmla="*/ 0 w 1132953"/>
                <a:gd name="connsiteY0" fmla="*/ 1799742 h 1806575"/>
                <a:gd name="connsiteX1" fmla="*/ 0 w 1132953"/>
                <a:gd name="connsiteY1" fmla="*/ 561181 h 1806575"/>
                <a:gd name="connsiteX2" fmla="*/ 561181 w 1132953"/>
                <a:gd name="connsiteY2" fmla="*/ 0 h 1806575"/>
                <a:gd name="connsiteX3" fmla="*/ 568242 w 1132953"/>
                <a:gd name="connsiteY3" fmla="*/ 0 h 1806575"/>
                <a:gd name="connsiteX4" fmla="*/ 1129423 w 1132953"/>
                <a:gd name="connsiteY4" fmla="*/ 561181 h 1806575"/>
                <a:gd name="connsiteX5" fmla="*/ 1132953 w 1132953"/>
                <a:gd name="connsiteY5" fmla="*/ 1436473 h 1806575"/>
                <a:gd name="connsiteX6" fmla="*/ 1124427 w 1132953"/>
                <a:gd name="connsiteY6" fmla="*/ 1806575 h 1806575"/>
                <a:gd name="connsiteX7" fmla="*/ 793161 w 1132953"/>
                <a:gd name="connsiteY7" fmla="*/ 1803645 h 1806575"/>
                <a:gd name="connsiteX8" fmla="*/ 794626 w 1132953"/>
                <a:gd name="connsiteY8" fmla="*/ 561181 h 1806575"/>
                <a:gd name="connsiteX9" fmla="*/ 568242 w 1132953"/>
                <a:gd name="connsiteY9" fmla="*/ 334797 h 1806575"/>
                <a:gd name="connsiteX10" fmla="*/ 561181 w 1132953"/>
                <a:gd name="connsiteY10" fmla="*/ 334797 h 1806575"/>
                <a:gd name="connsiteX11" fmla="*/ 334797 w 1132953"/>
                <a:gd name="connsiteY11" fmla="*/ 561181 h 1806575"/>
                <a:gd name="connsiteX12" fmla="*/ 334797 w 1132953"/>
                <a:gd name="connsiteY12" fmla="*/ 1799742 h 1806575"/>
                <a:gd name="connsiteX13" fmla="*/ 0 w 1132953"/>
                <a:gd name="connsiteY13" fmla="*/ 1799742 h 1806575"/>
                <a:gd name="connsiteX0" fmla="*/ 0 w 1129762"/>
                <a:gd name="connsiteY0" fmla="*/ 1799742 h 1806575"/>
                <a:gd name="connsiteX1" fmla="*/ 0 w 1129762"/>
                <a:gd name="connsiteY1" fmla="*/ 561181 h 1806575"/>
                <a:gd name="connsiteX2" fmla="*/ 561181 w 1129762"/>
                <a:gd name="connsiteY2" fmla="*/ 0 h 1806575"/>
                <a:gd name="connsiteX3" fmla="*/ 568242 w 1129762"/>
                <a:gd name="connsiteY3" fmla="*/ 0 h 1806575"/>
                <a:gd name="connsiteX4" fmla="*/ 1129423 w 1129762"/>
                <a:gd name="connsiteY4" fmla="*/ 561181 h 1806575"/>
                <a:gd name="connsiteX5" fmla="*/ 1129423 w 1129762"/>
                <a:gd name="connsiteY5" fmla="*/ 1436473 h 1806575"/>
                <a:gd name="connsiteX6" fmla="*/ 1124427 w 1129762"/>
                <a:gd name="connsiteY6" fmla="*/ 1806575 h 1806575"/>
                <a:gd name="connsiteX7" fmla="*/ 793161 w 1129762"/>
                <a:gd name="connsiteY7" fmla="*/ 1803645 h 1806575"/>
                <a:gd name="connsiteX8" fmla="*/ 794626 w 1129762"/>
                <a:gd name="connsiteY8" fmla="*/ 561181 h 1806575"/>
                <a:gd name="connsiteX9" fmla="*/ 568242 w 1129762"/>
                <a:gd name="connsiteY9" fmla="*/ 334797 h 1806575"/>
                <a:gd name="connsiteX10" fmla="*/ 561181 w 1129762"/>
                <a:gd name="connsiteY10" fmla="*/ 334797 h 1806575"/>
                <a:gd name="connsiteX11" fmla="*/ 334797 w 1129762"/>
                <a:gd name="connsiteY11" fmla="*/ 561181 h 1806575"/>
                <a:gd name="connsiteX12" fmla="*/ 334797 w 1129762"/>
                <a:gd name="connsiteY12" fmla="*/ 1799742 h 1806575"/>
                <a:gd name="connsiteX13" fmla="*/ 0 w 1129762"/>
                <a:gd name="connsiteY13" fmla="*/ 1799742 h 1806575"/>
                <a:gd name="connsiteX0" fmla="*/ 0 w 1148996"/>
                <a:gd name="connsiteY0" fmla="*/ 1799742 h 1806575"/>
                <a:gd name="connsiteX1" fmla="*/ 0 w 1148996"/>
                <a:gd name="connsiteY1" fmla="*/ 561181 h 1806575"/>
                <a:gd name="connsiteX2" fmla="*/ 561181 w 1148996"/>
                <a:gd name="connsiteY2" fmla="*/ 0 h 1806575"/>
                <a:gd name="connsiteX3" fmla="*/ 568242 w 1148996"/>
                <a:gd name="connsiteY3" fmla="*/ 0 h 1806575"/>
                <a:gd name="connsiteX4" fmla="*/ 1129423 w 1148996"/>
                <a:gd name="connsiteY4" fmla="*/ 561181 h 1806575"/>
                <a:gd name="connsiteX5" fmla="*/ 1129423 w 1148996"/>
                <a:gd name="connsiteY5" fmla="*/ 1436473 h 1806575"/>
                <a:gd name="connsiteX6" fmla="*/ 1125076 w 1148996"/>
                <a:gd name="connsiteY6" fmla="*/ 1546054 h 1806575"/>
                <a:gd name="connsiteX7" fmla="*/ 1124427 w 1148996"/>
                <a:gd name="connsiteY7" fmla="*/ 1806575 h 1806575"/>
                <a:gd name="connsiteX8" fmla="*/ 793161 w 1148996"/>
                <a:gd name="connsiteY8" fmla="*/ 1803645 h 1806575"/>
                <a:gd name="connsiteX9" fmla="*/ 794626 w 1148996"/>
                <a:gd name="connsiteY9" fmla="*/ 561181 h 1806575"/>
                <a:gd name="connsiteX10" fmla="*/ 568242 w 1148996"/>
                <a:gd name="connsiteY10" fmla="*/ 334797 h 1806575"/>
                <a:gd name="connsiteX11" fmla="*/ 561181 w 1148996"/>
                <a:gd name="connsiteY11" fmla="*/ 334797 h 1806575"/>
                <a:gd name="connsiteX12" fmla="*/ 334797 w 1148996"/>
                <a:gd name="connsiteY12" fmla="*/ 561181 h 1806575"/>
                <a:gd name="connsiteX13" fmla="*/ 334797 w 1148996"/>
                <a:gd name="connsiteY13" fmla="*/ 1799742 h 1806575"/>
                <a:gd name="connsiteX14" fmla="*/ 0 w 1148996"/>
                <a:gd name="connsiteY14" fmla="*/ 1799742 h 1806575"/>
                <a:gd name="connsiteX0" fmla="*/ 0 w 1148996"/>
                <a:gd name="connsiteY0" fmla="*/ 1799742 h 1806575"/>
                <a:gd name="connsiteX1" fmla="*/ 0 w 1148996"/>
                <a:gd name="connsiteY1" fmla="*/ 561181 h 1806575"/>
                <a:gd name="connsiteX2" fmla="*/ 561181 w 1148996"/>
                <a:gd name="connsiteY2" fmla="*/ 0 h 1806575"/>
                <a:gd name="connsiteX3" fmla="*/ 568242 w 1148996"/>
                <a:gd name="connsiteY3" fmla="*/ 0 h 1806575"/>
                <a:gd name="connsiteX4" fmla="*/ 1129423 w 1148996"/>
                <a:gd name="connsiteY4" fmla="*/ 561181 h 1806575"/>
                <a:gd name="connsiteX5" fmla="*/ 1129423 w 1148996"/>
                <a:gd name="connsiteY5" fmla="*/ 1436473 h 1806575"/>
                <a:gd name="connsiteX6" fmla="*/ 1125076 w 1148996"/>
                <a:gd name="connsiteY6" fmla="*/ 1546054 h 1806575"/>
                <a:gd name="connsiteX7" fmla="*/ 1124427 w 1148996"/>
                <a:gd name="connsiteY7" fmla="*/ 1806575 h 1806575"/>
                <a:gd name="connsiteX8" fmla="*/ 793161 w 1148996"/>
                <a:gd name="connsiteY8" fmla="*/ 1803645 h 1806575"/>
                <a:gd name="connsiteX9" fmla="*/ 794626 w 1148996"/>
                <a:gd name="connsiteY9" fmla="*/ 561181 h 1806575"/>
                <a:gd name="connsiteX10" fmla="*/ 568242 w 1148996"/>
                <a:gd name="connsiteY10" fmla="*/ 334797 h 1806575"/>
                <a:gd name="connsiteX11" fmla="*/ 561181 w 1148996"/>
                <a:gd name="connsiteY11" fmla="*/ 334797 h 1806575"/>
                <a:gd name="connsiteX12" fmla="*/ 334797 w 1148996"/>
                <a:gd name="connsiteY12" fmla="*/ 561181 h 1806575"/>
                <a:gd name="connsiteX13" fmla="*/ 334797 w 1148996"/>
                <a:gd name="connsiteY13" fmla="*/ 1799742 h 1806575"/>
                <a:gd name="connsiteX14" fmla="*/ 0 w 1148996"/>
                <a:gd name="connsiteY14" fmla="*/ 1799742 h 1806575"/>
                <a:gd name="connsiteX0" fmla="*/ 0 w 1151525"/>
                <a:gd name="connsiteY0" fmla="*/ 1799742 h 1806575"/>
                <a:gd name="connsiteX1" fmla="*/ 0 w 1151525"/>
                <a:gd name="connsiteY1" fmla="*/ 561181 h 1806575"/>
                <a:gd name="connsiteX2" fmla="*/ 561181 w 1151525"/>
                <a:gd name="connsiteY2" fmla="*/ 0 h 1806575"/>
                <a:gd name="connsiteX3" fmla="*/ 568242 w 1151525"/>
                <a:gd name="connsiteY3" fmla="*/ 0 h 1806575"/>
                <a:gd name="connsiteX4" fmla="*/ 1129423 w 1151525"/>
                <a:gd name="connsiteY4" fmla="*/ 561181 h 1806575"/>
                <a:gd name="connsiteX5" fmla="*/ 1129423 w 1151525"/>
                <a:gd name="connsiteY5" fmla="*/ 1436473 h 1806575"/>
                <a:gd name="connsiteX6" fmla="*/ 1125076 w 1151525"/>
                <a:gd name="connsiteY6" fmla="*/ 1546054 h 1806575"/>
                <a:gd name="connsiteX7" fmla="*/ 1124427 w 1151525"/>
                <a:gd name="connsiteY7" fmla="*/ 1806575 h 1806575"/>
                <a:gd name="connsiteX8" fmla="*/ 793161 w 1151525"/>
                <a:gd name="connsiteY8" fmla="*/ 1803645 h 1806575"/>
                <a:gd name="connsiteX9" fmla="*/ 794626 w 1151525"/>
                <a:gd name="connsiteY9" fmla="*/ 561181 h 1806575"/>
                <a:gd name="connsiteX10" fmla="*/ 568242 w 1151525"/>
                <a:gd name="connsiteY10" fmla="*/ 334797 h 1806575"/>
                <a:gd name="connsiteX11" fmla="*/ 561181 w 1151525"/>
                <a:gd name="connsiteY11" fmla="*/ 334797 h 1806575"/>
                <a:gd name="connsiteX12" fmla="*/ 334797 w 1151525"/>
                <a:gd name="connsiteY12" fmla="*/ 561181 h 1806575"/>
                <a:gd name="connsiteX13" fmla="*/ 334797 w 1151525"/>
                <a:gd name="connsiteY13" fmla="*/ 1799742 h 1806575"/>
                <a:gd name="connsiteX14" fmla="*/ 0 w 1151525"/>
                <a:gd name="connsiteY14" fmla="*/ 1799742 h 1806575"/>
                <a:gd name="connsiteX0" fmla="*/ 0 w 1129762"/>
                <a:gd name="connsiteY0" fmla="*/ 1799742 h 1806575"/>
                <a:gd name="connsiteX1" fmla="*/ 0 w 1129762"/>
                <a:gd name="connsiteY1" fmla="*/ 561181 h 1806575"/>
                <a:gd name="connsiteX2" fmla="*/ 561181 w 1129762"/>
                <a:gd name="connsiteY2" fmla="*/ 0 h 1806575"/>
                <a:gd name="connsiteX3" fmla="*/ 568242 w 1129762"/>
                <a:gd name="connsiteY3" fmla="*/ 0 h 1806575"/>
                <a:gd name="connsiteX4" fmla="*/ 1129423 w 1129762"/>
                <a:gd name="connsiteY4" fmla="*/ 561181 h 1806575"/>
                <a:gd name="connsiteX5" fmla="*/ 1129423 w 1129762"/>
                <a:gd name="connsiteY5" fmla="*/ 1436473 h 1806575"/>
                <a:gd name="connsiteX6" fmla="*/ 1125076 w 1129762"/>
                <a:gd name="connsiteY6" fmla="*/ 1546054 h 1806575"/>
                <a:gd name="connsiteX7" fmla="*/ 1124427 w 1129762"/>
                <a:gd name="connsiteY7" fmla="*/ 1806575 h 1806575"/>
                <a:gd name="connsiteX8" fmla="*/ 793161 w 1129762"/>
                <a:gd name="connsiteY8" fmla="*/ 1803645 h 1806575"/>
                <a:gd name="connsiteX9" fmla="*/ 794626 w 1129762"/>
                <a:gd name="connsiteY9" fmla="*/ 561181 h 1806575"/>
                <a:gd name="connsiteX10" fmla="*/ 568242 w 1129762"/>
                <a:gd name="connsiteY10" fmla="*/ 334797 h 1806575"/>
                <a:gd name="connsiteX11" fmla="*/ 561181 w 1129762"/>
                <a:gd name="connsiteY11" fmla="*/ 334797 h 1806575"/>
                <a:gd name="connsiteX12" fmla="*/ 334797 w 1129762"/>
                <a:gd name="connsiteY12" fmla="*/ 561181 h 1806575"/>
                <a:gd name="connsiteX13" fmla="*/ 334797 w 1129762"/>
                <a:gd name="connsiteY13" fmla="*/ 1799742 h 1806575"/>
                <a:gd name="connsiteX14" fmla="*/ 0 w 1129762"/>
                <a:gd name="connsiteY14" fmla="*/ 1799742 h 1806575"/>
                <a:gd name="connsiteX0" fmla="*/ 0 w 1134647"/>
                <a:gd name="connsiteY0" fmla="*/ 1799742 h 1806575"/>
                <a:gd name="connsiteX1" fmla="*/ 0 w 1134647"/>
                <a:gd name="connsiteY1" fmla="*/ 561181 h 1806575"/>
                <a:gd name="connsiteX2" fmla="*/ 561181 w 1134647"/>
                <a:gd name="connsiteY2" fmla="*/ 0 h 1806575"/>
                <a:gd name="connsiteX3" fmla="*/ 568242 w 1134647"/>
                <a:gd name="connsiteY3" fmla="*/ 0 h 1806575"/>
                <a:gd name="connsiteX4" fmla="*/ 1129423 w 1134647"/>
                <a:gd name="connsiteY4" fmla="*/ 561181 h 1806575"/>
                <a:gd name="connsiteX5" fmla="*/ 1129423 w 1134647"/>
                <a:gd name="connsiteY5" fmla="*/ 1436473 h 1806575"/>
                <a:gd name="connsiteX6" fmla="*/ 1132137 w 1134647"/>
                <a:gd name="connsiteY6" fmla="*/ 1546054 h 1806575"/>
                <a:gd name="connsiteX7" fmla="*/ 1124427 w 1134647"/>
                <a:gd name="connsiteY7" fmla="*/ 1806575 h 1806575"/>
                <a:gd name="connsiteX8" fmla="*/ 793161 w 1134647"/>
                <a:gd name="connsiteY8" fmla="*/ 1803645 h 1806575"/>
                <a:gd name="connsiteX9" fmla="*/ 794626 w 1134647"/>
                <a:gd name="connsiteY9" fmla="*/ 561181 h 1806575"/>
                <a:gd name="connsiteX10" fmla="*/ 568242 w 1134647"/>
                <a:gd name="connsiteY10" fmla="*/ 334797 h 1806575"/>
                <a:gd name="connsiteX11" fmla="*/ 561181 w 1134647"/>
                <a:gd name="connsiteY11" fmla="*/ 334797 h 1806575"/>
                <a:gd name="connsiteX12" fmla="*/ 334797 w 1134647"/>
                <a:gd name="connsiteY12" fmla="*/ 561181 h 1806575"/>
                <a:gd name="connsiteX13" fmla="*/ 334797 w 1134647"/>
                <a:gd name="connsiteY13" fmla="*/ 1799742 h 1806575"/>
                <a:gd name="connsiteX14" fmla="*/ 0 w 1134647"/>
                <a:gd name="connsiteY14" fmla="*/ 1799742 h 1806575"/>
                <a:gd name="connsiteX0" fmla="*/ 0 w 1131477"/>
                <a:gd name="connsiteY0" fmla="*/ 1799742 h 1806575"/>
                <a:gd name="connsiteX1" fmla="*/ 0 w 1131477"/>
                <a:gd name="connsiteY1" fmla="*/ 561181 h 1806575"/>
                <a:gd name="connsiteX2" fmla="*/ 561181 w 1131477"/>
                <a:gd name="connsiteY2" fmla="*/ 0 h 1806575"/>
                <a:gd name="connsiteX3" fmla="*/ 568242 w 1131477"/>
                <a:gd name="connsiteY3" fmla="*/ 0 h 1806575"/>
                <a:gd name="connsiteX4" fmla="*/ 1129423 w 1131477"/>
                <a:gd name="connsiteY4" fmla="*/ 561181 h 1806575"/>
                <a:gd name="connsiteX5" fmla="*/ 1129423 w 1131477"/>
                <a:gd name="connsiteY5" fmla="*/ 1436473 h 1806575"/>
                <a:gd name="connsiteX6" fmla="*/ 1128607 w 1131477"/>
                <a:gd name="connsiteY6" fmla="*/ 1546054 h 1806575"/>
                <a:gd name="connsiteX7" fmla="*/ 1124427 w 1131477"/>
                <a:gd name="connsiteY7" fmla="*/ 1806575 h 1806575"/>
                <a:gd name="connsiteX8" fmla="*/ 793161 w 1131477"/>
                <a:gd name="connsiteY8" fmla="*/ 1803645 h 1806575"/>
                <a:gd name="connsiteX9" fmla="*/ 794626 w 1131477"/>
                <a:gd name="connsiteY9" fmla="*/ 561181 h 1806575"/>
                <a:gd name="connsiteX10" fmla="*/ 568242 w 1131477"/>
                <a:gd name="connsiteY10" fmla="*/ 334797 h 1806575"/>
                <a:gd name="connsiteX11" fmla="*/ 561181 w 1131477"/>
                <a:gd name="connsiteY11" fmla="*/ 334797 h 1806575"/>
                <a:gd name="connsiteX12" fmla="*/ 334797 w 1131477"/>
                <a:gd name="connsiteY12" fmla="*/ 561181 h 1806575"/>
                <a:gd name="connsiteX13" fmla="*/ 334797 w 1131477"/>
                <a:gd name="connsiteY13" fmla="*/ 1799742 h 1806575"/>
                <a:gd name="connsiteX14" fmla="*/ 0 w 1131477"/>
                <a:gd name="connsiteY14" fmla="*/ 1799742 h 1806575"/>
                <a:gd name="connsiteX0" fmla="*/ 0 w 1170720"/>
                <a:gd name="connsiteY0" fmla="*/ 1799742 h 1806575"/>
                <a:gd name="connsiteX1" fmla="*/ 0 w 1170720"/>
                <a:gd name="connsiteY1" fmla="*/ 561181 h 1806575"/>
                <a:gd name="connsiteX2" fmla="*/ 561181 w 1170720"/>
                <a:gd name="connsiteY2" fmla="*/ 0 h 1806575"/>
                <a:gd name="connsiteX3" fmla="*/ 568242 w 1170720"/>
                <a:gd name="connsiteY3" fmla="*/ 0 h 1806575"/>
                <a:gd name="connsiteX4" fmla="*/ 1129423 w 1170720"/>
                <a:gd name="connsiteY4" fmla="*/ 561181 h 1806575"/>
                <a:gd name="connsiteX5" fmla="*/ 1128606 w 1170720"/>
                <a:gd name="connsiteY5" fmla="*/ 1214187 h 1806575"/>
                <a:gd name="connsiteX6" fmla="*/ 1129423 w 1170720"/>
                <a:gd name="connsiteY6" fmla="*/ 1436473 h 1806575"/>
                <a:gd name="connsiteX7" fmla="*/ 1128607 w 1170720"/>
                <a:gd name="connsiteY7" fmla="*/ 1546054 h 1806575"/>
                <a:gd name="connsiteX8" fmla="*/ 1124427 w 1170720"/>
                <a:gd name="connsiteY8" fmla="*/ 1806575 h 1806575"/>
                <a:gd name="connsiteX9" fmla="*/ 793161 w 1170720"/>
                <a:gd name="connsiteY9" fmla="*/ 1803645 h 1806575"/>
                <a:gd name="connsiteX10" fmla="*/ 794626 w 1170720"/>
                <a:gd name="connsiteY10" fmla="*/ 561181 h 1806575"/>
                <a:gd name="connsiteX11" fmla="*/ 568242 w 1170720"/>
                <a:gd name="connsiteY11" fmla="*/ 334797 h 1806575"/>
                <a:gd name="connsiteX12" fmla="*/ 561181 w 1170720"/>
                <a:gd name="connsiteY12" fmla="*/ 334797 h 1806575"/>
                <a:gd name="connsiteX13" fmla="*/ 334797 w 1170720"/>
                <a:gd name="connsiteY13" fmla="*/ 561181 h 1806575"/>
                <a:gd name="connsiteX14" fmla="*/ 334797 w 1170720"/>
                <a:gd name="connsiteY14" fmla="*/ 1799742 h 1806575"/>
                <a:gd name="connsiteX15" fmla="*/ 0 w 1170720"/>
                <a:gd name="connsiteY15" fmla="*/ 1799742 h 1806575"/>
                <a:gd name="connsiteX0" fmla="*/ 0 w 1390680"/>
                <a:gd name="connsiteY0" fmla="*/ 1799742 h 1806575"/>
                <a:gd name="connsiteX1" fmla="*/ 0 w 1390680"/>
                <a:gd name="connsiteY1" fmla="*/ 561181 h 1806575"/>
                <a:gd name="connsiteX2" fmla="*/ 561181 w 1390680"/>
                <a:gd name="connsiteY2" fmla="*/ 0 h 1806575"/>
                <a:gd name="connsiteX3" fmla="*/ 568242 w 1390680"/>
                <a:gd name="connsiteY3" fmla="*/ 0 h 1806575"/>
                <a:gd name="connsiteX4" fmla="*/ 1129423 w 1390680"/>
                <a:gd name="connsiteY4" fmla="*/ 561181 h 1806575"/>
                <a:gd name="connsiteX5" fmla="*/ 1128606 w 1390680"/>
                <a:gd name="connsiteY5" fmla="*/ 1214187 h 1806575"/>
                <a:gd name="connsiteX6" fmla="*/ 1390680 w 1390680"/>
                <a:gd name="connsiteY6" fmla="*/ 1429412 h 1806575"/>
                <a:gd name="connsiteX7" fmla="*/ 1128607 w 1390680"/>
                <a:gd name="connsiteY7" fmla="*/ 1546054 h 1806575"/>
                <a:gd name="connsiteX8" fmla="*/ 1124427 w 1390680"/>
                <a:gd name="connsiteY8" fmla="*/ 1806575 h 1806575"/>
                <a:gd name="connsiteX9" fmla="*/ 793161 w 1390680"/>
                <a:gd name="connsiteY9" fmla="*/ 1803645 h 1806575"/>
                <a:gd name="connsiteX10" fmla="*/ 794626 w 1390680"/>
                <a:gd name="connsiteY10" fmla="*/ 561181 h 1806575"/>
                <a:gd name="connsiteX11" fmla="*/ 568242 w 1390680"/>
                <a:gd name="connsiteY11" fmla="*/ 334797 h 1806575"/>
                <a:gd name="connsiteX12" fmla="*/ 561181 w 1390680"/>
                <a:gd name="connsiteY12" fmla="*/ 334797 h 1806575"/>
                <a:gd name="connsiteX13" fmla="*/ 334797 w 1390680"/>
                <a:gd name="connsiteY13" fmla="*/ 561181 h 1806575"/>
                <a:gd name="connsiteX14" fmla="*/ 334797 w 1390680"/>
                <a:gd name="connsiteY14" fmla="*/ 1799742 h 1806575"/>
                <a:gd name="connsiteX15" fmla="*/ 0 w 1390680"/>
                <a:gd name="connsiteY15" fmla="*/ 1799742 h 1806575"/>
                <a:gd name="connsiteX0" fmla="*/ 0 w 1390680"/>
                <a:gd name="connsiteY0" fmla="*/ 1799742 h 1806575"/>
                <a:gd name="connsiteX1" fmla="*/ 0 w 1390680"/>
                <a:gd name="connsiteY1" fmla="*/ 561181 h 1806575"/>
                <a:gd name="connsiteX2" fmla="*/ 561181 w 1390680"/>
                <a:gd name="connsiteY2" fmla="*/ 0 h 1806575"/>
                <a:gd name="connsiteX3" fmla="*/ 568242 w 1390680"/>
                <a:gd name="connsiteY3" fmla="*/ 0 h 1806575"/>
                <a:gd name="connsiteX4" fmla="*/ 1129423 w 1390680"/>
                <a:gd name="connsiteY4" fmla="*/ 561181 h 1806575"/>
                <a:gd name="connsiteX5" fmla="*/ 1128606 w 1390680"/>
                <a:gd name="connsiteY5" fmla="*/ 1214187 h 1806575"/>
                <a:gd name="connsiteX6" fmla="*/ 1390680 w 1390680"/>
                <a:gd name="connsiteY6" fmla="*/ 1429412 h 1806575"/>
                <a:gd name="connsiteX7" fmla="*/ 1128607 w 1390680"/>
                <a:gd name="connsiteY7" fmla="*/ 1546054 h 1806575"/>
                <a:gd name="connsiteX8" fmla="*/ 1124427 w 1390680"/>
                <a:gd name="connsiteY8" fmla="*/ 1806575 h 1806575"/>
                <a:gd name="connsiteX9" fmla="*/ 793161 w 1390680"/>
                <a:gd name="connsiteY9" fmla="*/ 1803645 h 1806575"/>
                <a:gd name="connsiteX10" fmla="*/ 794626 w 1390680"/>
                <a:gd name="connsiteY10" fmla="*/ 561181 h 1806575"/>
                <a:gd name="connsiteX11" fmla="*/ 568242 w 1390680"/>
                <a:gd name="connsiteY11" fmla="*/ 334797 h 1806575"/>
                <a:gd name="connsiteX12" fmla="*/ 561181 w 1390680"/>
                <a:gd name="connsiteY12" fmla="*/ 334797 h 1806575"/>
                <a:gd name="connsiteX13" fmla="*/ 334797 w 1390680"/>
                <a:gd name="connsiteY13" fmla="*/ 561181 h 1806575"/>
                <a:gd name="connsiteX14" fmla="*/ 334797 w 1390680"/>
                <a:gd name="connsiteY14" fmla="*/ 1799742 h 1806575"/>
                <a:gd name="connsiteX15" fmla="*/ 0 w 1390680"/>
                <a:gd name="connsiteY15" fmla="*/ 1799742 h 1806575"/>
                <a:gd name="connsiteX0" fmla="*/ 0 w 1390680"/>
                <a:gd name="connsiteY0" fmla="*/ 1799742 h 1806575"/>
                <a:gd name="connsiteX1" fmla="*/ 0 w 1390680"/>
                <a:gd name="connsiteY1" fmla="*/ 561181 h 1806575"/>
                <a:gd name="connsiteX2" fmla="*/ 561181 w 1390680"/>
                <a:gd name="connsiteY2" fmla="*/ 0 h 1806575"/>
                <a:gd name="connsiteX3" fmla="*/ 568242 w 1390680"/>
                <a:gd name="connsiteY3" fmla="*/ 0 h 1806575"/>
                <a:gd name="connsiteX4" fmla="*/ 1129423 w 1390680"/>
                <a:gd name="connsiteY4" fmla="*/ 561181 h 1806575"/>
                <a:gd name="connsiteX5" fmla="*/ 1128606 w 1390680"/>
                <a:gd name="connsiteY5" fmla="*/ 1436609 h 1806575"/>
                <a:gd name="connsiteX6" fmla="*/ 1390680 w 1390680"/>
                <a:gd name="connsiteY6" fmla="*/ 1429412 h 1806575"/>
                <a:gd name="connsiteX7" fmla="*/ 1128607 w 1390680"/>
                <a:gd name="connsiteY7" fmla="*/ 1546054 h 1806575"/>
                <a:gd name="connsiteX8" fmla="*/ 1124427 w 1390680"/>
                <a:gd name="connsiteY8" fmla="*/ 1806575 h 1806575"/>
                <a:gd name="connsiteX9" fmla="*/ 793161 w 1390680"/>
                <a:gd name="connsiteY9" fmla="*/ 1803645 h 1806575"/>
                <a:gd name="connsiteX10" fmla="*/ 794626 w 1390680"/>
                <a:gd name="connsiteY10" fmla="*/ 561181 h 1806575"/>
                <a:gd name="connsiteX11" fmla="*/ 568242 w 1390680"/>
                <a:gd name="connsiteY11" fmla="*/ 334797 h 1806575"/>
                <a:gd name="connsiteX12" fmla="*/ 561181 w 1390680"/>
                <a:gd name="connsiteY12" fmla="*/ 334797 h 1806575"/>
                <a:gd name="connsiteX13" fmla="*/ 334797 w 1390680"/>
                <a:gd name="connsiteY13" fmla="*/ 561181 h 1806575"/>
                <a:gd name="connsiteX14" fmla="*/ 334797 w 1390680"/>
                <a:gd name="connsiteY14" fmla="*/ 1799742 h 1806575"/>
                <a:gd name="connsiteX15" fmla="*/ 0 w 1390680"/>
                <a:gd name="connsiteY15" fmla="*/ 1799742 h 1806575"/>
                <a:gd name="connsiteX0" fmla="*/ 0 w 1390680"/>
                <a:gd name="connsiteY0" fmla="*/ 1799742 h 1806575"/>
                <a:gd name="connsiteX1" fmla="*/ 0 w 1390680"/>
                <a:gd name="connsiteY1" fmla="*/ 561181 h 1806575"/>
                <a:gd name="connsiteX2" fmla="*/ 561181 w 1390680"/>
                <a:gd name="connsiteY2" fmla="*/ 0 h 1806575"/>
                <a:gd name="connsiteX3" fmla="*/ 568242 w 1390680"/>
                <a:gd name="connsiteY3" fmla="*/ 0 h 1806575"/>
                <a:gd name="connsiteX4" fmla="*/ 1129423 w 1390680"/>
                <a:gd name="connsiteY4" fmla="*/ 561181 h 1806575"/>
                <a:gd name="connsiteX5" fmla="*/ 1128606 w 1390680"/>
                <a:gd name="connsiteY5" fmla="*/ 1436609 h 1806575"/>
                <a:gd name="connsiteX6" fmla="*/ 1390680 w 1390680"/>
                <a:gd name="connsiteY6" fmla="*/ 1429412 h 1806575"/>
                <a:gd name="connsiteX7" fmla="*/ 1128607 w 1390680"/>
                <a:gd name="connsiteY7" fmla="*/ 1546054 h 1806575"/>
                <a:gd name="connsiteX8" fmla="*/ 1124427 w 1390680"/>
                <a:gd name="connsiteY8" fmla="*/ 1806575 h 1806575"/>
                <a:gd name="connsiteX9" fmla="*/ 793161 w 1390680"/>
                <a:gd name="connsiteY9" fmla="*/ 1803645 h 1806575"/>
                <a:gd name="connsiteX10" fmla="*/ 794626 w 1390680"/>
                <a:gd name="connsiteY10" fmla="*/ 561181 h 1806575"/>
                <a:gd name="connsiteX11" fmla="*/ 568242 w 1390680"/>
                <a:gd name="connsiteY11" fmla="*/ 334797 h 1806575"/>
                <a:gd name="connsiteX12" fmla="*/ 561181 w 1390680"/>
                <a:gd name="connsiteY12" fmla="*/ 334797 h 1806575"/>
                <a:gd name="connsiteX13" fmla="*/ 334797 w 1390680"/>
                <a:gd name="connsiteY13" fmla="*/ 561181 h 1806575"/>
                <a:gd name="connsiteX14" fmla="*/ 334797 w 1390680"/>
                <a:gd name="connsiteY14" fmla="*/ 1799742 h 1806575"/>
                <a:gd name="connsiteX15" fmla="*/ 0 w 1390680"/>
                <a:gd name="connsiteY15" fmla="*/ 1799742 h 1806575"/>
                <a:gd name="connsiteX0" fmla="*/ 0 w 1390680"/>
                <a:gd name="connsiteY0" fmla="*/ 1799742 h 1806575"/>
                <a:gd name="connsiteX1" fmla="*/ 0 w 1390680"/>
                <a:gd name="connsiteY1" fmla="*/ 561181 h 1806575"/>
                <a:gd name="connsiteX2" fmla="*/ 561181 w 1390680"/>
                <a:gd name="connsiteY2" fmla="*/ 0 h 1806575"/>
                <a:gd name="connsiteX3" fmla="*/ 568242 w 1390680"/>
                <a:gd name="connsiteY3" fmla="*/ 0 h 1806575"/>
                <a:gd name="connsiteX4" fmla="*/ 1129423 w 1390680"/>
                <a:gd name="connsiteY4" fmla="*/ 561181 h 1806575"/>
                <a:gd name="connsiteX5" fmla="*/ 1128606 w 1390680"/>
                <a:gd name="connsiteY5" fmla="*/ 1436609 h 1806575"/>
                <a:gd name="connsiteX6" fmla="*/ 1390680 w 1390680"/>
                <a:gd name="connsiteY6" fmla="*/ 1429412 h 1806575"/>
                <a:gd name="connsiteX7" fmla="*/ 1128607 w 1390680"/>
                <a:gd name="connsiteY7" fmla="*/ 1546054 h 1806575"/>
                <a:gd name="connsiteX8" fmla="*/ 1124427 w 1390680"/>
                <a:gd name="connsiteY8" fmla="*/ 1806575 h 1806575"/>
                <a:gd name="connsiteX9" fmla="*/ 793161 w 1390680"/>
                <a:gd name="connsiteY9" fmla="*/ 1803645 h 1806575"/>
                <a:gd name="connsiteX10" fmla="*/ 794626 w 1390680"/>
                <a:gd name="connsiteY10" fmla="*/ 561181 h 1806575"/>
                <a:gd name="connsiteX11" fmla="*/ 568242 w 1390680"/>
                <a:gd name="connsiteY11" fmla="*/ 334797 h 1806575"/>
                <a:gd name="connsiteX12" fmla="*/ 561181 w 1390680"/>
                <a:gd name="connsiteY12" fmla="*/ 334797 h 1806575"/>
                <a:gd name="connsiteX13" fmla="*/ 334797 w 1390680"/>
                <a:gd name="connsiteY13" fmla="*/ 561181 h 1806575"/>
                <a:gd name="connsiteX14" fmla="*/ 334797 w 1390680"/>
                <a:gd name="connsiteY14" fmla="*/ 1799742 h 1806575"/>
                <a:gd name="connsiteX15" fmla="*/ 0 w 1390680"/>
                <a:gd name="connsiteY15" fmla="*/ 1799742 h 1806575"/>
                <a:gd name="connsiteX0" fmla="*/ 0 w 1390680"/>
                <a:gd name="connsiteY0" fmla="*/ 1799742 h 1806575"/>
                <a:gd name="connsiteX1" fmla="*/ 0 w 1390680"/>
                <a:gd name="connsiteY1" fmla="*/ 561181 h 1806575"/>
                <a:gd name="connsiteX2" fmla="*/ 561181 w 1390680"/>
                <a:gd name="connsiteY2" fmla="*/ 0 h 1806575"/>
                <a:gd name="connsiteX3" fmla="*/ 568242 w 1390680"/>
                <a:gd name="connsiteY3" fmla="*/ 0 h 1806575"/>
                <a:gd name="connsiteX4" fmla="*/ 1129423 w 1390680"/>
                <a:gd name="connsiteY4" fmla="*/ 561181 h 1806575"/>
                <a:gd name="connsiteX5" fmla="*/ 1128606 w 1390680"/>
                <a:gd name="connsiteY5" fmla="*/ 1436609 h 1806575"/>
                <a:gd name="connsiteX6" fmla="*/ 1390680 w 1390680"/>
                <a:gd name="connsiteY6" fmla="*/ 1429412 h 1806575"/>
                <a:gd name="connsiteX7" fmla="*/ 1128607 w 1390680"/>
                <a:gd name="connsiteY7" fmla="*/ 1546054 h 1806575"/>
                <a:gd name="connsiteX8" fmla="*/ 1124427 w 1390680"/>
                <a:gd name="connsiteY8" fmla="*/ 1806575 h 1806575"/>
                <a:gd name="connsiteX9" fmla="*/ 793161 w 1390680"/>
                <a:gd name="connsiteY9" fmla="*/ 1803645 h 1806575"/>
                <a:gd name="connsiteX10" fmla="*/ 794626 w 1390680"/>
                <a:gd name="connsiteY10" fmla="*/ 561181 h 1806575"/>
                <a:gd name="connsiteX11" fmla="*/ 568242 w 1390680"/>
                <a:gd name="connsiteY11" fmla="*/ 334797 h 1806575"/>
                <a:gd name="connsiteX12" fmla="*/ 561181 w 1390680"/>
                <a:gd name="connsiteY12" fmla="*/ 334797 h 1806575"/>
                <a:gd name="connsiteX13" fmla="*/ 334797 w 1390680"/>
                <a:gd name="connsiteY13" fmla="*/ 561181 h 1806575"/>
                <a:gd name="connsiteX14" fmla="*/ 334797 w 1390680"/>
                <a:gd name="connsiteY14" fmla="*/ 1799742 h 1806575"/>
                <a:gd name="connsiteX15" fmla="*/ 0 w 1390680"/>
                <a:gd name="connsiteY15" fmla="*/ 1799742 h 1806575"/>
                <a:gd name="connsiteX0" fmla="*/ 0 w 1390680"/>
                <a:gd name="connsiteY0" fmla="*/ 1799742 h 1806575"/>
                <a:gd name="connsiteX1" fmla="*/ 0 w 1390680"/>
                <a:gd name="connsiteY1" fmla="*/ 561181 h 1806575"/>
                <a:gd name="connsiteX2" fmla="*/ 561181 w 1390680"/>
                <a:gd name="connsiteY2" fmla="*/ 0 h 1806575"/>
                <a:gd name="connsiteX3" fmla="*/ 568242 w 1390680"/>
                <a:gd name="connsiteY3" fmla="*/ 0 h 1806575"/>
                <a:gd name="connsiteX4" fmla="*/ 1129423 w 1390680"/>
                <a:gd name="connsiteY4" fmla="*/ 561181 h 1806575"/>
                <a:gd name="connsiteX5" fmla="*/ 1128606 w 1390680"/>
                <a:gd name="connsiteY5" fmla="*/ 1436609 h 1806575"/>
                <a:gd name="connsiteX6" fmla="*/ 1390680 w 1390680"/>
                <a:gd name="connsiteY6" fmla="*/ 1436473 h 1806575"/>
                <a:gd name="connsiteX7" fmla="*/ 1128607 w 1390680"/>
                <a:gd name="connsiteY7" fmla="*/ 1546054 h 1806575"/>
                <a:gd name="connsiteX8" fmla="*/ 1124427 w 1390680"/>
                <a:gd name="connsiteY8" fmla="*/ 1806575 h 1806575"/>
                <a:gd name="connsiteX9" fmla="*/ 793161 w 1390680"/>
                <a:gd name="connsiteY9" fmla="*/ 1803645 h 1806575"/>
                <a:gd name="connsiteX10" fmla="*/ 794626 w 1390680"/>
                <a:gd name="connsiteY10" fmla="*/ 561181 h 1806575"/>
                <a:gd name="connsiteX11" fmla="*/ 568242 w 1390680"/>
                <a:gd name="connsiteY11" fmla="*/ 334797 h 1806575"/>
                <a:gd name="connsiteX12" fmla="*/ 561181 w 1390680"/>
                <a:gd name="connsiteY12" fmla="*/ 334797 h 1806575"/>
                <a:gd name="connsiteX13" fmla="*/ 334797 w 1390680"/>
                <a:gd name="connsiteY13" fmla="*/ 561181 h 1806575"/>
                <a:gd name="connsiteX14" fmla="*/ 334797 w 1390680"/>
                <a:gd name="connsiteY14" fmla="*/ 1799742 h 1806575"/>
                <a:gd name="connsiteX15" fmla="*/ 0 w 1390680"/>
                <a:gd name="connsiteY15" fmla="*/ 1799742 h 1806575"/>
                <a:gd name="connsiteX0" fmla="*/ 0 w 1403065"/>
                <a:gd name="connsiteY0" fmla="*/ 1799742 h 1806575"/>
                <a:gd name="connsiteX1" fmla="*/ 0 w 1403065"/>
                <a:gd name="connsiteY1" fmla="*/ 561181 h 1806575"/>
                <a:gd name="connsiteX2" fmla="*/ 561181 w 1403065"/>
                <a:gd name="connsiteY2" fmla="*/ 0 h 1806575"/>
                <a:gd name="connsiteX3" fmla="*/ 568242 w 1403065"/>
                <a:gd name="connsiteY3" fmla="*/ 0 h 1806575"/>
                <a:gd name="connsiteX4" fmla="*/ 1129423 w 1403065"/>
                <a:gd name="connsiteY4" fmla="*/ 561181 h 1806575"/>
                <a:gd name="connsiteX5" fmla="*/ 1128606 w 1403065"/>
                <a:gd name="connsiteY5" fmla="*/ 1436609 h 1806575"/>
                <a:gd name="connsiteX6" fmla="*/ 1390680 w 1403065"/>
                <a:gd name="connsiteY6" fmla="*/ 1436473 h 1806575"/>
                <a:gd name="connsiteX7" fmla="*/ 1336905 w 1403065"/>
                <a:gd name="connsiteY7" fmla="*/ 1524871 h 1806575"/>
                <a:gd name="connsiteX8" fmla="*/ 1128607 w 1403065"/>
                <a:gd name="connsiteY8" fmla="*/ 1546054 h 1806575"/>
                <a:gd name="connsiteX9" fmla="*/ 1124427 w 1403065"/>
                <a:gd name="connsiteY9" fmla="*/ 1806575 h 1806575"/>
                <a:gd name="connsiteX10" fmla="*/ 793161 w 1403065"/>
                <a:gd name="connsiteY10" fmla="*/ 1803645 h 1806575"/>
                <a:gd name="connsiteX11" fmla="*/ 794626 w 1403065"/>
                <a:gd name="connsiteY11" fmla="*/ 561181 h 1806575"/>
                <a:gd name="connsiteX12" fmla="*/ 568242 w 1403065"/>
                <a:gd name="connsiteY12" fmla="*/ 334797 h 1806575"/>
                <a:gd name="connsiteX13" fmla="*/ 561181 w 1403065"/>
                <a:gd name="connsiteY13" fmla="*/ 334797 h 1806575"/>
                <a:gd name="connsiteX14" fmla="*/ 334797 w 1403065"/>
                <a:gd name="connsiteY14" fmla="*/ 561181 h 1806575"/>
                <a:gd name="connsiteX15" fmla="*/ 334797 w 1403065"/>
                <a:gd name="connsiteY15" fmla="*/ 1799742 h 1806575"/>
                <a:gd name="connsiteX16" fmla="*/ 0 w 1403065"/>
                <a:gd name="connsiteY16" fmla="*/ 1799742 h 1806575"/>
                <a:gd name="connsiteX0" fmla="*/ 0 w 1413130"/>
                <a:gd name="connsiteY0" fmla="*/ 1799742 h 1806575"/>
                <a:gd name="connsiteX1" fmla="*/ 0 w 1413130"/>
                <a:gd name="connsiteY1" fmla="*/ 561181 h 1806575"/>
                <a:gd name="connsiteX2" fmla="*/ 561181 w 1413130"/>
                <a:gd name="connsiteY2" fmla="*/ 0 h 1806575"/>
                <a:gd name="connsiteX3" fmla="*/ 568242 w 1413130"/>
                <a:gd name="connsiteY3" fmla="*/ 0 h 1806575"/>
                <a:gd name="connsiteX4" fmla="*/ 1129423 w 1413130"/>
                <a:gd name="connsiteY4" fmla="*/ 561181 h 1806575"/>
                <a:gd name="connsiteX5" fmla="*/ 1128606 w 1413130"/>
                <a:gd name="connsiteY5" fmla="*/ 1436609 h 1806575"/>
                <a:gd name="connsiteX6" fmla="*/ 1390680 w 1413130"/>
                <a:gd name="connsiteY6" fmla="*/ 1436473 h 1806575"/>
                <a:gd name="connsiteX7" fmla="*/ 1375740 w 1413130"/>
                <a:gd name="connsiteY7" fmla="*/ 1546054 h 1806575"/>
                <a:gd name="connsiteX8" fmla="*/ 1128607 w 1413130"/>
                <a:gd name="connsiteY8" fmla="*/ 1546054 h 1806575"/>
                <a:gd name="connsiteX9" fmla="*/ 1124427 w 1413130"/>
                <a:gd name="connsiteY9" fmla="*/ 1806575 h 1806575"/>
                <a:gd name="connsiteX10" fmla="*/ 793161 w 1413130"/>
                <a:gd name="connsiteY10" fmla="*/ 1803645 h 1806575"/>
                <a:gd name="connsiteX11" fmla="*/ 794626 w 1413130"/>
                <a:gd name="connsiteY11" fmla="*/ 561181 h 1806575"/>
                <a:gd name="connsiteX12" fmla="*/ 568242 w 1413130"/>
                <a:gd name="connsiteY12" fmla="*/ 334797 h 1806575"/>
                <a:gd name="connsiteX13" fmla="*/ 561181 w 1413130"/>
                <a:gd name="connsiteY13" fmla="*/ 334797 h 1806575"/>
                <a:gd name="connsiteX14" fmla="*/ 334797 w 1413130"/>
                <a:gd name="connsiteY14" fmla="*/ 561181 h 1806575"/>
                <a:gd name="connsiteX15" fmla="*/ 334797 w 1413130"/>
                <a:gd name="connsiteY15" fmla="*/ 1799742 h 1806575"/>
                <a:gd name="connsiteX16" fmla="*/ 0 w 1413130"/>
                <a:gd name="connsiteY16" fmla="*/ 1799742 h 1806575"/>
                <a:gd name="connsiteX0" fmla="*/ 0 w 1403762"/>
                <a:gd name="connsiteY0" fmla="*/ 1799742 h 1806575"/>
                <a:gd name="connsiteX1" fmla="*/ 0 w 1403762"/>
                <a:gd name="connsiteY1" fmla="*/ 561181 h 1806575"/>
                <a:gd name="connsiteX2" fmla="*/ 561181 w 1403762"/>
                <a:gd name="connsiteY2" fmla="*/ 0 h 1806575"/>
                <a:gd name="connsiteX3" fmla="*/ 568242 w 1403762"/>
                <a:gd name="connsiteY3" fmla="*/ 0 h 1806575"/>
                <a:gd name="connsiteX4" fmla="*/ 1129423 w 1403762"/>
                <a:gd name="connsiteY4" fmla="*/ 561181 h 1806575"/>
                <a:gd name="connsiteX5" fmla="*/ 1128606 w 1403762"/>
                <a:gd name="connsiteY5" fmla="*/ 1436609 h 1806575"/>
                <a:gd name="connsiteX6" fmla="*/ 1390680 w 1403762"/>
                <a:gd name="connsiteY6" fmla="*/ 1436473 h 1806575"/>
                <a:gd name="connsiteX7" fmla="*/ 1375740 w 1403762"/>
                <a:gd name="connsiteY7" fmla="*/ 1546054 h 1806575"/>
                <a:gd name="connsiteX8" fmla="*/ 1128607 w 1403762"/>
                <a:gd name="connsiteY8" fmla="*/ 1546054 h 1806575"/>
                <a:gd name="connsiteX9" fmla="*/ 1124427 w 1403762"/>
                <a:gd name="connsiteY9" fmla="*/ 1806575 h 1806575"/>
                <a:gd name="connsiteX10" fmla="*/ 793161 w 1403762"/>
                <a:gd name="connsiteY10" fmla="*/ 1803645 h 1806575"/>
                <a:gd name="connsiteX11" fmla="*/ 794626 w 1403762"/>
                <a:gd name="connsiteY11" fmla="*/ 561181 h 1806575"/>
                <a:gd name="connsiteX12" fmla="*/ 568242 w 1403762"/>
                <a:gd name="connsiteY12" fmla="*/ 334797 h 1806575"/>
                <a:gd name="connsiteX13" fmla="*/ 561181 w 1403762"/>
                <a:gd name="connsiteY13" fmla="*/ 334797 h 1806575"/>
                <a:gd name="connsiteX14" fmla="*/ 334797 w 1403762"/>
                <a:gd name="connsiteY14" fmla="*/ 561181 h 1806575"/>
                <a:gd name="connsiteX15" fmla="*/ 334797 w 1403762"/>
                <a:gd name="connsiteY15" fmla="*/ 1799742 h 1806575"/>
                <a:gd name="connsiteX16" fmla="*/ 0 w 1403762"/>
                <a:gd name="connsiteY16" fmla="*/ 1799742 h 1806575"/>
                <a:gd name="connsiteX0" fmla="*/ 0 w 1418298"/>
                <a:gd name="connsiteY0" fmla="*/ 1799742 h 1806575"/>
                <a:gd name="connsiteX1" fmla="*/ 0 w 1418298"/>
                <a:gd name="connsiteY1" fmla="*/ 561181 h 1806575"/>
                <a:gd name="connsiteX2" fmla="*/ 561181 w 1418298"/>
                <a:gd name="connsiteY2" fmla="*/ 0 h 1806575"/>
                <a:gd name="connsiteX3" fmla="*/ 568242 w 1418298"/>
                <a:gd name="connsiteY3" fmla="*/ 0 h 1806575"/>
                <a:gd name="connsiteX4" fmla="*/ 1129423 w 1418298"/>
                <a:gd name="connsiteY4" fmla="*/ 561181 h 1806575"/>
                <a:gd name="connsiteX5" fmla="*/ 1128606 w 1418298"/>
                <a:gd name="connsiteY5" fmla="*/ 1436609 h 1806575"/>
                <a:gd name="connsiteX6" fmla="*/ 1390680 w 1418298"/>
                <a:gd name="connsiteY6" fmla="*/ 1436473 h 1806575"/>
                <a:gd name="connsiteX7" fmla="*/ 1414576 w 1418298"/>
                <a:gd name="connsiteY7" fmla="*/ 1542523 h 1806575"/>
                <a:gd name="connsiteX8" fmla="*/ 1128607 w 1418298"/>
                <a:gd name="connsiteY8" fmla="*/ 1546054 h 1806575"/>
                <a:gd name="connsiteX9" fmla="*/ 1124427 w 1418298"/>
                <a:gd name="connsiteY9" fmla="*/ 1806575 h 1806575"/>
                <a:gd name="connsiteX10" fmla="*/ 793161 w 1418298"/>
                <a:gd name="connsiteY10" fmla="*/ 1803645 h 1806575"/>
                <a:gd name="connsiteX11" fmla="*/ 794626 w 1418298"/>
                <a:gd name="connsiteY11" fmla="*/ 561181 h 1806575"/>
                <a:gd name="connsiteX12" fmla="*/ 568242 w 1418298"/>
                <a:gd name="connsiteY12" fmla="*/ 334797 h 1806575"/>
                <a:gd name="connsiteX13" fmla="*/ 561181 w 1418298"/>
                <a:gd name="connsiteY13" fmla="*/ 334797 h 1806575"/>
                <a:gd name="connsiteX14" fmla="*/ 334797 w 1418298"/>
                <a:gd name="connsiteY14" fmla="*/ 561181 h 1806575"/>
                <a:gd name="connsiteX15" fmla="*/ 334797 w 1418298"/>
                <a:gd name="connsiteY15" fmla="*/ 1799742 h 1806575"/>
                <a:gd name="connsiteX16" fmla="*/ 0 w 1418298"/>
                <a:gd name="connsiteY16" fmla="*/ 1799742 h 1806575"/>
                <a:gd name="connsiteX0" fmla="*/ 0 w 1415205"/>
                <a:gd name="connsiteY0" fmla="*/ 1799742 h 1806575"/>
                <a:gd name="connsiteX1" fmla="*/ 0 w 1415205"/>
                <a:gd name="connsiteY1" fmla="*/ 561181 h 1806575"/>
                <a:gd name="connsiteX2" fmla="*/ 561181 w 1415205"/>
                <a:gd name="connsiteY2" fmla="*/ 0 h 1806575"/>
                <a:gd name="connsiteX3" fmla="*/ 568242 w 1415205"/>
                <a:gd name="connsiteY3" fmla="*/ 0 h 1806575"/>
                <a:gd name="connsiteX4" fmla="*/ 1129423 w 1415205"/>
                <a:gd name="connsiteY4" fmla="*/ 561181 h 1806575"/>
                <a:gd name="connsiteX5" fmla="*/ 1128606 w 1415205"/>
                <a:gd name="connsiteY5" fmla="*/ 1436609 h 1806575"/>
                <a:gd name="connsiteX6" fmla="*/ 1390680 w 1415205"/>
                <a:gd name="connsiteY6" fmla="*/ 1436473 h 1806575"/>
                <a:gd name="connsiteX7" fmla="*/ 1414576 w 1415205"/>
                <a:gd name="connsiteY7" fmla="*/ 1542523 h 1806575"/>
                <a:gd name="connsiteX8" fmla="*/ 1128607 w 1415205"/>
                <a:gd name="connsiteY8" fmla="*/ 1546054 h 1806575"/>
                <a:gd name="connsiteX9" fmla="*/ 1124427 w 1415205"/>
                <a:gd name="connsiteY9" fmla="*/ 1806575 h 1806575"/>
                <a:gd name="connsiteX10" fmla="*/ 793161 w 1415205"/>
                <a:gd name="connsiteY10" fmla="*/ 1803645 h 1806575"/>
                <a:gd name="connsiteX11" fmla="*/ 794626 w 1415205"/>
                <a:gd name="connsiteY11" fmla="*/ 561181 h 1806575"/>
                <a:gd name="connsiteX12" fmla="*/ 568242 w 1415205"/>
                <a:gd name="connsiteY12" fmla="*/ 334797 h 1806575"/>
                <a:gd name="connsiteX13" fmla="*/ 561181 w 1415205"/>
                <a:gd name="connsiteY13" fmla="*/ 334797 h 1806575"/>
                <a:gd name="connsiteX14" fmla="*/ 334797 w 1415205"/>
                <a:gd name="connsiteY14" fmla="*/ 561181 h 1806575"/>
                <a:gd name="connsiteX15" fmla="*/ 334797 w 1415205"/>
                <a:gd name="connsiteY15" fmla="*/ 1799742 h 1806575"/>
                <a:gd name="connsiteX16" fmla="*/ 0 w 1415205"/>
                <a:gd name="connsiteY16" fmla="*/ 1799742 h 1806575"/>
                <a:gd name="connsiteX0" fmla="*/ 0 w 1435688"/>
                <a:gd name="connsiteY0" fmla="*/ 1799742 h 1806575"/>
                <a:gd name="connsiteX1" fmla="*/ 0 w 1435688"/>
                <a:gd name="connsiteY1" fmla="*/ 561181 h 1806575"/>
                <a:gd name="connsiteX2" fmla="*/ 561181 w 1435688"/>
                <a:gd name="connsiteY2" fmla="*/ 0 h 1806575"/>
                <a:gd name="connsiteX3" fmla="*/ 568242 w 1435688"/>
                <a:gd name="connsiteY3" fmla="*/ 0 h 1806575"/>
                <a:gd name="connsiteX4" fmla="*/ 1129423 w 1435688"/>
                <a:gd name="connsiteY4" fmla="*/ 561181 h 1806575"/>
                <a:gd name="connsiteX5" fmla="*/ 1128606 w 1435688"/>
                <a:gd name="connsiteY5" fmla="*/ 1436609 h 1806575"/>
                <a:gd name="connsiteX6" fmla="*/ 1422454 w 1435688"/>
                <a:gd name="connsiteY6" fmla="*/ 1440004 h 1806575"/>
                <a:gd name="connsiteX7" fmla="*/ 1414576 w 1435688"/>
                <a:gd name="connsiteY7" fmla="*/ 1542523 h 1806575"/>
                <a:gd name="connsiteX8" fmla="*/ 1128607 w 1435688"/>
                <a:gd name="connsiteY8" fmla="*/ 1546054 h 1806575"/>
                <a:gd name="connsiteX9" fmla="*/ 1124427 w 1435688"/>
                <a:gd name="connsiteY9" fmla="*/ 1806575 h 1806575"/>
                <a:gd name="connsiteX10" fmla="*/ 793161 w 1435688"/>
                <a:gd name="connsiteY10" fmla="*/ 1803645 h 1806575"/>
                <a:gd name="connsiteX11" fmla="*/ 794626 w 1435688"/>
                <a:gd name="connsiteY11" fmla="*/ 561181 h 1806575"/>
                <a:gd name="connsiteX12" fmla="*/ 568242 w 1435688"/>
                <a:gd name="connsiteY12" fmla="*/ 334797 h 1806575"/>
                <a:gd name="connsiteX13" fmla="*/ 561181 w 1435688"/>
                <a:gd name="connsiteY13" fmla="*/ 334797 h 1806575"/>
                <a:gd name="connsiteX14" fmla="*/ 334797 w 1435688"/>
                <a:gd name="connsiteY14" fmla="*/ 561181 h 1806575"/>
                <a:gd name="connsiteX15" fmla="*/ 334797 w 1435688"/>
                <a:gd name="connsiteY15" fmla="*/ 1799742 h 1806575"/>
                <a:gd name="connsiteX16" fmla="*/ 0 w 1435688"/>
                <a:gd name="connsiteY16" fmla="*/ 1799742 h 1806575"/>
                <a:gd name="connsiteX0" fmla="*/ 0 w 1422454"/>
                <a:gd name="connsiteY0" fmla="*/ 1799742 h 1806575"/>
                <a:gd name="connsiteX1" fmla="*/ 0 w 1422454"/>
                <a:gd name="connsiteY1" fmla="*/ 561181 h 1806575"/>
                <a:gd name="connsiteX2" fmla="*/ 561181 w 1422454"/>
                <a:gd name="connsiteY2" fmla="*/ 0 h 1806575"/>
                <a:gd name="connsiteX3" fmla="*/ 568242 w 1422454"/>
                <a:gd name="connsiteY3" fmla="*/ 0 h 1806575"/>
                <a:gd name="connsiteX4" fmla="*/ 1129423 w 1422454"/>
                <a:gd name="connsiteY4" fmla="*/ 561181 h 1806575"/>
                <a:gd name="connsiteX5" fmla="*/ 1128606 w 1422454"/>
                <a:gd name="connsiteY5" fmla="*/ 1436609 h 1806575"/>
                <a:gd name="connsiteX6" fmla="*/ 1422454 w 1422454"/>
                <a:gd name="connsiteY6" fmla="*/ 1440004 h 1806575"/>
                <a:gd name="connsiteX7" fmla="*/ 1414576 w 1422454"/>
                <a:gd name="connsiteY7" fmla="*/ 1542523 h 1806575"/>
                <a:gd name="connsiteX8" fmla="*/ 1128607 w 1422454"/>
                <a:gd name="connsiteY8" fmla="*/ 1546054 h 1806575"/>
                <a:gd name="connsiteX9" fmla="*/ 1124427 w 1422454"/>
                <a:gd name="connsiteY9" fmla="*/ 1806575 h 1806575"/>
                <a:gd name="connsiteX10" fmla="*/ 793161 w 1422454"/>
                <a:gd name="connsiteY10" fmla="*/ 1803645 h 1806575"/>
                <a:gd name="connsiteX11" fmla="*/ 794626 w 1422454"/>
                <a:gd name="connsiteY11" fmla="*/ 561181 h 1806575"/>
                <a:gd name="connsiteX12" fmla="*/ 568242 w 1422454"/>
                <a:gd name="connsiteY12" fmla="*/ 334797 h 1806575"/>
                <a:gd name="connsiteX13" fmla="*/ 561181 w 1422454"/>
                <a:gd name="connsiteY13" fmla="*/ 334797 h 1806575"/>
                <a:gd name="connsiteX14" fmla="*/ 334797 w 1422454"/>
                <a:gd name="connsiteY14" fmla="*/ 561181 h 1806575"/>
                <a:gd name="connsiteX15" fmla="*/ 334797 w 1422454"/>
                <a:gd name="connsiteY15" fmla="*/ 1799742 h 1806575"/>
                <a:gd name="connsiteX16" fmla="*/ 0 w 1422454"/>
                <a:gd name="connsiteY16" fmla="*/ 1799742 h 1806575"/>
                <a:gd name="connsiteX0" fmla="*/ 0 w 1414576"/>
                <a:gd name="connsiteY0" fmla="*/ 1799742 h 1806575"/>
                <a:gd name="connsiteX1" fmla="*/ 0 w 1414576"/>
                <a:gd name="connsiteY1" fmla="*/ 561181 h 1806575"/>
                <a:gd name="connsiteX2" fmla="*/ 561181 w 1414576"/>
                <a:gd name="connsiteY2" fmla="*/ 0 h 1806575"/>
                <a:gd name="connsiteX3" fmla="*/ 568242 w 1414576"/>
                <a:gd name="connsiteY3" fmla="*/ 0 h 1806575"/>
                <a:gd name="connsiteX4" fmla="*/ 1129423 w 1414576"/>
                <a:gd name="connsiteY4" fmla="*/ 561181 h 1806575"/>
                <a:gd name="connsiteX5" fmla="*/ 1128606 w 1414576"/>
                <a:gd name="connsiteY5" fmla="*/ 1436609 h 1806575"/>
                <a:gd name="connsiteX6" fmla="*/ 1411863 w 1414576"/>
                <a:gd name="connsiteY6" fmla="*/ 1440004 h 1806575"/>
                <a:gd name="connsiteX7" fmla="*/ 1414576 w 1414576"/>
                <a:gd name="connsiteY7" fmla="*/ 1542523 h 1806575"/>
                <a:gd name="connsiteX8" fmla="*/ 1128607 w 1414576"/>
                <a:gd name="connsiteY8" fmla="*/ 1546054 h 1806575"/>
                <a:gd name="connsiteX9" fmla="*/ 1124427 w 1414576"/>
                <a:gd name="connsiteY9" fmla="*/ 1806575 h 1806575"/>
                <a:gd name="connsiteX10" fmla="*/ 793161 w 1414576"/>
                <a:gd name="connsiteY10" fmla="*/ 1803645 h 1806575"/>
                <a:gd name="connsiteX11" fmla="*/ 794626 w 1414576"/>
                <a:gd name="connsiteY11" fmla="*/ 561181 h 1806575"/>
                <a:gd name="connsiteX12" fmla="*/ 568242 w 1414576"/>
                <a:gd name="connsiteY12" fmla="*/ 334797 h 1806575"/>
                <a:gd name="connsiteX13" fmla="*/ 561181 w 1414576"/>
                <a:gd name="connsiteY13" fmla="*/ 334797 h 1806575"/>
                <a:gd name="connsiteX14" fmla="*/ 334797 w 1414576"/>
                <a:gd name="connsiteY14" fmla="*/ 561181 h 1806575"/>
                <a:gd name="connsiteX15" fmla="*/ 334797 w 1414576"/>
                <a:gd name="connsiteY15" fmla="*/ 1799742 h 1806575"/>
                <a:gd name="connsiteX16" fmla="*/ 0 w 1414576"/>
                <a:gd name="connsiteY16" fmla="*/ 1799742 h 1806575"/>
                <a:gd name="connsiteX0" fmla="*/ 0 w 1414576"/>
                <a:gd name="connsiteY0" fmla="*/ 1799742 h 1806575"/>
                <a:gd name="connsiteX1" fmla="*/ 0 w 1414576"/>
                <a:gd name="connsiteY1" fmla="*/ 561181 h 1806575"/>
                <a:gd name="connsiteX2" fmla="*/ 561181 w 1414576"/>
                <a:gd name="connsiteY2" fmla="*/ 0 h 1806575"/>
                <a:gd name="connsiteX3" fmla="*/ 568242 w 1414576"/>
                <a:gd name="connsiteY3" fmla="*/ 0 h 1806575"/>
                <a:gd name="connsiteX4" fmla="*/ 1129423 w 1414576"/>
                <a:gd name="connsiteY4" fmla="*/ 561181 h 1806575"/>
                <a:gd name="connsiteX5" fmla="*/ 1128606 w 1414576"/>
                <a:gd name="connsiteY5" fmla="*/ 1436609 h 1806575"/>
                <a:gd name="connsiteX6" fmla="*/ 1411863 w 1414576"/>
                <a:gd name="connsiteY6" fmla="*/ 1440004 h 1806575"/>
                <a:gd name="connsiteX7" fmla="*/ 1414576 w 1414576"/>
                <a:gd name="connsiteY7" fmla="*/ 1542523 h 1806575"/>
                <a:gd name="connsiteX8" fmla="*/ 1128607 w 1414576"/>
                <a:gd name="connsiteY8" fmla="*/ 1546054 h 1806575"/>
                <a:gd name="connsiteX9" fmla="*/ 1124427 w 1414576"/>
                <a:gd name="connsiteY9" fmla="*/ 1806575 h 1806575"/>
                <a:gd name="connsiteX10" fmla="*/ 793161 w 1414576"/>
                <a:gd name="connsiteY10" fmla="*/ 1803645 h 1806575"/>
                <a:gd name="connsiteX11" fmla="*/ 794626 w 1414576"/>
                <a:gd name="connsiteY11" fmla="*/ 561181 h 1806575"/>
                <a:gd name="connsiteX12" fmla="*/ 568242 w 1414576"/>
                <a:gd name="connsiteY12" fmla="*/ 334797 h 1806575"/>
                <a:gd name="connsiteX13" fmla="*/ 561181 w 1414576"/>
                <a:gd name="connsiteY13" fmla="*/ 334797 h 1806575"/>
                <a:gd name="connsiteX14" fmla="*/ 334797 w 1414576"/>
                <a:gd name="connsiteY14" fmla="*/ 561181 h 1806575"/>
                <a:gd name="connsiteX15" fmla="*/ 334797 w 1414576"/>
                <a:gd name="connsiteY15" fmla="*/ 1799742 h 1806575"/>
                <a:gd name="connsiteX16" fmla="*/ 0 w 1414576"/>
                <a:gd name="connsiteY16" fmla="*/ 1799742 h 1806575"/>
                <a:gd name="connsiteX0" fmla="*/ 0 w 1414576"/>
                <a:gd name="connsiteY0" fmla="*/ 1799742 h 1806575"/>
                <a:gd name="connsiteX1" fmla="*/ 0 w 1414576"/>
                <a:gd name="connsiteY1" fmla="*/ 561181 h 1806575"/>
                <a:gd name="connsiteX2" fmla="*/ 561181 w 1414576"/>
                <a:gd name="connsiteY2" fmla="*/ 0 h 1806575"/>
                <a:gd name="connsiteX3" fmla="*/ 568242 w 1414576"/>
                <a:gd name="connsiteY3" fmla="*/ 0 h 1806575"/>
                <a:gd name="connsiteX4" fmla="*/ 1129423 w 1414576"/>
                <a:gd name="connsiteY4" fmla="*/ 561181 h 1806575"/>
                <a:gd name="connsiteX5" fmla="*/ 1128606 w 1414576"/>
                <a:gd name="connsiteY5" fmla="*/ 1436609 h 1806575"/>
                <a:gd name="connsiteX6" fmla="*/ 1411863 w 1414576"/>
                <a:gd name="connsiteY6" fmla="*/ 1440004 h 1806575"/>
                <a:gd name="connsiteX7" fmla="*/ 1414576 w 1414576"/>
                <a:gd name="connsiteY7" fmla="*/ 1542523 h 1806575"/>
                <a:gd name="connsiteX8" fmla="*/ 1128607 w 1414576"/>
                <a:gd name="connsiteY8" fmla="*/ 1546054 h 1806575"/>
                <a:gd name="connsiteX9" fmla="*/ 1124427 w 1414576"/>
                <a:gd name="connsiteY9" fmla="*/ 1806575 h 1806575"/>
                <a:gd name="connsiteX10" fmla="*/ 793161 w 1414576"/>
                <a:gd name="connsiteY10" fmla="*/ 1803645 h 1806575"/>
                <a:gd name="connsiteX11" fmla="*/ 794626 w 1414576"/>
                <a:gd name="connsiteY11" fmla="*/ 561181 h 1806575"/>
                <a:gd name="connsiteX12" fmla="*/ 568242 w 1414576"/>
                <a:gd name="connsiteY12" fmla="*/ 334797 h 1806575"/>
                <a:gd name="connsiteX13" fmla="*/ 561181 w 1414576"/>
                <a:gd name="connsiteY13" fmla="*/ 334797 h 1806575"/>
                <a:gd name="connsiteX14" fmla="*/ 334797 w 1414576"/>
                <a:gd name="connsiteY14" fmla="*/ 561181 h 1806575"/>
                <a:gd name="connsiteX15" fmla="*/ 334797 w 1414576"/>
                <a:gd name="connsiteY15" fmla="*/ 1799742 h 1806575"/>
                <a:gd name="connsiteX16" fmla="*/ 0 w 1414576"/>
                <a:gd name="connsiteY16" fmla="*/ 1799742 h 1806575"/>
                <a:gd name="connsiteX0" fmla="*/ 0 w 1414576"/>
                <a:gd name="connsiteY0" fmla="*/ 1799742 h 1806575"/>
                <a:gd name="connsiteX1" fmla="*/ 0 w 1414576"/>
                <a:gd name="connsiteY1" fmla="*/ 561181 h 1806575"/>
                <a:gd name="connsiteX2" fmla="*/ 561181 w 1414576"/>
                <a:gd name="connsiteY2" fmla="*/ 0 h 1806575"/>
                <a:gd name="connsiteX3" fmla="*/ 568242 w 1414576"/>
                <a:gd name="connsiteY3" fmla="*/ 0 h 1806575"/>
                <a:gd name="connsiteX4" fmla="*/ 1129423 w 1414576"/>
                <a:gd name="connsiteY4" fmla="*/ 561181 h 1806575"/>
                <a:gd name="connsiteX5" fmla="*/ 1128606 w 1414576"/>
                <a:gd name="connsiteY5" fmla="*/ 1436609 h 1806575"/>
                <a:gd name="connsiteX6" fmla="*/ 1411863 w 1414576"/>
                <a:gd name="connsiteY6" fmla="*/ 1440004 h 1806575"/>
                <a:gd name="connsiteX7" fmla="*/ 1414576 w 1414576"/>
                <a:gd name="connsiteY7" fmla="*/ 1542523 h 1806575"/>
                <a:gd name="connsiteX8" fmla="*/ 1128607 w 1414576"/>
                <a:gd name="connsiteY8" fmla="*/ 1546054 h 1806575"/>
                <a:gd name="connsiteX9" fmla="*/ 1124427 w 1414576"/>
                <a:gd name="connsiteY9" fmla="*/ 1806575 h 1806575"/>
                <a:gd name="connsiteX10" fmla="*/ 793161 w 1414576"/>
                <a:gd name="connsiteY10" fmla="*/ 1803645 h 1806575"/>
                <a:gd name="connsiteX11" fmla="*/ 794626 w 1414576"/>
                <a:gd name="connsiteY11" fmla="*/ 561181 h 1806575"/>
                <a:gd name="connsiteX12" fmla="*/ 568242 w 1414576"/>
                <a:gd name="connsiteY12" fmla="*/ 334797 h 1806575"/>
                <a:gd name="connsiteX13" fmla="*/ 561181 w 1414576"/>
                <a:gd name="connsiteY13" fmla="*/ 334797 h 1806575"/>
                <a:gd name="connsiteX14" fmla="*/ 334797 w 1414576"/>
                <a:gd name="connsiteY14" fmla="*/ 561181 h 1806575"/>
                <a:gd name="connsiteX15" fmla="*/ 334797 w 1414576"/>
                <a:gd name="connsiteY15" fmla="*/ 1799742 h 1806575"/>
                <a:gd name="connsiteX16" fmla="*/ 0 w 1414576"/>
                <a:gd name="connsiteY16" fmla="*/ 1799742 h 1806575"/>
                <a:gd name="connsiteX0" fmla="*/ 0 w 1414576"/>
                <a:gd name="connsiteY0" fmla="*/ 1799742 h 1806575"/>
                <a:gd name="connsiteX1" fmla="*/ 0 w 1414576"/>
                <a:gd name="connsiteY1" fmla="*/ 561181 h 1806575"/>
                <a:gd name="connsiteX2" fmla="*/ 561181 w 1414576"/>
                <a:gd name="connsiteY2" fmla="*/ 0 h 1806575"/>
                <a:gd name="connsiteX3" fmla="*/ 568242 w 1414576"/>
                <a:gd name="connsiteY3" fmla="*/ 0 h 1806575"/>
                <a:gd name="connsiteX4" fmla="*/ 1129423 w 1414576"/>
                <a:gd name="connsiteY4" fmla="*/ 561181 h 1806575"/>
                <a:gd name="connsiteX5" fmla="*/ 1128606 w 1414576"/>
                <a:gd name="connsiteY5" fmla="*/ 1436609 h 1806575"/>
                <a:gd name="connsiteX6" fmla="*/ 1411863 w 1414576"/>
                <a:gd name="connsiteY6" fmla="*/ 1440004 h 1806575"/>
                <a:gd name="connsiteX7" fmla="*/ 1414576 w 1414576"/>
                <a:gd name="connsiteY7" fmla="*/ 1542523 h 1806575"/>
                <a:gd name="connsiteX8" fmla="*/ 1114485 w 1414576"/>
                <a:gd name="connsiteY8" fmla="*/ 1549584 h 1806575"/>
                <a:gd name="connsiteX9" fmla="*/ 1124427 w 1414576"/>
                <a:gd name="connsiteY9" fmla="*/ 1806575 h 1806575"/>
                <a:gd name="connsiteX10" fmla="*/ 793161 w 1414576"/>
                <a:gd name="connsiteY10" fmla="*/ 1803645 h 1806575"/>
                <a:gd name="connsiteX11" fmla="*/ 794626 w 1414576"/>
                <a:gd name="connsiteY11" fmla="*/ 561181 h 1806575"/>
                <a:gd name="connsiteX12" fmla="*/ 568242 w 1414576"/>
                <a:gd name="connsiteY12" fmla="*/ 334797 h 1806575"/>
                <a:gd name="connsiteX13" fmla="*/ 561181 w 1414576"/>
                <a:gd name="connsiteY13" fmla="*/ 334797 h 1806575"/>
                <a:gd name="connsiteX14" fmla="*/ 334797 w 1414576"/>
                <a:gd name="connsiteY14" fmla="*/ 561181 h 1806575"/>
                <a:gd name="connsiteX15" fmla="*/ 334797 w 1414576"/>
                <a:gd name="connsiteY15" fmla="*/ 1799742 h 1806575"/>
                <a:gd name="connsiteX16" fmla="*/ 0 w 1414576"/>
                <a:gd name="connsiteY16" fmla="*/ 1799742 h 1806575"/>
                <a:gd name="connsiteX0" fmla="*/ 0 w 1414576"/>
                <a:gd name="connsiteY0" fmla="*/ 1799742 h 1806575"/>
                <a:gd name="connsiteX1" fmla="*/ 0 w 1414576"/>
                <a:gd name="connsiteY1" fmla="*/ 561181 h 1806575"/>
                <a:gd name="connsiteX2" fmla="*/ 561181 w 1414576"/>
                <a:gd name="connsiteY2" fmla="*/ 0 h 1806575"/>
                <a:gd name="connsiteX3" fmla="*/ 568242 w 1414576"/>
                <a:gd name="connsiteY3" fmla="*/ 0 h 1806575"/>
                <a:gd name="connsiteX4" fmla="*/ 1129423 w 1414576"/>
                <a:gd name="connsiteY4" fmla="*/ 561181 h 1806575"/>
                <a:gd name="connsiteX5" fmla="*/ 1128606 w 1414576"/>
                <a:gd name="connsiteY5" fmla="*/ 1436609 h 1806575"/>
                <a:gd name="connsiteX6" fmla="*/ 1411863 w 1414576"/>
                <a:gd name="connsiteY6" fmla="*/ 1440004 h 1806575"/>
                <a:gd name="connsiteX7" fmla="*/ 1414576 w 1414576"/>
                <a:gd name="connsiteY7" fmla="*/ 1542523 h 1806575"/>
                <a:gd name="connsiteX8" fmla="*/ 1114485 w 1414576"/>
                <a:gd name="connsiteY8" fmla="*/ 1549584 h 1806575"/>
                <a:gd name="connsiteX9" fmla="*/ 1124427 w 1414576"/>
                <a:gd name="connsiteY9" fmla="*/ 1806575 h 1806575"/>
                <a:gd name="connsiteX10" fmla="*/ 793161 w 1414576"/>
                <a:gd name="connsiteY10" fmla="*/ 1803645 h 1806575"/>
                <a:gd name="connsiteX11" fmla="*/ 794626 w 1414576"/>
                <a:gd name="connsiteY11" fmla="*/ 561181 h 1806575"/>
                <a:gd name="connsiteX12" fmla="*/ 568242 w 1414576"/>
                <a:gd name="connsiteY12" fmla="*/ 334797 h 1806575"/>
                <a:gd name="connsiteX13" fmla="*/ 561181 w 1414576"/>
                <a:gd name="connsiteY13" fmla="*/ 334797 h 1806575"/>
                <a:gd name="connsiteX14" fmla="*/ 334797 w 1414576"/>
                <a:gd name="connsiteY14" fmla="*/ 561181 h 1806575"/>
                <a:gd name="connsiteX15" fmla="*/ 334797 w 1414576"/>
                <a:gd name="connsiteY15" fmla="*/ 1799742 h 1806575"/>
                <a:gd name="connsiteX16" fmla="*/ 0 w 1414576"/>
                <a:gd name="connsiteY16" fmla="*/ 1799742 h 1806575"/>
                <a:gd name="connsiteX0" fmla="*/ 0 w 1414576"/>
                <a:gd name="connsiteY0" fmla="*/ 1799742 h 1806575"/>
                <a:gd name="connsiteX1" fmla="*/ 0 w 1414576"/>
                <a:gd name="connsiteY1" fmla="*/ 561181 h 1806575"/>
                <a:gd name="connsiteX2" fmla="*/ 561181 w 1414576"/>
                <a:gd name="connsiteY2" fmla="*/ 0 h 1806575"/>
                <a:gd name="connsiteX3" fmla="*/ 568242 w 1414576"/>
                <a:gd name="connsiteY3" fmla="*/ 0 h 1806575"/>
                <a:gd name="connsiteX4" fmla="*/ 1129423 w 1414576"/>
                <a:gd name="connsiteY4" fmla="*/ 561181 h 1806575"/>
                <a:gd name="connsiteX5" fmla="*/ 1128606 w 1414576"/>
                <a:gd name="connsiteY5" fmla="*/ 1436609 h 1806575"/>
                <a:gd name="connsiteX6" fmla="*/ 1411863 w 1414576"/>
                <a:gd name="connsiteY6" fmla="*/ 1440004 h 1806575"/>
                <a:gd name="connsiteX7" fmla="*/ 1414576 w 1414576"/>
                <a:gd name="connsiteY7" fmla="*/ 1542523 h 1806575"/>
                <a:gd name="connsiteX8" fmla="*/ 1128607 w 1414576"/>
                <a:gd name="connsiteY8" fmla="*/ 1549584 h 1806575"/>
                <a:gd name="connsiteX9" fmla="*/ 1124427 w 1414576"/>
                <a:gd name="connsiteY9" fmla="*/ 1806575 h 1806575"/>
                <a:gd name="connsiteX10" fmla="*/ 793161 w 1414576"/>
                <a:gd name="connsiteY10" fmla="*/ 1803645 h 1806575"/>
                <a:gd name="connsiteX11" fmla="*/ 794626 w 1414576"/>
                <a:gd name="connsiteY11" fmla="*/ 561181 h 1806575"/>
                <a:gd name="connsiteX12" fmla="*/ 568242 w 1414576"/>
                <a:gd name="connsiteY12" fmla="*/ 334797 h 1806575"/>
                <a:gd name="connsiteX13" fmla="*/ 561181 w 1414576"/>
                <a:gd name="connsiteY13" fmla="*/ 334797 h 1806575"/>
                <a:gd name="connsiteX14" fmla="*/ 334797 w 1414576"/>
                <a:gd name="connsiteY14" fmla="*/ 561181 h 1806575"/>
                <a:gd name="connsiteX15" fmla="*/ 334797 w 1414576"/>
                <a:gd name="connsiteY15" fmla="*/ 1799742 h 1806575"/>
                <a:gd name="connsiteX16" fmla="*/ 0 w 1414576"/>
                <a:gd name="connsiteY16" fmla="*/ 1799742 h 1806575"/>
                <a:gd name="connsiteX0" fmla="*/ 0 w 1414576"/>
                <a:gd name="connsiteY0" fmla="*/ 1799742 h 1806575"/>
                <a:gd name="connsiteX1" fmla="*/ 0 w 1414576"/>
                <a:gd name="connsiteY1" fmla="*/ 561181 h 1806575"/>
                <a:gd name="connsiteX2" fmla="*/ 561181 w 1414576"/>
                <a:gd name="connsiteY2" fmla="*/ 0 h 1806575"/>
                <a:gd name="connsiteX3" fmla="*/ 568242 w 1414576"/>
                <a:gd name="connsiteY3" fmla="*/ 0 h 1806575"/>
                <a:gd name="connsiteX4" fmla="*/ 1129423 w 1414576"/>
                <a:gd name="connsiteY4" fmla="*/ 561181 h 1806575"/>
                <a:gd name="connsiteX5" fmla="*/ 1128606 w 1414576"/>
                <a:gd name="connsiteY5" fmla="*/ 1436609 h 1806575"/>
                <a:gd name="connsiteX6" fmla="*/ 1411863 w 1414576"/>
                <a:gd name="connsiteY6" fmla="*/ 1440004 h 1806575"/>
                <a:gd name="connsiteX7" fmla="*/ 1414576 w 1414576"/>
                <a:gd name="connsiteY7" fmla="*/ 1549584 h 1806575"/>
                <a:gd name="connsiteX8" fmla="*/ 1128607 w 1414576"/>
                <a:gd name="connsiteY8" fmla="*/ 1549584 h 1806575"/>
                <a:gd name="connsiteX9" fmla="*/ 1124427 w 1414576"/>
                <a:gd name="connsiteY9" fmla="*/ 1806575 h 1806575"/>
                <a:gd name="connsiteX10" fmla="*/ 793161 w 1414576"/>
                <a:gd name="connsiteY10" fmla="*/ 1803645 h 1806575"/>
                <a:gd name="connsiteX11" fmla="*/ 794626 w 1414576"/>
                <a:gd name="connsiteY11" fmla="*/ 561181 h 1806575"/>
                <a:gd name="connsiteX12" fmla="*/ 568242 w 1414576"/>
                <a:gd name="connsiteY12" fmla="*/ 334797 h 1806575"/>
                <a:gd name="connsiteX13" fmla="*/ 561181 w 1414576"/>
                <a:gd name="connsiteY13" fmla="*/ 334797 h 1806575"/>
                <a:gd name="connsiteX14" fmla="*/ 334797 w 1414576"/>
                <a:gd name="connsiteY14" fmla="*/ 561181 h 1806575"/>
                <a:gd name="connsiteX15" fmla="*/ 334797 w 1414576"/>
                <a:gd name="connsiteY15" fmla="*/ 1799742 h 1806575"/>
                <a:gd name="connsiteX16" fmla="*/ 0 w 1414576"/>
                <a:gd name="connsiteY16" fmla="*/ 1799742 h 1806575"/>
                <a:gd name="connsiteX0" fmla="*/ 0 w 1414576"/>
                <a:gd name="connsiteY0" fmla="*/ 1799742 h 1806575"/>
                <a:gd name="connsiteX1" fmla="*/ 0 w 1414576"/>
                <a:gd name="connsiteY1" fmla="*/ 561181 h 1806575"/>
                <a:gd name="connsiteX2" fmla="*/ 561181 w 1414576"/>
                <a:gd name="connsiteY2" fmla="*/ 0 h 1806575"/>
                <a:gd name="connsiteX3" fmla="*/ 568242 w 1414576"/>
                <a:gd name="connsiteY3" fmla="*/ 0 h 1806575"/>
                <a:gd name="connsiteX4" fmla="*/ 1129423 w 1414576"/>
                <a:gd name="connsiteY4" fmla="*/ 561181 h 1806575"/>
                <a:gd name="connsiteX5" fmla="*/ 1128606 w 1414576"/>
                <a:gd name="connsiteY5" fmla="*/ 1436609 h 1806575"/>
                <a:gd name="connsiteX6" fmla="*/ 1411863 w 1414576"/>
                <a:gd name="connsiteY6" fmla="*/ 1440004 h 1806575"/>
                <a:gd name="connsiteX7" fmla="*/ 1414576 w 1414576"/>
                <a:gd name="connsiteY7" fmla="*/ 1549584 h 1806575"/>
                <a:gd name="connsiteX8" fmla="*/ 1128607 w 1414576"/>
                <a:gd name="connsiteY8" fmla="*/ 1549584 h 1806575"/>
                <a:gd name="connsiteX9" fmla="*/ 1124427 w 1414576"/>
                <a:gd name="connsiteY9" fmla="*/ 1806575 h 1806575"/>
                <a:gd name="connsiteX10" fmla="*/ 793161 w 1414576"/>
                <a:gd name="connsiteY10" fmla="*/ 1803645 h 1806575"/>
                <a:gd name="connsiteX11" fmla="*/ 794626 w 1414576"/>
                <a:gd name="connsiteY11" fmla="*/ 561181 h 1806575"/>
                <a:gd name="connsiteX12" fmla="*/ 568242 w 1414576"/>
                <a:gd name="connsiteY12" fmla="*/ 334797 h 1806575"/>
                <a:gd name="connsiteX13" fmla="*/ 561181 w 1414576"/>
                <a:gd name="connsiteY13" fmla="*/ 334797 h 1806575"/>
                <a:gd name="connsiteX14" fmla="*/ 334797 w 1414576"/>
                <a:gd name="connsiteY14" fmla="*/ 561181 h 1806575"/>
                <a:gd name="connsiteX15" fmla="*/ 334797 w 1414576"/>
                <a:gd name="connsiteY15" fmla="*/ 1799742 h 1806575"/>
                <a:gd name="connsiteX16" fmla="*/ 0 w 1414576"/>
                <a:gd name="connsiteY16" fmla="*/ 1799742 h 1806575"/>
                <a:gd name="connsiteX0" fmla="*/ 0 w 1414576"/>
                <a:gd name="connsiteY0" fmla="*/ 1799742 h 1806575"/>
                <a:gd name="connsiteX1" fmla="*/ 0 w 1414576"/>
                <a:gd name="connsiteY1" fmla="*/ 561181 h 1806575"/>
                <a:gd name="connsiteX2" fmla="*/ 561181 w 1414576"/>
                <a:gd name="connsiteY2" fmla="*/ 0 h 1806575"/>
                <a:gd name="connsiteX3" fmla="*/ 568242 w 1414576"/>
                <a:gd name="connsiteY3" fmla="*/ 0 h 1806575"/>
                <a:gd name="connsiteX4" fmla="*/ 1129423 w 1414576"/>
                <a:gd name="connsiteY4" fmla="*/ 561181 h 1806575"/>
                <a:gd name="connsiteX5" fmla="*/ 1128606 w 1414576"/>
                <a:gd name="connsiteY5" fmla="*/ 1436609 h 1806575"/>
                <a:gd name="connsiteX6" fmla="*/ 1411863 w 1414576"/>
                <a:gd name="connsiteY6" fmla="*/ 1440004 h 1806575"/>
                <a:gd name="connsiteX7" fmla="*/ 1414576 w 1414576"/>
                <a:gd name="connsiteY7" fmla="*/ 1549584 h 1806575"/>
                <a:gd name="connsiteX8" fmla="*/ 1121546 w 1414576"/>
                <a:gd name="connsiteY8" fmla="*/ 1538993 h 1806575"/>
                <a:gd name="connsiteX9" fmla="*/ 1124427 w 1414576"/>
                <a:gd name="connsiteY9" fmla="*/ 1806575 h 1806575"/>
                <a:gd name="connsiteX10" fmla="*/ 793161 w 1414576"/>
                <a:gd name="connsiteY10" fmla="*/ 1803645 h 1806575"/>
                <a:gd name="connsiteX11" fmla="*/ 794626 w 1414576"/>
                <a:gd name="connsiteY11" fmla="*/ 561181 h 1806575"/>
                <a:gd name="connsiteX12" fmla="*/ 568242 w 1414576"/>
                <a:gd name="connsiteY12" fmla="*/ 334797 h 1806575"/>
                <a:gd name="connsiteX13" fmla="*/ 561181 w 1414576"/>
                <a:gd name="connsiteY13" fmla="*/ 334797 h 1806575"/>
                <a:gd name="connsiteX14" fmla="*/ 334797 w 1414576"/>
                <a:gd name="connsiteY14" fmla="*/ 561181 h 1806575"/>
                <a:gd name="connsiteX15" fmla="*/ 334797 w 1414576"/>
                <a:gd name="connsiteY15" fmla="*/ 1799742 h 1806575"/>
                <a:gd name="connsiteX16" fmla="*/ 0 w 1414576"/>
                <a:gd name="connsiteY16" fmla="*/ 1799742 h 1806575"/>
                <a:gd name="connsiteX0" fmla="*/ 0 w 1414576"/>
                <a:gd name="connsiteY0" fmla="*/ 1799742 h 1806575"/>
                <a:gd name="connsiteX1" fmla="*/ 0 w 1414576"/>
                <a:gd name="connsiteY1" fmla="*/ 561181 h 1806575"/>
                <a:gd name="connsiteX2" fmla="*/ 561181 w 1414576"/>
                <a:gd name="connsiteY2" fmla="*/ 0 h 1806575"/>
                <a:gd name="connsiteX3" fmla="*/ 568242 w 1414576"/>
                <a:gd name="connsiteY3" fmla="*/ 0 h 1806575"/>
                <a:gd name="connsiteX4" fmla="*/ 1129423 w 1414576"/>
                <a:gd name="connsiteY4" fmla="*/ 561181 h 1806575"/>
                <a:gd name="connsiteX5" fmla="*/ 1128606 w 1414576"/>
                <a:gd name="connsiteY5" fmla="*/ 1436609 h 1806575"/>
                <a:gd name="connsiteX6" fmla="*/ 1411863 w 1414576"/>
                <a:gd name="connsiteY6" fmla="*/ 1440004 h 1806575"/>
                <a:gd name="connsiteX7" fmla="*/ 1414576 w 1414576"/>
                <a:gd name="connsiteY7" fmla="*/ 1549584 h 1806575"/>
                <a:gd name="connsiteX8" fmla="*/ 1121546 w 1414576"/>
                <a:gd name="connsiteY8" fmla="*/ 1538993 h 1806575"/>
                <a:gd name="connsiteX9" fmla="*/ 1124427 w 1414576"/>
                <a:gd name="connsiteY9" fmla="*/ 1806575 h 1806575"/>
                <a:gd name="connsiteX10" fmla="*/ 793161 w 1414576"/>
                <a:gd name="connsiteY10" fmla="*/ 1803645 h 1806575"/>
                <a:gd name="connsiteX11" fmla="*/ 794626 w 1414576"/>
                <a:gd name="connsiteY11" fmla="*/ 561181 h 1806575"/>
                <a:gd name="connsiteX12" fmla="*/ 568242 w 1414576"/>
                <a:gd name="connsiteY12" fmla="*/ 334797 h 1806575"/>
                <a:gd name="connsiteX13" fmla="*/ 561181 w 1414576"/>
                <a:gd name="connsiteY13" fmla="*/ 334797 h 1806575"/>
                <a:gd name="connsiteX14" fmla="*/ 334797 w 1414576"/>
                <a:gd name="connsiteY14" fmla="*/ 561181 h 1806575"/>
                <a:gd name="connsiteX15" fmla="*/ 334797 w 1414576"/>
                <a:gd name="connsiteY15" fmla="*/ 1799742 h 1806575"/>
                <a:gd name="connsiteX16" fmla="*/ 0 w 1414576"/>
                <a:gd name="connsiteY16" fmla="*/ 1799742 h 1806575"/>
                <a:gd name="connsiteX0" fmla="*/ 0 w 1414576"/>
                <a:gd name="connsiteY0" fmla="*/ 1799742 h 1806575"/>
                <a:gd name="connsiteX1" fmla="*/ 0 w 1414576"/>
                <a:gd name="connsiteY1" fmla="*/ 561181 h 1806575"/>
                <a:gd name="connsiteX2" fmla="*/ 561181 w 1414576"/>
                <a:gd name="connsiteY2" fmla="*/ 0 h 1806575"/>
                <a:gd name="connsiteX3" fmla="*/ 568242 w 1414576"/>
                <a:gd name="connsiteY3" fmla="*/ 0 h 1806575"/>
                <a:gd name="connsiteX4" fmla="*/ 1129423 w 1414576"/>
                <a:gd name="connsiteY4" fmla="*/ 561181 h 1806575"/>
                <a:gd name="connsiteX5" fmla="*/ 1128606 w 1414576"/>
                <a:gd name="connsiteY5" fmla="*/ 1436609 h 1806575"/>
                <a:gd name="connsiteX6" fmla="*/ 1411863 w 1414576"/>
                <a:gd name="connsiteY6" fmla="*/ 1440004 h 1806575"/>
                <a:gd name="connsiteX7" fmla="*/ 1414576 w 1414576"/>
                <a:gd name="connsiteY7" fmla="*/ 1549584 h 1806575"/>
                <a:gd name="connsiteX8" fmla="*/ 1121546 w 1414576"/>
                <a:gd name="connsiteY8" fmla="*/ 1549584 h 1806575"/>
                <a:gd name="connsiteX9" fmla="*/ 1124427 w 1414576"/>
                <a:gd name="connsiteY9" fmla="*/ 1806575 h 1806575"/>
                <a:gd name="connsiteX10" fmla="*/ 793161 w 1414576"/>
                <a:gd name="connsiteY10" fmla="*/ 1803645 h 1806575"/>
                <a:gd name="connsiteX11" fmla="*/ 794626 w 1414576"/>
                <a:gd name="connsiteY11" fmla="*/ 561181 h 1806575"/>
                <a:gd name="connsiteX12" fmla="*/ 568242 w 1414576"/>
                <a:gd name="connsiteY12" fmla="*/ 334797 h 1806575"/>
                <a:gd name="connsiteX13" fmla="*/ 561181 w 1414576"/>
                <a:gd name="connsiteY13" fmla="*/ 334797 h 1806575"/>
                <a:gd name="connsiteX14" fmla="*/ 334797 w 1414576"/>
                <a:gd name="connsiteY14" fmla="*/ 561181 h 1806575"/>
                <a:gd name="connsiteX15" fmla="*/ 334797 w 1414576"/>
                <a:gd name="connsiteY15" fmla="*/ 1799742 h 1806575"/>
                <a:gd name="connsiteX16" fmla="*/ 0 w 1414576"/>
                <a:gd name="connsiteY16" fmla="*/ 1799742 h 1806575"/>
                <a:gd name="connsiteX0" fmla="*/ 0 w 1411863"/>
                <a:gd name="connsiteY0" fmla="*/ 1799742 h 1806575"/>
                <a:gd name="connsiteX1" fmla="*/ 0 w 1411863"/>
                <a:gd name="connsiteY1" fmla="*/ 561181 h 1806575"/>
                <a:gd name="connsiteX2" fmla="*/ 561181 w 1411863"/>
                <a:gd name="connsiteY2" fmla="*/ 0 h 1806575"/>
                <a:gd name="connsiteX3" fmla="*/ 568242 w 1411863"/>
                <a:gd name="connsiteY3" fmla="*/ 0 h 1806575"/>
                <a:gd name="connsiteX4" fmla="*/ 1129423 w 1411863"/>
                <a:gd name="connsiteY4" fmla="*/ 561181 h 1806575"/>
                <a:gd name="connsiteX5" fmla="*/ 1128606 w 1411863"/>
                <a:gd name="connsiteY5" fmla="*/ 1436609 h 1806575"/>
                <a:gd name="connsiteX6" fmla="*/ 1411863 w 1411863"/>
                <a:gd name="connsiteY6" fmla="*/ 1440004 h 1806575"/>
                <a:gd name="connsiteX7" fmla="*/ 1403985 w 1411863"/>
                <a:gd name="connsiteY7" fmla="*/ 1549584 h 1806575"/>
                <a:gd name="connsiteX8" fmla="*/ 1121546 w 1411863"/>
                <a:gd name="connsiteY8" fmla="*/ 1549584 h 1806575"/>
                <a:gd name="connsiteX9" fmla="*/ 1124427 w 1411863"/>
                <a:gd name="connsiteY9" fmla="*/ 1806575 h 1806575"/>
                <a:gd name="connsiteX10" fmla="*/ 793161 w 1411863"/>
                <a:gd name="connsiteY10" fmla="*/ 1803645 h 1806575"/>
                <a:gd name="connsiteX11" fmla="*/ 794626 w 1411863"/>
                <a:gd name="connsiteY11" fmla="*/ 561181 h 1806575"/>
                <a:gd name="connsiteX12" fmla="*/ 568242 w 1411863"/>
                <a:gd name="connsiteY12" fmla="*/ 334797 h 1806575"/>
                <a:gd name="connsiteX13" fmla="*/ 561181 w 1411863"/>
                <a:gd name="connsiteY13" fmla="*/ 334797 h 1806575"/>
                <a:gd name="connsiteX14" fmla="*/ 334797 w 1411863"/>
                <a:gd name="connsiteY14" fmla="*/ 561181 h 1806575"/>
                <a:gd name="connsiteX15" fmla="*/ 334797 w 1411863"/>
                <a:gd name="connsiteY15" fmla="*/ 1799742 h 1806575"/>
                <a:gd name="connsiteX16" fmla="*/ 0 w 1411863"/>
                <a:gd name="connsiteY16" fmla="*/ 1799742 h 1806575"/>
                <a:gd name="connsiteX0" fmla="*/ 0 w 1411863"/>
                <a:gd name="connsiteY0" fmla="*/ 1799742 h 1806575"/>
                <a:gd name="connsiteX1" fmla="*/ 0 w 1411863"/>
                <a:gd name="connsiteY1" fmla="*/ 561181 h 1806575"/>
                <a:gd name="connsiteX2" fmla="*/ 561181 w 1411863"/>
                <a:gd name="connsiteY2" fmla="*/ 0 h 1806575"/>
                <a:gd name="connsiteX3" fmla="*/ 568242 w 1411863"/>
                <a:gd name="connsiteY3" fmla="*/ 0 h 1806575"/>
                <a:gd name="connsiteX4" fmla="*/ 1129423 w 1411863"/>
                <a:gd name="connsiteY4" fmla="*/ 561181 h 1806575"/>
                <a:gd name="connsiteX5" fmla="*/ 1128606 w 1411863"/>
                <a:gd name="connsiteY5" fmla="*/ 1436609 h 1806575"/>
                <a:gd name="connsiteX6" fmla="*/ 1411863 w 1411863"/>
                <a:gd name="connsiteY6" fmla="*/ 1440004 h 1806575"/>
                <a:gd name="connsiteX7" fmla="*/ 1411046 w 1411863"/>
                <a:gd name="connsiteY7" fmla="*/ 1546054 h 1806575"/>
                <a:gd name="connsiteX8" fmla="*/ 1121546 w 1411863"/>
                <a:gd name="connsiteY8" fmla="*/ 1549584 h 1806575"/>
                <a:gd name="connsiteX9" fmla="*/ 1124427 w 1411863"/>
                <a:gd name="connsiteY9" fmla="*/ 1806575 h 1806575"/>
                <a:gd name="connsiteX10" fmla="*/ 793161 w 1411863"/>
                <a:gd name="connsiteY10" fmla="*/ 1803645 h 1806575"/>
                <a:gd name="connsiteX11" fmla="*/ 794626 w 1411863"/>
                <a:gd name="connsiteY11" fmla="*/ 561181 h 1806575"/>
                <a:gd name="connsiteX12" fmla="*/ 568242 w 1411863"/>
                <a:gd name="connsiteY12" fmla="*/ 334797 h 1806575"/>
                <a:gd name="connsiteX13" fmla="*/ 561181 w 1411863"/>
                <a:gd name="connsiteY13" fmla="*/ 334797 h 1806575"/>
                <a:gd name="connsiteX14" fmla="*/ 334797 w 1411863"/>
                <a:gd name="connsiteY14" fmla="*/ 561181 h 1806575"/>
                <a:gd name="connsiteX15" fmla="*/ 334797 w 1411863"/>
                <a:gd name="connsiteY15" fmla="*/ 1799742 h 1806575"/>
                <a:gd name="connsiteX16" fmla="*/ 0 w 1411863"/>
                <a:gd name="connsiteY16" fmla="*/ 1799742 h 1806575"/>
                <a:gd name="connsiteX0" fmla="*/ 1156 w 1413019"/>
                <a:gd name="connsiteY0" fmla="*/ 1799742 h 1806575"/>
                <a:gd name="connsiteX1" fmla="*/ 0 w 1413019"/>
                <a:gd name="connsiteY1" fmla="*/ 1256553 h 1806575"/>
                <a:gd name="connsiteX2" fmla="*/ 1156 w 1413019"/>
                <a:gd name="connsiteY2" fmla="*/ 561181 h 1806575"/>
                <a:gd name="connsiteX3" fmla="*/ 562337 w 1413019"/>
                <a:gd name="connsiteY3" fmla="*/ 0 h 1806575"/>
                <a:gd name="connsiteX4" fmla="*/ 569398 w 1413019"/>
                <a:gd name="connsiteY4" fmla="*/ 0 h 1806575"/>
                <a:gd name="connsiteX5" fmla="*/ 1130579 w 1413019"/>
                <a:gd name="connsiteY5" fmla="*/ 561181 h 1806575"/>
                <a:gd name="connsiteX6" fmla="*/ 1129762 w 1413019"/>
                <a:gd name="connsiteY6" fmla="*/ 1436609 h 1806575"/>
                <a:gd name="connsiteX7" fmla="*/ 1413019 w 1413019"/>
                <a:gd name="connsiteY7" fmla="*/ 1440004 h 1806575"/>
                <a:gd name="connsiteX8" fmla="*/ 1412202 w 1413019"/>
                <a:gd name="connsiteY8" fmla="*/ 1546054 h 1806575"/>
                <a:gd name="connsiteX9" fmla="*/ 1122702 w 1413019"/>
                <a:gd name="connsiteY9" fmla="*/ 1549584 h 1806575"/>
                <a:gd name="connsiteX10" fmla="*/ 1125583 w 1413019"/>
                <a:gd name="connsiteY10" fmla="*/ 1806575 h 1806575"/>
                <a:gd name="connsiteX11" fmla="*/ 794317 w 1413019"/>
                <a:gd name="connsiteY11" fmla="*/ 1803645 h 1806575"/>
                <a:gd name="connsiteX12" fmla="*/ 795782 w 1413019"/>
                <a:gd name="connsiteY12" fmla="*/ 561181 h 1806575"/>
                <a:gd name="connsiteX13" fmla="*/ 569398 w 1413019"/>
                <a:gd name="connsiteY13" fmla="*/ 334797 h 1806575"/>
                <a:gd name="connsiteX14" fmla="*/ 562337 w 1413019"/>
                <a:gd name="connsiteY14" fmla="*/ 334797 h 1806575"/>
                <a:gd name="connsiteX15" fmla="*/ 335953 w 1413019"/>
                <a:gd name="connsiteY15" fmla="*/ 561181 h 1806575"/>
                <a:gd name="connsiteX16" fmla="*/ 335953 w 1413019"/>
                <a:gd name="connsiteY16" fmla="*/ 1799742 h 1806575"/>
                <a:gd name="connsiteX17" fmla="*/ 1156 w 1413019"/>
                <a:gd name="connsiteY17" fmla="*/ 1799742 h 1806575"/>
                <a:gd name="connsiteX0" fmla="*/ 25144 w 1437007"/>
                <a:gd name="connsiteY0" fmla="*/ 1799742 h 1806575"/>
                <a:gd name="connsiteX1" fmla="*/ 23988 w 1437007"/>
                <a:gd name="connsiteY1" fmla="*/ 1549585 h 1806575"/>
                <a:gd name="connsiteX2" fmla="*/ 23988 w 1437007"/>
                <a:gd name="connsiteY2" fmla="*/ 1256553 h 1806575"/>
                <a:gd name="connsiteX3" fmla="*/ 25144 w 1437007"/>
                <a:gd name="connsiteY3" fmla="*/ 561181 h 1806575"/>
                <a:gd name="connsiteX4" fmla="*/ 586325 w 1437007"/>
                <a:gd name="connsiteY4" fmla="*/ 0 h 1806575"/>
                <a:gd name="connsiteX5" fmla="*/ 593386 w 1437007"/>
                <a:gd name="connsiteY5" fmla="*/ 0 h 1806575"/>
                <a:gd name="connsiteX6" fmla="*/ 1154567 w 1437007"/>
                <a:gd name="connsiteY6" fmla="*/ 561181 h 1806575"/>
                <a:gd name="connsiteX7" fmla="*/ 1153750 w 1437007"/>
                <a:gd name="connsiteY7" fmla="*/ 1436609 h 1806575"/>
                <a:gd name="connsiteX8" fmla="*/ 1437007 w 1437007"/>
                <a:gd name="connsiteY8" fmla="*/ 1440004 h 1806575"/>
                <a:gd name="connsiteX9" fmla="*/ 1436190 w 1437007"/>
                <a:gd name="connsiteY9" fmla="*/ 1546054 h 1806575"/>
                <a:gd name="connsiteX10" fmla="*/ 1146690 w 1437007"/>
                <a:gd name="connsiteY10" fmla="*/ 1549584 h 1806575"/>
                <a:gd name="connsiteX11" fmla="*/ 1149571 w 1437007"/>
                <a:gd name="connsiteY11" fmla="*/ 1806575 h 1806575"/>
                <a:gd name="connsiteX12" fmla="*/ 818305 w 1437007"/>
                <a:gd name="connsiteY12" fmla="*/ 1803645 h 1806575"/>
                <a:gd name="connsiteX13" fmla="*/ 819770 w 1437007"/>
                <a:gd name="connsiteY13" fmla="*/ 561181 h 1806575"/>
                <a:gd name="connsiteX14" fmla="*/ 593386 w 1437007"/>
                <a:gd name="connsiteY14" fmla="*/ 334797 h 1806575"/>
                <a:gd name="connsiteX15" fmla="*/ 586325 w 1437007"/>
                <a:gd name="connsiteY15" fmla="*/ 334797 h 1806575"/>
                <a:gd name="connsiteX16" fmla="*/ 359941 w 1437007"/>
                <a:gd name="connsiteY16" fmla="*/ 561181 h 1806575"/>
                <a:gd name="connsiteX17" fmla="*/ 359941 w 1437007"/>
                <a:gd name="connsiteY17" fmla="*/ 1799742 h 1806575"/>
                <a:gd name="connsiteX18" fmla="*/ 25144 w 1437007"/>
                <a:gd name="connsiteY18" fmla="*/ 1799742 h 1806575"/>
                <a:gd name="connsiteX0" fmla="*/ 25058 w 1436921"/>
                <a:gd name="connsiteY0" fmla="*/ 1799742 h 1806575"/>
                <a:gd name="connsiteX1" fmla="*/ 23902 w 1436921"/>
                <a:gd name="connsiteY1" fmla="*/ 1549585 h 1806575"/>
                <a:gd name="connsiteX2" fmla="*/ 23902 w 1436921"/>
                <a:gd name="connsiteY2" fmla="*/ 1256553 h 1806575"/>
                <a:gd name="connsiteX3" fmla="*/ 25058 w 1436921"/>
                <a:gd name="connsiteY3" fmla="*/ 561181 h 1806575"/>
                <a:gd name="connsiteX4" fmla="*/ 586239 w 1436921"/>
                <a:gd name="connsiteY4" fmla="*/ 0 h 1806575"/>
                <a:gd name="connsiteX5" fmla="*/ 593300 w 1436921"/>
                <a:gd name="connsiteY5" fmla="*/ 0 h 1806575"/>
                <a:gd name="connsiteX6" fmla="*/ 1154481 w 1436921"/>
                <a:gd name="connsiteY6" fmla="*/ 561181 h 1806575"/>
                <a:gd name="connsiteX7" fmla="*/ 1153664 w 1436921"/>
                <a:gd name="connsiteY7" fmla="*/ 1436609 h 1806575"/>
                <a:gd name="connsiteX8" fmla="*/ 1436921 w 1436921"/>
                <a:gd name="connsiteY8" fmla="*/ 1440004 h 1806575"/>
                <a:gd name="connsiteX9" fmla="*/ 1436104 w 1436921"/>
                <a:gd name="connsiteY9" fmla="*/ 1546054 h 1806575"/>
                <a:gd name="connsiteX10" fmla="*/ 1146604 w 1436921"/>
                <a:gd name="connsiteY10" fmla="*/ 1549584 h 1806575"/>
                <a:gd name="connsiteX11" fmla="*/ 1149485 w 1436921"/>
                <a:gd name="connsiteY11" fmla="*/ 1806575 h 1806575"/>
                <a:gd name="connsiteX12" fmla="*/ 818219 w 1436921"/>
                <a:gd name="connsiteY12" fmla="*/ 1803645 h 1806575"/>
                <a:gd name="connsiteX13" fmla="*/ 819684 w 1436921"/>
                <a:gd name="connsiteY13" fmla="*/ 561181 h 1806575"/>
                <a:gd name="connsiteX14" fmla="*/ 593300 w 1436921"/>
                <a:gd name="connsiteY14" fmla="*/ 334797 h 1806575"/>
                <a:gd name="connsiteX15" fmla="*/ 586239 w 1436921"/>
                <a:gd name="connsiteY15" fmla="*/ 334797 h 1806575"/>
                <a:gd name="connsiteX16" fmla="*/ 359855 w 1436921"/>
                <a:gd name="connsiteY16" fmla="*/ 561181 h 1806575"/>
                <a:gd name="connsiteX17" fmla="*/ 359855 w 1436921"/>
                <a:gd name="connsiteY17" fmla="*/ 1799742 h 1806575"/>
                <a:gd name="connsiteX18" fmla="*/ 25058 w 1436921"/>
                <a:gd name="connsiteY18" fmla="*/ 1799742 h 1806575"/>
                <a:gd name="connsiteX0" fmla="*/ 1301 w 1413164"/>
                <a:gd name="connsiteY0" fmla="*/ 1799742 h 1806575"/>
                <a:gd name="connsiteX1" fmla="*/ 145 w 1413164"/>
                <a:gd name="connsiteY1" fmla="*/ 1549585 h 1806575"/>
                <a:gd name="connsiteX2" fmla="*/ 145 w 1413164"/>
                <a:gd name="connsiteY2" fmla="*/ 1256553 h 1806575"/>
                <a:gd name="connsiteX3" fmla="*/ 1301 w 1413164"/>
                <a:gd name="connsiteY3" fmla="*/ 561181 h 1806575"/>
                <a:gd name="connsiteX4" fmla="*/ 562482 w 1413164"/>
                <a:gd name="connsiteY4" fmla="*/ 0 h 1806575"/>
                <a:gd name="connsiteX5" fmla="*/ 569543 w 1413164"/>
                <a:gd name="connsiteY5" fmla="*/ 0 h 1806575"/>
                <a:gd name="connsiteX6" fmla="*/ 1130724 w 1413164"/>
                <a:gd name="connsiteY6" fmla="*/ 561181 h 1806575"/>
                <a:gd name="connsiteX7" fmla="*/ 1129907 w 1413164"/>
                <a:gd name="connsiteY7" fmla="*/ 1436609 h 1806575"/>
                <a:gd name="connsiteX8" fmla="*/ 1413164 w 1413164"/>
                <a:gd name="connsiteY8" fmla="*/ 1440004 h 1806575"/>
                <a:gd name="connsiteX9" fmla="*/ 1412347 w 1413164"/>
                <a:gd name="connsiteY9" fmla="*/ 1546054 h 1806575"/>
                <a:gd name="connsiteX10" fmla="*/ 1122847 w 1413164"/>
                <a:gd name="connsiteY10" fmla="*/ 1549584 h 1806575"/>
                <a:gd name="connsiteX11" fmla="*/ 1125728 w 1413164"/>
                <a:gd name="connsiteY11" fmla="*/ 1806575 h 1806575"/>
                <a:gd name="connsiteX12" fmla="*/ 794462 w 1413164"/>
                <a:gd name="connsiteY12" fmla="*/ 1803645 h 1806575"/>
                <a:gd name="connsiteX13" fmla="*/ 795927 w 1413164"/>
                <a:gd name="connsiteY13" fmla="*/ 561181 h 1806575"/>
                <a:gd name="connsiteX14" fmla="*/ 569543 w 1413164"/>
                <a:gd name="connsiteY14" fmla="*/ 334797 h 1806575"/>
                <a:gd name="connsiteX15" fmla="*/ 562482 w 1413164"/>
                <a:gd name="connsiteY15" fmla="*/ 334797 h 1806575"/>
                <a:gd name="connsiteX16" fmla="*/ 336098 w 1413164"/>
                <a:gd name="connsiteY16" fmla="*/ 561181 h 1806575"/>
                <a:gd name="connsiteX17" fmla="*/ 336098 w 1413164"/>
                <a:gd name="connsiteY17" fmla="*/ 1799742 h 1806575"/>
                <a:gd name="connsiteX18" fmla="*/ 1301 w 1413164"/>
                <a:gd name="connsiteY18" fmla="*/ 1799742 h 1806575"/>
                <a:gd name="connsiteX0" fmla="*/ 1301 w 1413164"/>
                <a:gd name="connsiteY0" fmla="*/ 1799742 h 1806575"/>
                <a:gd name="connsiteX1" fmla="*/ 145 w 1413164"/>
                <a:gd name="connsiteY1" fmla="*/ 1549585 h 1806575"/>
                <a:gd name="connsiteX2" fmla="*/ 145 w 1413164"/>
                <a:gd name="connsiteY2" fmla="*/ 1443670 h 1806575"/>
                <a:gd name="connsiteX3" fmla="*/ 1301 w 1413164"/>
                <a:gd name="connsiteY3" fmla="*/ 561181 h 1806575"/>
                <a:gd name="connsiteX4" fmla="*/ 562482 w 1413164"/>
                <a:gd name="connsiteY4" fmla="*/ 0 h 1806575"/>
                <a:gd name="connsiteX5" fmla="*/ 569543 w 1413164"/>
                <a:gd name="connsiteY5" fmla="*/ 0 h 1806575"/>
                <a:gd name="connsiteX6" fmla="*/ 1130724 w 1413164"/>
                <a:gd name="connsiteY6" fmla="*/ 561181 h 1806575"/>
                <a:gd name="connsiteX7" fmla="*/ 1129907 w 1413164"/>
                <a:gd name="connsiteY7" fmla="*/ 1436609 h 1806575"/>
                <a:gd name="connsiteX8" fmla="*/ 1413164 w 1413164"/>
                <a:gd name="connsiteY8" fmla="*/ 1440004 h 1806575"/>
                <a:gd name="connsiteX9" fmla="*/ 1412347 w 1413164"/>
                <a:gd name="connsiteY9" fmla="*/ 1546054 h 1806575"/>
                <a:gd name="connsiteX10" fmla="*/ 1122847 w 1413164"/>
                <a:gd name="connsiteY10" fmla="*/ 1549584 h 1806575"/>
                <a:gd name="connsiteX11" fmla="*/ 1125728 w 1413164"/>
                <a:gd name="connsiteY11" fmla="*/ 1806575 h 1806575"/>
                <a:gd name="connsiteX12" fmla="*/ 794462 w 1413164"/>
                <a:gd name="connsiteY12" fmla="*/ 1803645 h 1806575"/>
                <a:gd name="connsiteX13" fmla="*/ 795927 w 1413164"/>
                <a:gd name="connsiteY13" fmla="*/ 561181 h 1806575"/>
                <a:gd name="connsiteX14" fmla="*/ 569543 w 1413164"/>
                <a:gd name="connsiteY14" fmla="*/ 334797 h 1806575"/>
                <a:gd name="connsiteX15" fmla="*/ 562482 w 1413164"/>
                <a:gd name="connsiteY15" fmla="*/ 334797 h 1806575"/>
                <a:gd name="connsiteX16" fmla="*/ 336098 w 1413164"/>
                <a:gd name="connsiteY16" fmla="*/ 561181 h 1806575"/>
                <a:gd name="connsiteX17" fmla="*/ 336098 w 1413164"/>
                <a:gd name="connsiteY17" fmla="*/ 1799742 h 1806575"/>
                <a:gd name="connsiteX18" fmla="*/ 1301 w 1413164"/>
                <a:gd name="connsiteY18" fmla="*/ 1799742 h 1806575"/>
                <a:gd name="connsiteX0" fmla="*/ 1242 w 1413105"/>
                <a:gd name="connsiteY0" fmla="*/ 1799742 h 1806575"/>
                <a:gd name="connsiteX1" fmla="*/ 86 w 1413105"/>
                <a:gd name="connsiteY1" fmla="*/ 1549585 h 1806575"/>
                <a:gd name="connsiteX2" fmla="*/ 86 w 1413105"/>
                <a:gd name="connsiteY2" fmla="*/ 1489566 h 1806575"/>
                <a:gd name="connsiteX3" fmla="*/ 86 w 1413105"/>
                <a:gd name="connsiteY3" fmla="*/ 1443670 h 1806575"/>
                <a:gd name="connsiteX4" fmla="*/ 1242 w 1413105"/>
                <a:gd name="connsiteY4" fmla="*/ 561181 h 1806575"/>
                <a:gd name="connsiteX5" fmla="*/ 562423 w 1413105"/>
                <a:gd name="connsiteY5" fmla="*/ 0 h 1806575"/>
                <a:gd name="connsiteX6" fmla="*/ 569484 w 1413105"/>
                <a:gd name="connsiteY6" fmla="*/ 0 h 1806575"/>
                <a:gd name="connsiteX7" fmla="*/ 1130665 w 1413105"/>
                <a:gd name="connsiteY7" fmla="*/ 561181 h 1806575"/>
                <a:gd name="connsiteX8" fmla="*/ 1129848 w 1413105"/>
                <a:gd name="connsiteY8" fmla="*/ 1436609 h 1806575"/>
                <a:gd name="connsiteX9" fmla="*/ 1413105 w 1413105"/>
                <a:gd name="connsiteY9" fmla="*/ 1440004 h 1806575"/>
                <a:gd name="connsiteX10" fmla="*/ 1412288 w 1413105"/>
                <a:gd name="connsiteY10" fmla="*/ 1546054 h 1806575"/>
                <a:gd name="connsiteX11" fmla="*/ 1122788 w 1413105"/>
                <a:gd name="connsiteY11" fmla="*/ 1549584 h 1806575"/>
                <a:gd name="connsiteX12" fmla="*/ 1125669 w 1413105"/>
                <a:gd name="connsiteY12" fmla="*/ 1806575 h 1806575"/>
                <a:gd name="connsiteX13" fmla="*/ 794403 w 1413105"/>
                <a:gd name="connsiteY13" fmla="*/ 1803645 h 1806575"/>
                <a:gd name="connsiteX14" fmla="*/ 795868 w 1413105"/>
                <a:gd name="connsiteY14" fmla="*/ 561181 h 1806575"/>
                <a:gd name="connsiteX15" fmla="*/ 569484 w 1413105"/>
                <a:gd name="connsiteY15" fmla="*/ 334797 h 1806575"/>
                <a:gd name="connsiteX16" fmla="*/ 562423 w 1413105"/>
                <a:gd name="connsiteY16" fmla="*/ 334797 h 1806575"/>
                <a:gd name="connsiteX17" fmla="*/ 336039 w 1413105"/>
                <a:gd name="connsiteY17" fmla="*/ 561181 h 1806575"/>
                <a:gd name="connsiteX18" fmla="*/ 336039 w 1413105"/>
                <a:gd name="connsiteY18" fmla="*/ 1799742 h 1806575"/>
                <a:gd name="connsiteX19" fmla="*/ 1242 w 1413105"/>
                <a:gd name="connsiteY19" fmla="*/ 1799742 h 1806575"/>
                <a:gd name="connsiteX0" fmla="*/ 237700 w 1649563"/>
                <a:gd name="connsiteY0" fmla="*/ 1799742 h 1806575"/>
                <a:gd name="connsiteX1" fmla="*/ 236544 w 1649563"/>
                <a:gd name="connsiteY1" fmla="*/ 1549585 h 1806575"/>
                <a:gd name="connsiteX2" fmla="*/ 0 w 1649563"/>
                <a:gd name="connsiteY2" fmla="*/ 1489566 h 1806575"/>
                <a:gd name="connsiteX3" fmla="*/ 236544 w 1649563"/>
                <a:gd name="connsiteY3" fmla="*/ 1443670 h 1806575"/>
                <a:gd name="connsiteX4" fmla="*/ 237700 w 1649563"/>
                <a:gd name="connsiteY4" fmla="*/ 561181 h 1806575"/>
                <a:gd name="connsiteX5" fmla="*/ 798881 w 1649563"/>
                <a:gd name="connsiteY5" fmla="*/ 0 h 1806575"/>
                <a:gd name="connsiteX6" fmla="*/ 805942 w 1649563"/>
                <a:gd name="connsiteY6" fmla="*/ 0 h 1806575"/>
                <a:gd name="connsiteX7" fmla="*/ 1367123 w 1649563"/>
                <a:gd name="connsiteY7" fmla="*/ 561181 h 1806575"/>
                <a:gd name="connsiteX8" fmla="*/ 1366306 w 1649563"/>
                <a:gd name="connsiteY8" fmla="*/ 1436609 h 1806575"/>
                <a:gd name="connsiteX9" fmla="*/ 1649563 w 1649563"/>
                <a:gd name="connsiteY9" fmla="*/ 1440004 h 1806575"/>
                <a:gd name="connsiteX10" fmla="*/ 1648746 w 1649563"/>
                <a:gd name="connsiteY10" fmla="*/ 1546054 h 1806575"/>
                <a:gd name="connsiteX11" fmla="*/ 1359246 w 1649563"/>
                <a:gd name="connsiteY11" fmla="*/ 1549584 h 1806575"/>
                <a:gd name="connsiteX12" fmla="*/ 1362127 w 1649563"/>
                <a:gd name="connsiteY12" fmla="*/ 1806575 h 1806575"/>
                <a:gd name="connsiteX13" fmla="*/ 1030861 w 1649563"/>
                <a:gd name="connsiteY13" fmla="*/ 1803645 h 1806575"/>
                <a:gd name="connsiteX14" fmla="*/ 1032326 w 1649563"/>
                <a:gd name="connsiteY14" fmla="*/ 561181 h 1806575"/>
                <a:gd name="connsiteX15" fmla="*/ 805942 w 1649563"/>
                <a:gd name="connsiteY15" fmla="*/ 334797 h 1806575"/>
                <a:gd name="connsiteX16" fmla="*/ 798881 w 1649563"/>
                <a:gd name="connsiteY16" fmla="*/ 334797 h 1806575"/>
                <a:gd name="connsiteX17" fmla="*/ 572497 w 1649563"/>
                <a:gd name="connsiteY17" fmla="*/ 561181 h 1806575"/>
                <a:gd name="connsiteX18" fmla="*/ 572497 w 1649563"/>
                <a:gd name="connsiteY18" fmla="*/ 1799742 h 1806575"/>
                <a:gd name="connsiteX19" fmla="*/ 237700 w 1649563"/>
                <a:gd name="connsiteY19" fmla="*/ 1799742 h 1806575"/>
                <a:gd name="connsiteX0" fmla="*/ 237850 w 1649713"/>
                <a:gd name="connsiteY0" fmla="*/ 1799742 h 1806575"/>
                <a:gd name="connsiteX1" fmla="*/ 236694 w 1649713"/>
                <a:gd name="connsiteY1" fmla="*/ 1549585 h 1806575"/>
                <a:gd name="connsiteX2" fmla="*/ 150 w 1649713"/>
                <a:gd name="connsiteY2" fmla="*/ 1489566 h 1806575"/>
                <a:gd name="connsiteX3" fmla="*/ 236694 w 1649713"/>
                <a:gd name="connsiteY3" fmla="*/ 1443670 h 1806575"/>
                <a:gd name="connsiteX4" fmla="*/ 237850 w 1649713"/>
                <a:gd name="connsiteY4" fmla="*/ 561181 h 1806575"/>
                <a:gd name="connsiteX5" fmla="*/ 799031 w 1649713"/>
                <a:gd name="connsiteY5" fmla="*/ 0 h 1806575"/>
                <a:gd name="connsiteX6" fmla="*/ 806092 w 1649713"/>
                <a:gd name="connsiteY6" fmla="*/ 0 h 1806575"/>
                <a:gd name="connsiteX7" fmla="*/ 1367273 w 1649713"/>
                <a:gd name="connsiteY7" fmla="*/ 561181 h 1806575"/>
                <a:gd name="connsiteX8" fmla="*/ 1366456 w 1649713"/>
                <a:gd name="connsiteY8" fmla="*/ 1436609 h 1806575"/>
                <a:gd name="connsiteX9" fmla="*/ 1649713 w 1649713"/>
                <a:gd name="connsiteY9" fmla="*/ 1440004 h 1806575"/>
                <a:gd name="connsiteX10" fmla="*/ 1648896 w 1649713"/>
                <a:gd name="connsiteY10" fmla="*/ 1546054 h 1806575"/>
                <a:gd name="connsiteX11" fmla="*/ 1359396 w 1649713"/>
                <a:gd name="connsiteY11" fmla="*/ 1549584 h 1806575"/>
                <a:gd name="connsiteX12" fmla="*/ 1362277 w 1649713"/>
                <a:gd name="connsiteY12" fmla="*/ 1806575 h 1806575"/>
                <a:gd name="connsiteX13" fmla="*/ 1031011 w 1649713"/>
                <a:gd name="connsiteY13" fmla="*/ 1803645 h 1806575"/>
                <a:gd name="connsiteX14" fmla="*/ 1032476 w 1649713"/>
                <a:gd name="connsiteY14" fmla="*/ 561181 h 1806575"/>
                <a:gd name="connsiteX15" fmla="*/ 806092 w 1649713"/>
                <a:gd name="connsiteY15" fmla="*/ 334797 h 1806575"/>
                <a:gd name="connsiteX16" fmla="*/ 799031 w 1649713"/>
                <a:gd name="connsiteY16" fmla="*/ 334797 h 1806575"/>
                <a:gd name="connsiteX17" fmla="*/ 572647 w 1649713"/>
                <a:gd name="connsiteY17" fmla="*/ 561181 h 1806575"/>
                <a:gd name="connsiteX18" fmla="*/ 572647 w 1649713"/>
                <a:gd name="connsiteY18" fmla="*/ 1799742 h 1806575"/>
                <a:gd name="connsiteX19" fmla="*/ 237850 w 1649713"/>
                <a:gd name="connsiteY19" fmla="*/ 1799742 h 1806575"/>
                <a:gd name="connsiteX0" fmla="*/ 241378 w 1653241"/>
                <a:gd name="connsiteY0" fmla="*/ 1799742 h 1806575"/>
                <a:gd name="connsiteX1" fmla="*/ 240222 w 1653241"/>
                <a:gd name="connsiteY1" fmla="*/ 1549585 h 1806575"/>
                <a:gd name="connsiteX2" fmla="*/ 148 w 1653241"/>
                <a:gd name="connsiteY2" fmla="*/ 1584889 h 1806575"/>
                <a:gd name="connsiteX3" fmla="*/ 240222 w 1653241"/>
                <a:gd name="connsiteY3" fmla="*/ 1443670 h 1806575"/>
                <a:gd name="connsiteX4" fmla="*/ 241378 w 1653241"/>
                <a:gd name="connsiteY4" fmla="*/ 561181 h 1806575"/>
                <a:gd name="connsiteX5" fmla="*/ 802559 w 1653241"/>
                <a:gd name="connsiteY5" fmla="*/ 0 h 1806575"/>
                <a:gd name="connsiteX6" fmla="*/ 809620 w 1653241"/>
                <a:gd name="connsiteY6" fmla="*/ 0 h 1806575"/>
                <a:gd name="connsiteX7" fmla="*/ 1370801 w 1653241"/>
                <a:gd name="connsiteY7" fmla="*/ 561181 h 1806575"/>
                <a:gd name="connsiteX8" fmla="*/ 1369984 w 1653241"/>
                <a:gd name="connsiteY8" fmla="*/ 1436609 h 1806575"/>
                <a:gd name="connsiteX9" fmla="*/ 1653241 w 1653241"/>
                <a:gd name="connsiteY9" fmla="*/ 1440004 h 1806575"/>
                <a:gd name="connsiteX10" fmla="*/ 1652424 w 1653241"/>
                <a:gd name="connsiteY10" fmla="*/ 1546054 h 1806575"/>
                <a:gd name="connsiteX11" fmla="*/ 1362924 w 1653241"/>
                <a:gd name="connsiteY11" fmla="*/ 1549584 h 1806575"/>
                <a:gd name="connsiteX12" fmla="*/ 1365805 w 1653241"/>
                <a:gd name="connsiteY12" fmla="*/ 1806575 h 1806575"/>
                <a:gd name="connsiteX13" fmla="*/ 1034539 w 1653241"/>
                <a:gd name="connsiteY13" fmla="*/ 1803645 h 1806575"/>
                <a:gd name="connsiteX14" fmla="*/ 1036004 w 1653241"/>
                <a:gd name="connsiteY14" fmla="*/ 561181 h 1806575"/>
                <a:gd name="connsiteX15" fmla="*/ 809620 w 1653241"/>
                <a:gd name="connsiteY15" fmla="*/ 334797 h 1806575"/>
                <a:gd name="connsiteX16" fmla="*/ 802559 w 1653241"/>
                <a:gd name="connsiteY16" fmla="*/ 334797 h 1806575"/>
                <a:gd name="connsiteX17" fmla="*/ 576175 w 1653241"/>
                <a:gd name="connsiteY17" fmla="*/ 561181 h 1806575"/>
                <a:gd name="connsiteX18" fmla="*/ 576175 w 1653241"/>
                <a:gd name="connsiteY18" fmla="*/ 1799742 h 1806575"/>
                <a:gd name="connsiteX19" fmla="*/ 241378 w 1653241"/>
                <a:gd name="connsiteY19" fmla="*/ 1799742 h 1806575"/>
                <a:gd name="connsiteX0" fmla="*/ 241269 w 1653132"/>
                <a:gd name="connsiteY0" fmla="*/ 1799742 h 1806575"/>
                <a:gd name="connsiteX1" fmla="*/ 240113 w 1653132"/>
                <a:gd name="connsiteY1" fmla="*/ 1549585 h 1806575"/>
                <a:gd name="connsiteX2" fmla="*/ 39 w 1653132"/>
                <a:gd name="connsiteY2" fmla="*/ 1584889 h 1806575"/>
                <a:gd name="connsiteX3" fmla="*/ 240113 w 1653132"/>
                <a:gd name="connsiteY3" fmla="*/ 1443670 h 1806575"/>
                <a:gd name="connsiteX4" fmla="*/ 241269 w 1653132"/>
                <a:gd name="connsiteY4" fmla="*/ 561181 h 1806575"/>
                <a:gd name="connsiteX5" fmla="*/ 802450 w 1653132"/>
                <a:gd name="connsiteY5" fmla="*/ 0 h 1806575"/>
                <a:gd name="connsiteX6" fmla="*/ 809511 w 1653132"/>
                <a:gd name="connsiteY6" fmla="*/ 0 h 1806575"/>
                <a:gd name="connsiteX7" fmla="*/ 1370692 w 1653132"/>
                <a:gd name="connsiteY7" fmla="*/ 561181 h 1806575"/>
                <a:gd name="connsiteX8" fmla="*/ 1369875 w 1653132"/>
                <a:gd name="connsiteY8" fmla="*/ 1436609 h 1806575"/>
                <a:gd name="connsiteX9" fmla="*/ 1653132 w 1653132"/>
                <a:gd name="connsiteY9" fmla="*/ 1440004 h 1806575"/>
                <a:gd name="connsiteX10" fmla="*/ 1652315 w 1653132"/>
                <a:gd name="connsiteY10" fmla="*/ 1546054 h 1806575"/>
                <a:gd name="connsiteX11" fmla="*/ 1362815 w 1653132"/>
                <a:gd name="connsiteY11" fmla="*/ 1549584 h 1806575"/>
                <a:gd name="connsiteX12" fmla="*/ 1365696 w 1653132"/>
                <a:gd name="connsiteY12" fmla="*/ 1806575 h 1806575"/>
                <a:gd name="connsiteX13" fmla="*/ 1034430 w 1653132"/>
                <a:gd name="connsiteY13" fmla="*/ 1803645 h 1806575"/>
                <a:gd name="connsiteX14" fmla="*/ 1035895 w 1653132"/>
                <a:gd name="connsiteY14" fmla="*/ 561181 h 1806575"/>
                <a:gd name="connsiteX15" fmla="*/ 809511 w 1653132"/>
                <a:gd name="connsiteY15" fmla="*/ 334797 h 1806575"/>
                <a:gd name="connsiteX16" fmla="*/ 802450 w 1653132"/>
                <a:gd name="connsiteY16" fmla="*/ 334797 h 1806575"/>
                <a:gd name="connsiteX17" fmla="*/ 576066 w 1653132"/>
                <a:gd name="connsiteY17" fmla="*/ 561181 h 1806575"/>
                <a:gd name="connsiteX18" fmla="*/ 576066 w 1653132"/>
                <a:gd name="connsiteY18" fmla="*/ 1799742 h 1806575"/>
                <a:gd name="connsiteX19" fmla="*/ 241269 w 1653132"/>
                <a:gd name="connsiteY19" fmla="*/ 1799742 h 1806575"/>
                <a:gd name="connsiteX0" fmla="*/ 241378 w 1653241"/>
                <a:gd name="connsiteY0" fmla="*/ 1799742 h 1806575"/>
                <a:gd name="connsiteX1" fmla="*/ 240222 w 1653241"/>
                <a:gd name="connsiteY1" fmla="*/ 1549585 h 1806575"/>
                <a:gd name="connsiteX2" fmla="*/ 148 w 1653241"/>
                <a:gd name="connsiteY2" fmla="*/ 1584889 h 1806575"/>
                <a:gd name="connsiteX3" fmla="*/ 240222 w 1653241"/>
                <a:gd name="connsiteY3" fmla="*/ 1443670 h 1806575"/>
                <a:gd name="connsiteX4" fmla="*/ 241378 w 1653241"/>
                <a:gd name="connsiteY4" fmla="*/ 561181 h 1806575"/>
                <a:gd name="connsiteX5" fmla="*/ 802559 w 1653241"/>
                <a:gd name="connsiteY5" fmla="*/ 0 h 1806575"/>
                <a:gd name="connsiteX6" fmla="*/ 809620 w 1653241"/>
                <a:gd name="connsiteY6" fmla="*/ 0 h 1806575"/>
                <a:gd name="connsiteX7" fmla="*/ 1370801 w 1653241"/>
                <a:gd name="connsiteY7" fmla="*/ 561181 h 1806575"/>
                <a:gd name="connsiteX8" fmla="*/ 1369984 w 1653241"/>
                <a:gd name="connsiteY8" fmla="*/ 1436609 h 1806575"/>
                <a:gd name="connsiteX9" fmla="*/ 1653241 w 1653241"/>
                <a:gd name="connsiteY9" fmla="*/ 1440004 h 1806575"/>
                <a:gd name="connsiteX10" fmla="*/ 1652424 w 1653241"/>
                <a:gd name="connsiteY10" fmla="*/ 1546054 h 1806575"/>
                <a:gd name="connsiteX11" fmla="*/ 1362924 w 1653241"/>
                <a:gd name="connsiteY11" fmla="*/ 1549584 h 1806575"/>
                <a:gd name="connsiteX12" fmla="*/ 1365805 w 1653241"/>
                <a:gd name="connsiteY12" fmla="*/ 1806575 h 1806575"/>
                <a:gd name="connsiteX13" fmla="*/ 1034539 w 1653241"/>
                <a:gd name="connsiteY13" fmla="*/ 1803645 h 1806575"/>
                <a:gd name="connsiteX14" fmla="*/ 1036004 w 1653241"/>
                <a:gd name="connsiteY14" fmla="*/ 561181 h 1806575"/>
                <a:gd name="connsiteX15" fmla="*/ 809620 w 1653241"/>
                <a:gd name="connsiteY15" fmla="*/ 334797 h 1806575"/>
                <a:gd name="connsiteX16" fmla="*/ 802559 w 1653241"/>
                <a:gd name="connsiteY16" fmla="*/ 334797 h 1806575"/>
                <a:gd name="connsiteX17" fmla="*/ 576175 w 1653241"/>
                <a:gd name="connsiteY17" fmla="*/ 561181 h 1806575"/>
                <a:gd name="connsiteX18" fmla="*/ 576175 w 1653241"/>
                <a:gd name="connsiteY18" fmla="*/ 1799742 h 1806575"/>
                <a:gd name="connsiteX19" fmla="*/ 241378 w 1653241"/>
                <a:gd name="connsiteY19" fmla="*/ 1799742 h 1806575"/>
                <a:gd name="connsiteX0" fmla="*/ 248435 w 1660298"/>
                <a:gd name="connsiteY0" fmla="*/ 1799742 h 1806575"/>
                <a:gd name="connsiteX1" fmla="*/ 247279 w 1660298"/>
                <a:gd name="connsiteY1" fmla="*/ 1549585 h 1806575"/>
                <a:gd name="connsiteX2" fmla="*/ 144 w 1660298"/>
                <a:gd name="connsiteY2" fmla="*/ 1496627 h 1806575"/>
                <a:gd name="connsiteX3" fmla="*/ 247279 w 1660298"/>
                <a:gd name="connsiteY3" fmla="*/ 1443670 h 1806575"/>
                <a:gd name="connsiteX4" fmla="*/ 248435 w 1660298"/>
                <a:gd name="connsiteY4" fmla="*/ 561181 h 1806575"/>
                <a:gd name="connsiteX5" fmla="*/ 809616 w 1660298"/>
                <a:gd name="connsiteY5" fmla="*/ 0 h 1806575"/>
                <a:gd name="connsiteX6" fmla="*/ 816677 w 1660298"/>
                <a:gd name="connsiteY6" fmla="*/ 0 h 1806575"/>
                <a:gd name="connsiteX7" fmla="*/ 1377858 w 1660298"/>
                <a:gd name="connsiteY7" fmla="*/ 561181 h 1806575"/>
                <a:gd name="connsiteX8" fmla="*/ 1377041 w 1660298"/>
                <a:gd name="connsiteY8" fmla="*/ 1436609 h 1806575"/>
                <a:gd name="connsiteX9" fmla="*/ 1660298 w 1660298"/>
                <a:gd name="connsiteY9" fmla="*/ 1440004 h 1806575"/>
                <a:gd name="connsiteX10" fmla="*/ 1659481 w 1660298"/>
                <a:gd name="connsiteY10" fmla="*/ 1546054 h 1806575"/>
                <a:gd name="connsiteX11" fmla="*/ 1369981 w 1660298"/>
                <a:gd name="connsiteY11" fmla="*/ 1549584 h 1806575"/>
                <a:gd name="connsiteX12" fmla="*/ 1372862 w 1660298"/>
                <a:gd name="connsiteY12" fmla="*/ 1806575 h 1806575"/>
                <a:gd name="connsiteX13" fmla="*/ 1041596 w 1660298"/>
                <a:gd name="connsiteY13" fmla="*/ 1803645 h 1806575"/>
                <a:gd name="connsiteX14" fmla="*/ 1043061 w 1660298"/>
                <a:gd name="connsiteY14" fmla="*/ 561181 h 1806575"/>
                <a:gd name="connsiteX15" fmla="*/ 816677 w 1660298"/>
                <a:gd name="connsiteY15" fmla="*/ 334797 h 1806575"/>
                <a:gd name="connsiteX16" fmla="*/ 809616 w 1660298"/>
                <a:gd name="connsiteY16" fmla="*/ 334797 h 1806575"/>
                <a:gd name="connsiteX17" fmla="*/ 583232 w 1660298"/>
                <a:gd name="connsiteY17" fmla="*/ 561181 h 1806575"/>
                <a:gd name="connsiteX18" fmla="*/ 583232 w 1660298"/>
                <a:gd name="connsiteY18" fmla="*/ 1799742 h 1806575"/>
                <a:gd name="connsiteX19" fmla="*/ 248435 w 1660298"/>
                <a:gd name="connsiteY19" fmla="*/ 1799742 h 1806575"/>
                <a:gd name="connsiteX0" fmla="*/ 248435 w 1660298"/>
                <a:gd name="connsiteY0" fmla="*/ 1799742 h 1806575"/>
                <a:gd name="connsiteX1" fmla="*/ 247279 w 1660298"/>
                <a:gd name="connsiteY1" fmla="*/ 1549585 h 1806575"/>
                <a:gd name="connsiteX2" fmla="*/ 144 w 1660298"/>
                <a:gd name="connsiteY2" fmla="*/ 1433078 h 1806575"/>
                <a:gd name="connsiteX3" fmla="*/ 247279 w 1660298"/>
                <a:gd name="connsiteY3" fmla="*/ 1443670 h 1806575"/>
                <a:gd name="connsiteX4" fmla="*/ 248435 w 1660298"/>
                <a:gd name="connsiteY4" fmla="*/ 561181 h 1806575"/>
                <a:gd name="connsiteX5" fmla="*/ 809616 w 1660298"/>
                <a:gd name="connsiteY5" fmla="*/ 0 h 1806575"/>
                <a:gd name="connsiteX6" fmla="*/ 816677 w 1660298"/>
                <a:gd name="connsiteY6" fmla="*/ 0 h 1806575"/>
                <a:gd name="connsiteX7" fmla="*/ 1377858 w 1660298"/>
                <a:gd name="connsiteY7" fmla="*/ 561181 h 1806575"/>
                <a:gd name="connsiteX8" fmla="*/ 1377041 w 1660298"/>
                <a:gd name="connsiteY8" fmla="*/ 1436609 h 1806575"/>
                <a:gd name="connsiteX9" fmla="*/ 1660298 w 1660298"/>
                <a:gd name="connsiteY9" fmla="*/ 1440004 h 1806575"/>
                <a:gd name="connsiteX10" fmla="*/ 1659481 w 1660298"/>
                <a:gd name="connsiteY10" fmla="*/ 1546054 h 1806575"/>
                <a:gd name="connsiteX11" fmla="*/ 1369981 w 1660298"/>
                <a:gd name="connsiteY11" fmla="*/ 1549584 h 1806575"/>
                <a:gd name="connsiteX12" fmla="*/ 1372862 w 1660298"/>
                <a:gd name="connsiteY12" fmla="*/ 1806575 h 1806575"/>
                <a:gd name="connsiteX13" fmla="*/ 1041596 w 1660298"/>
                <a:gd name="connsiteY13" fmla="*/ 1803645 h 1806575"/>
                <a:gd name="connsiteX14" fmla="*/ 1043061 w 1660298"/>
                <a:gd name="connsiteY14" fmla="*/ 561181 h 1806575"/>
                <a:gd name="connsiteX15" fmla="*/ 816677 w 1660298"/>
                <a:gd name="connsiteY15" fmla="*/ 334797 h 1806575"/>
                <a:gd name="connsiteX16" fmla="*/ 809616 w 1660298"/>
                <a:gd name="connsiteY16" fmla="*/ 334797 h 1806575"/>
                <a:gd name="connsiteX17" fmla="*/ 583232 w 1660298"/>
                <a:gd name="connsiteY17" fmla="*/ 561181 h 1806575"/>
                <a:gd name="connsiteX18" fmla="*/ 583232 w 1660298"/>
                <a:gd name="connsiteY18" fmla="*/ 1799742 h 1806575"/>
                <a:gd name="connsiteX19" fmla="*/ 248435 w 1660298"/>
                <a:gd name="connsiteY19" fmla="*/ 1799742 h 1806575"/>
                <a:gd name="connsiteX0" fmla="*/ 248435 w 1660298"/>
                <a:gd name="connsiteY0" fmla="*/ 1799742 h 1806575"/>
                <a:gd name="connsiteX1" fmla="*/ 247279 w 1660298"/>
                <a:gd name="connsiteY1" fmla="*/ 1549585 h 1806575"/>
                <a:gd name="connsiteX2" fmla="*/ 144 w 1660298"/>
                <a:gd name="connsiteY2" fmla="*/ 1433078 h 1806575"/>
                <a:gd name="connsiteX3" fmla="*/ 247279 w 1660298"/>
                <a:gd name="connsiteY3" fmla="*/ 1443670 h 1806575"/>
                <a:gd name="connsiteX4" fmla="*/ 248435 w 1660298"/>
                <a:gd name="connsiteY4" fmla="*/ 561181 h 1806575"/>
                <a:gd name="connsiteX5" fmla="*/ 809616 w 1660298"/>
                <a:gd name="connsiteY5" fmla="*/ 0 h 1806575"/>
                <a:gd name="connsiteX6" fmla="*/ 816677 w 1660298"/>
                <a:gd name="connsiteY6" fmla="*/ 0 h 1806575"/>
                <a:gd name="connsiteX7" fmla="*/ 1377858 w 1660298"/>
                <a:gd name="connsiteY7" fmla="*/ 561181 h 1806575"/>
                <a:gd name="connsiteX8" fmla="*/ 1377041 w 1660298"/>
                <a:gd name="connsiteY8" fmla="*/ 1436609 h 1806575"/>
                <a:gd name="connsiteX9" fmla="*/ 1660298 w 1660298"/>
                <a:gd name="connsiteY9" fmla="*/ 1440004 h 1806575"/>
                <a:gd name="connsiteX10" fmla="*/ 1659481 w 1660298"/>
                <a:gd name="connsiteY10" fmla="*/ 1546054 h 1806575"/>
                <a:gd name="connsiteX11" fmla="*/ 1369981 w 1660298"/>
                <a:gd name="connsiteY11" fmla="*/ 1549584 h 1806575"/>
                <a:gd name="connsiteX12" fmla="*/ 1372862 w 1660298"/>
                <a:gd name="connsiteY12" fmla="*/ 1806575 h 1806575"/>
                <a:gd name="connsiteX13" fmla="*/ 1041596 w 1660298"/>
                <a:gd name="connsiteY13" fmla="*/ 1803645 h 1806575"/>
                <a:gd name="connsiteX14" fmla="*/ 1043061 w 1660298"/>
                <a:gd name="connsiteY14" fmla="*/ 561181 h 1806575"/>
                <a:gd name="connsiteX15" fmla="*/ 816677 w 1660298"/>
                <a:gd name="connsiteY15" fmla="*/ 334797 h 1806575"/>
                <a:gd name="connsiteX16" fmla="*/ 809616 w 1660298"/>
                <a:gd name="connsiteY16" fmla="*/ 334797 h 1806575"/>
                <a:gd name="connsiteX17" fmla="*/ 583232 w 1660298"/>
                <a:gd name="connsiteY17" fmla="*/ 561181 h 1806575"/>
                <a:gd name="connsiteX18" fmla="*/ 583232 w 1660298"/>
                <a:gd name="connsiteY18" fmla="*/ 1799742 h 1806575"/>
                <a:gd name="connsiteX19" fmla="*/ 248435 w 1660298"/>
                <a:gd name="connsiteY19" fmla="*/ 1799742 h 1806575"/>
                <a:gd name="connsiteX0" fmla="*/ 255492 w 1667355"/>
                <a:gd name="connsiteY0" fmla="*/ 1799742 h 1806575"/>
                <a:gd name="connsiteX1" fmla="*/ 254336 w 1667355"/>
                <a:gd name="connsiteY1" fmla="*/ 1549585 h 1806575"/>
                <a:gd name="connsiteX2" fmla="*/ 140 w 1667355"/>
                <a:gd name="connsiteY2" fmla="*/ 1443670 h 1806575"/>
                <a:gd name="connsiteX3" fmla="*/ 254336 w 1667355"/>
                <a:gd name="connsiteY3" fmla="*/ 1443670 h 1806575"/>
                <a:gd name="connsiteX4" fmla="*/ 255492 w 1667355"/>
                <a:gd name="connsiteY4" fmla="*/ 561181 h 1806575"/>
                <a:gd name="connsiteX5" fmla="*/ 816673 w 1667355"/>
                <a:gd name="connsiteY5" fmla="*/ 0 h 1806575"/>
                <a:gd name="connsiteX6" fmla="*/ 823734 w 1667355"/>
                <a:gd name="connsiteY6" fmla="*/ 0 h 1806575"/>
                <a:gd name="connsiteX7" fmla="*/ 1384915 w 1667355"/>
                <a:gd name="connsiteY7" fmla="*/ 561181 h 1806575"/>
                <a:gd name="connsiteX8" fmla="*/ 1384098 w 1667355"/>
                <a:gd name="connsiteY8" fmla="*/ 1436609 h 1806575"/>
                <a:gd name="connsiteX9" fmla="*/ 1667355 w 1667355"/>
                <a:gd name="connsiteY9" fmla="*/ 1440004 h 1806575"/>
                <a:gd name="connsiteX10" fmla="*/ 1666538 w 1667355"/>
                <a:gd name="connsiteY10" fmla="*/ 1546054 h 1806575"/>
                <a:gd name="connsiteX11" fmla="*/ 1377038 w 1667355"/>
                <a:gd name="connsiteY11" fmla="*/ 1549584 h 1806575"/>
                <a:gd name="connsiteX12" fmla="*/ 1379919 w 1667355"/>
                <a:gd name="connsiteY12" fmla="*/ 1806575 h 1806575"/>
                <a:gd name="connsiteX13" fmla="*/ 1048653 w 1667355"/>
                <a:gd name="connsiteY13" fmla="*/ 1803645 h 1806575"/>
                <a:gd name="connsiteX14" fmla="*/ 1050118 w 1667355"/>
                <a:gd name="connsiteY14" fmla="*/ 561181 h 1806575"/>
                <a:gd name="connsiteX15" fmla="*/ 823734 w 1667355"/>
                <a:gd name="connsiteY15" fmla="*/ 334797 h 1806575"/>
                <a:gd name="connsiteX16" fmla="*/ 816673 w 1667355"/>
                <a:gd name="connsiteY16" fmla="*/ 334797 h 1806575"/>
                <a:gd name="connsiteX17" fmla="*/ 590289 w 1667355"/>
                <a:gd name="connsiteY17" fmla="*/ 561181 h 1806575"/>
                <a:gd name="connsiteX18" fmla="*/ 590289 w 1667355"/>
                <a:gd name="connsiteY18" fmla="*/ 1799742 h 1806575"/>
                <a:gd name="connsiteX19" fmla="*/ 255492 w 1667355"/>
                <a:gd name="connsiteY19" fmla="*/ 1799742 h 1806575"/>
                <a:gd name="connsiteX0" fmla="*/ 255492 w 1667355"/>
                <a:gd name="connsiteY0" fmla="*/ 1799742 h 1806575"/>
                <a:gd name="connsiteX1" fmla="*/ 254336 w 1667355"/>
                <a:gd name="connsiteY1" fmla="*/ 1549585 h 1806575"/>
                <a:gd name="connsiteX2" fmla="*/ 140 w 1667355"/>
                <a:gd name="connsiteY2" fmla="*/ 1443670 h 1806575"/>
                <a:gd name="connsiteX3" fmla="*/ 254336 w 1667355"/>
                <a:gd name="connsiteY3" fmla="*/ 1443670 h 1806575"/>
                <a:gd name="connsiteX4" fmla="*/ 255492 w 1667355"/>
                <a:gd name="connsiteY4" fmla="*/ 561181 h 1806575"/>
                <a:gd name="connsiteX5" fmla="*/ 816673 w 1667355"/>
                <a:gd name="connsiteY5" fmla="*/ 0 h 1806575"/>
                <a:gd name="connsiteX6" fmla="*/ 823734 w 1667355"/>
                <a:gd name="connsiteY6" fmla="*/ 0 h 1806575"/>
                <a:gd name="connsiteX7" fmla="*/ 1384915 w 1667355"/>
                <a:gd name="connsiteY7" fmla="*/ 561181 h 1806575"/>
                <a:gd name="connsiteX8" fmla="*/ 1384098 w 1667355"/>
                <a:gd name="connsiteY8" fmla="*/ 1436609 h 1806575"/>
                <a:gd name="connsiteX9" fmla="*/ 1667355 w 1667355"/>
                <a:gd name="connsiteY9" fmla="*/ 1440004 h 1806575"/>
                <a:gd name="connsiteX10" fmla="*/ 1666538 w 1667355"/>
                <a:gd name="connsiteY10" fmla="*/ 1546054 h 1806575"/>
                <a:gd name="connsiteX11" fmla="*/ 1377038 w 1667355"/>
                <a:gd name="connsiteY11" fmla="*/ 1549584 h 1806575"/>
                <a:gd name="connsiteX12" fmla="*/ 1379919 w 1667355"/>
                <a:gd name="connsiteY12" fmla="*/ 1806575 h 1806575"/>
                <a:gd name="connsiteX13" fmla="*/ 1048653 w 1667355"/>
                <a:gd name="connsiteY13" fmla="*/ 1803645 h 1806575"/>
                <a:gd name="connsiteX14" fmla="*/ 1050118 w 1667355"/>
                <a:gd name="connsiteY14" fmla="*/ 561181 h 1806575"/>
                <a:gd name="connsiteX15" fmla="*/ 823734 w 1667355"/>
                <a:gd name="connsiteY15" fmla="*/ 334797 h 1806575"/>
                <a:gd name="connsiteX16" fmla="*/ 816673 w 1667355"/>
                <a:gd name="connsiteY16" fmla="*/ 334797 h 1806575"/>
                <a:gd name="connsiteX17" fmla="*/ 590289 w 1667355"/>
                <a:gd name="connsiteY17" fmla="*/ 561181 h 1806575"/>
                <a:gd name="connsiteX18" fmla="*/ 590289 w 1667355"/>
                <a:gd name="connsiteY18" fmla="*/ 1799742 h 1806575"/>
                <a:gd name="connsiteX19" fmla="*/ 255492 w 1667355"/>
                <a:gd name="connsiteY19" fmla="*/ 1799742 h 1806575"/>
                <a:gd name="connsiteX0" fmla="*/ 255492 w 1667355"/>
                <a:gd name="connsiteY0" fmla="*/ 1799742 h 1806575"/>
                <a:gd name="connsiteX1" fmla="*/ 254336 w 1667355"/>
                <a:gd name="connsiteY1" fmla="*/ 1549585 h 1806575"/>
                <a:gd name="connsiteX2" fmla="*/ 140 w 1667355"/>
                <a:gd name="connsiteY2" fmla="*/ 1443670 h 1806575"/>
                <a:gd name="connsiteX3" fmla="*/ 254336 w 1667355"/>
                <a:gd name="connsiteY3" fmla="*/ 1443670 h 1806575"/>
                <a:gd name="connsiteX4" fmla="*/ 255492 w 1667355"/>
                <a:gd name="connsiteY4" fmla="*/ 561181 h 1806575"/>
                <a:gd name="connsiteX5" fmla="*/ 816673 w 1667355"/>
                <a:gd name="connsiteY5" fmla="*/ 0 h 1806575"/>
                <a:gd name="connsiteX6" fmla="*/ 823734 w 1667355"/>
                <a:gd name="connsiteY6" fmla="*/ 0 h 1806575"/>
                <a:gd name="connsiteX7" fmla="*/ 1384915 w 1667355"/>
                <a:gd name="connsiteY7" fmla="*/ 561181 h 1806575"/>
                <a:gd name="connsiteX8" fmla="*/ 1384098 w 1667355"/>
                <a:gd name="connsiteY8" fmla="*/ 1436609 h 1806575"/>
                <a:gd name="connsiteX9" fmla="*/ 1667355 w 1667355"/>
                <a:gd name="connsiteY9" fmla="*/ 1440004 h 1806575"/>
                <a:gd name="connsiteX10" fmla="*/ 1666538 w 1667355"/>
                <a:gd name="connsiteY10" fmla="*/ 1546054 h 1806575"/>
                <a:gd name="connsiteX11" fmla="*/ 1377038 w 1667355"/>
                <a:gd name="connsiteY11" fmla="*/ 1549584 h 1806575"/>
                <a:gd name="connsiteX12" fmla="*/ 1379919 w 1667355"/>
                <a:gd name="connsiteY12" fmla="*/ 1806575 h 1806575"/>
                <a:gd name="connsiteX13" fmla="*/ 1048653 w 1667355"/>
                <a:gd name="connsiteY13" fmla="*/ 1803645 h 1806575"/>
                <a:gd name="connsiteX14" fmla="*/ 1050118 w 1667355"/>
                <a:gd name="connsiteY14" fmla="*/ 561181 h 1806575"/>
                <a:gd name="connsiteX15" fmla="*/ 823734 w 1667355"/>
                <a:gd name="connsiteY15" fmla="*/ 334797 h 1806575"/>
                <a:gd name="connsiteX16" fmla="*/ 816673 w 1667355"/>
                <a:gd name="connsiteY16" fmla="*/ 334797 h 1806575"/>
                <a:gd name="connsiteX17" fmla="*/ 590289 w 1667355"/>
                <a:gd name="connsiteY17" fmla="*/ 561181 h 1806575"/>
                <a:gd name="connsiteX18" fmla="*/ 590289 w 1667355"/>
                <a:gd name="connsiteY18" fmla="*/ 1799742 h 1806575"/>
                <a:gd name="connsiteX19" fmla="*/ 255492 w 1667355"/>
                <a:gd name="connsiteY19" fmla="*/ 1799742 h 1806575"/>
                <a:gd name="connsiteX0" fmla="*/ 255492 w 1667355"/>
                <a:gd name="connsiteY0" fmla="*/ 1799742 h 1806575"/>
                <a:gd name="connsiteX1" fmla="*/ 254336 w 1667355"/>
                <a:gd name="connsiteY1" fmla="*/ 1549585 h 1806575"/>
                <a:gd name="connsiteX2" fmla="*/ 140 w 1667355"/>
                <a:gd name="connsiteY2" fmla="*/ 1440139 h 1806575"/>
                <a:gd name="connsiteX3" fmla="*/ 254336 w 1667355"/>
                <a:gd name="connsiteY3" fmla="*/ 1443670 h 1806575"/>
                <a:gd name="connsiteX4" fmla="*/ 255492 w 1667355"/>
                <a:gd name="connsiteY4" fmla="*/ 561181 h 1806575"/>
                <a:gd name="connsiteX5" fmla="*/ 816673 w 1667355"/>
                <a:gd name="connsiteY5" fmla="*/ 0 h 1806575"/>
                <a:gd name="connsiteX6" fmla="*/ 823734 w 1667355"/>
                <a:gd name="connsiteY6" fmla="*/ 0 h 1806575"/>
                <a:gd name="connsiteX7" fmla="*/ 1384915 w 1667355"/>
                <a:gd name="connsiteY7" fmla="*/ 561181 h 1806575"/>
                <a:gd name="connsiteX8" fmla="*/ 1384098 w 1667355"/>
                <a:gd name="connsiteY8" fmla="*/ 1436609 h 1806575"/>
                <a:gd name="connsiteX9" fmla="*/ 1667355 w 1667355"/>
                <a:gd name="connsiteY9" fmla="*/ 1440004 h 1806575"/>
                <a:gd name="connsiteX10" fmla="*/ 1666538 w 1667355"/>
                <a:gd name="connsiteY10" fmla="*/ 1546054 h 1806575"/>
                <a:gd name="connsiteX11" fmla="*/ 1377038 w 1667355"/>
                <a:gd name="connsiteY11" fmla="*/ 1549584 h 1806575"/>
                <a:gd name="connsiteX12" fmla="*/ 1379919 w 1667355"/>
                <a:gd name="connsiteY12" fmla="*/ 1806575 h 1806575"/>
                <a:gd name="connsiteX13" fmla="*/ 1048653 w 1667355"/>
                <a:gd name="connsiteY13" fmla="*/ 1803645 h 1806575"/>
                <a:gd name="connsiteX14" fmla="*/ 1050118 w 1667355"/>
                <a:gd name="connsiteY14" fmla="*/ 561181 h 1806575"/>
                <a:gd name="connsiteX15" fmla="*/ 823734 w 1667355"/>
                <a:gd name="connsiteY15" fmla="*/ 334797 h 1806575"/>
                <a:gd name="connsiteX16" fmla="*/ 816673 w 1667355"/>
                <a:gd name="connsiteY16" fmla="*/ 334797 h 1806575"/>
                <a:gd name="connsiteX17" fmla="*/ 590289 w 1667355"/>
                <a:gd name="connsiteY17" fmla="*/ 561181 h 1806575"/>
                <a:gd name="connsiteX18" fmla="*/ 590289 w 1667355"/>
                <a:gd name="connsiteY18" fmla="*/ 1799742 h 1806575"/>
                <a:gd name="connsiteX19" fmla="*/ 255492 w 1667355"/>
                <a:gd name="connsiteY19" fmla="*/ 1799742 h 1806575"/>
                <a:gd name="connsiteX0" fmla="*/ 262290 w 1674153"/>
                <a:gd name="connsiteY0" fmla="*/ 1799742 h 1806575"/>
                <a:gd name="connsiteX1" fmla="*/ 261134 w 1674153"/>
                <a:gd name="connsiteY1" fmla="*/ 1549585 h 1806575"/>
                <a:gd name="connsiteX2" fmla="*/ 88140 w 1674153"/>
                <a:gd name="connsiteY2" fmla="*/ 1500158 h 1806575"/>
                <a:gd name="connsiteX3" fmla="*/ 6938 w 1674153"/>
                <a:gd name="connsiteY3" fmla="*/ 1440139 h 1806575"/>
                <a:gd name="connsiteX4" fmla="*/ 261134 w 1674153"/>
                <a:gd name="connsiteY4" fmla="*/ 1443670 h 1806575"/>
                <a:gd name="connsiteX5" fmla="*/ 262290 w 1674153"/>
                <a:gd name="connsiteY5" fmla="*/ 561181 h 1806575"/>
                <a:gd name="connsiteX6" fmla="*/ 823471 w 1674153"/>
                <a:gd name="connsiteY6" fmla="*/ 0 h 1806575"/>
                <a:gd name="connsiteX7" fmla="*/ 830532 w 1674153"/>
                <a:gd name="connsiteY7" fmla="*/ 0 h 1806575"/>
                <a:gd name="connsiteX8" fmla="*/ 1391713 w 1674153"/>
                <a:gd name="connsiteY8" fmla="*/ 561181 h 1806575"/>
                <a:gd name="connsiteX9" fmla="*/ 1390896 w 1674153"/>
                <a:gd name="connsiteY9" fmla="*/ 1436609 h 1806575"/>
                <a:gd name="connsiteX10" fmla="*/ 1674153 w 1674153"/>
                <a:gd name="connsiteY10" fmla="*/ 1440004 h 1806575"/>
                <a:gd name="connsiteX11" fmla="*/ 1673336 w 1674153"/>
                <a:gd name="connsiteY11" fmla="*/ 1546054 h 1806575"/>
                <a:gd name="connsiteX12" fmla="*/ 1383836 w 1674153"/>
                <a:gd name="connsiteY12" fmla="*/ 1549584 h 1806575"/>
                <a:gd name="connsiteX13" fmla="*/ 1386717 w 1674153"/>
                <a:gd name="connsiteY13" fmla="*/ 1806575 h 1806575"/>
                <a:gd name="connsiteX14" fmla="*/ 1055451 w 1674153"/>
                <a:gd name="connsiteY14" fmla="*/ 1803645 h 1806575"/>
                <a:gd name="connsiteX15" fmla="*/ 1056916 w 1674153"/>
                <a:gd name="connsiteY15" fmla="*/ 561181 h 1806575"/>
                <a:gd name="connsiteX16" fmla="*/ 830532 w 1674153"/>
                <a:gd name="connsiteY16" fmla="*/ 334797 h 1806575"/>
                <a:gd name="connsiteX17" fmla="*/ 823471 w 1674153"/>
                <a:gd name="connsiteY17" fmla="*/ 334797 h 1806575"/>
                <a:gd name="connsiteX18" fmla="*/ 597087 w 1674153"/>
                <a:gd name="connsiteY18" fmla="*/ 561181 h 1806575"/>
                <a:gd name="connsiteX19" fmla="*/ 597087 w 1674153"/>
                <a:gd name="connsiteY19" fmla="*/ 1799742 h 1806575"/>
                <a:gd name="connsiteX20" fmla="*/ 262290 w 1674153"/>
                <a:gd name="connsiteY20" fmla="*/ 1799742 h 1806575"/>
                <a:gd name="connsiteX0" fmla="*/ 293712 w 1705575"/>
                <a:gd name="connsiteY0" fmla="*/ 1799742 h 1806575"/>
                <a:gd name="connsiteX1" fmla="*/ 292556 w 1705575"/>
                <a:gd name="connsiteY1" fmla="*/ 1549585 h 1806575"/>
                <a:gd name="connsiteX2" fmla="*/ 20708 w 1705575"/>
                <a:gd name="connsiteY2" fmla="*/ 1542524 h 1806575"/>
                <a:gd name="connsiteX3" fmla="*/ 38360 w 1705575"/>
                <a:gd name="connsiteY3" fmla="*/ 1440139 h 1806575"/>
                <a:gd name="connsiteX4" fmla="*/ 292556 w 1705575"/>
                <a:gd name="connsiteY4" fmla="*/ 1443670 h 1806575"/>
                <a:gd name="connsiteX5" fmla="*/ 293712 w 1705575"/>
                <a:gd name="connsiteY5" fmla="*/ 561181 h 1806575"/>
                <a:gd name="connsiteX6" fmla="*/ 854893 w 1705575"/>
                <a:gd name="connsiteY6" fmla="*/ 0 h 1806575"/>
                <a:gd name="connsiteX7" fmla="*/ 861954 w 1705575"/>
                <a:gd name="connsiteY7" fmla="*/ 0 h 1806575"/>
                <a:gd name="connsiteX8" fmla="*/ 1423135 w 1705575"/>
                <a:gd name="connsiteY8" fmla="*/ 561181 h 1806575"/>
                <a:gd name="connsiteX9" fmla="*/ 1422318 w 1705575"/>
                <a:gd name="connsiteY9" fmla="*/ 1436609 h 1806575"/>
                <a:gd name="connsiteX10" fmla="*/ 1705575 w 1705575"/>
                <a:gd name="connsiteY10" fmla="*/ 1440004 h 1806575"/>
                <a:gd name="connsiteX11" fmla="*/ 1704758 w 1705575"/>
                <a:gd name="connsiteY11" fmla="*/ 1546054 h 1806575"/>
                <a:gd name="connsiteX12" fmla="*/ 1415258 w 1705575"/>
                <a:gd name="connsiteY12" fmla="*/ 1549584 h 1806575"/>
                <a:gd name="connsiteX13" fmla="*/ 1418139 w 1705575"/>
                <a:gd name="connsiteY13" fmla="*/ 1806575 h 1806575"/>
                <a:gd name="connsiteX14" fmla="*/ 1086873 w 1705575"/>
                <a:gd name="connsiteY14" fmla="*/ 1803645 h 1806575"/>
                <a:gd name="connsiteX15" fmla="*/ 1088338 w 1705575"/>
                <a:gd name="connsiteY15" fmla="*/ 561181 h 1806575"/>
                <a:gd name="connsiteX16" fmla="*/ 861954 w 1705575"/>
                <a:gd name="connsiteY16" fmla="*/ 334797 h 1806575"/>
                <a:gd name="connsiteX17" fmla="*/ 854893 w 1705575"/>
                <a:gd name="connsiteY17" fmla="*/ 334797 h 1806575"/>
                <a:gd name="connsiteX18" fmla="*/ 628509 w 1705575"/>
                <a:gd name="connsiteY18" fmla="*/ 561181 h 1806575"/>
                <a:gd name="connsiteX19" fmla="*/ 628509 w 1705575"/>
                <a:gd name="connsiteY19" fmla="*/ 1799742 h 1806575"/>
                <a:gd name="connsiteX20" fmla="*/ 293712 w 1705575"/>
                <a:gd name="connsiteY20" fmla="*/ 1799742 h 1806575"/>
                <a:gd name="connsiteX0" fmla="*/ 293712 w 1705575"/>
                <a:gd name="connsiteY0" fmla="*/ 1799742 h 1806575"/>
                <a:gd name="connsiteX1" fmla="*/ 292556 w 1705575"/>
                <a:gd name="connsiteY1" fmla="*/ 1549585 h 1806575"/>
                <a:gd name="connsiteX2" fmla="*/ 20708 w 1705575"/>
                <a:gd name="connsiteY2" fmla="*/ 1542524 h 1806575"/>
                <a:gd name="connsiteX3" fmla="*/ 38360 w 1705575"/>
                <a:gd name="connsiteY3" fmla="*/ 1440139 h 1806575"/>
                <a:gd name="connsiteX4" fmla="*/ 292556 w 1705575"/>
                <a:gd name="connsiteY4" fmla="*/ 1443670 h 1806575"/>
                <a:gd name="connsiteX5" fmla="*/ 293712 w 1705575"/>
                <a:gd name="connsiteY5" fmla="*/ 561181 h 1806575"/>
                <a:gd name="connsiteX6" fmla="*/ 854893 w 1705575"/>
                <a:gd name="connsiteY6" fmla="*/ 0 h 1806575"/>
                <a:gd name="connsiteX7" fmla="*/ 861954 w 1705575"/>
                <a:gd name="connsiteY7" fmla="*/ 0 h 1806575"/>
                <a:gd name="connsiteX8" fmla="*/ 1423135 w 1705575"/>
                <a:gd name="connsiteY8" fmla="*/ 561181 h 1806575"/>
                <a:gd name="connsiteX9" fmla="*/ 1422318 w 1705575"/>
                <a:gd name="connsiteY9" fmla="*/ 1436609 h 1806575"/>
                <a:gd name="connsiteX10" fmla="*/ 1705575 w 1705575"/>
                <a:gd name="connsiteY10" fmla="*/ 1440004 h 1806575"/>
                <a:gd name="connsiteX11" fmla="*/ 1704758 w 1705575"/>
                <a:gd name="connsiteY11" fmla="*/ 1546054 h 1806575"/>
                <a:gd name="connsiteX12" fmla="*/ 1415258 w 1705575"/>
                <a:gd name="connsiteY12" fmla="*/ 1549584 h 1806575"/>
                <a:gd name="connsiteX13" fmla="*/ 1418139 w 1705575"/>
                <a:gd name="connsiteY13" fmla="*/ 1806575 h 1806575"/>
                <a:gd name="connsiteX14" fmla="*/ 1086873 w 1705575"/>
                <a:gd name="connsiteY14" fmla="*/ 1803645 h 1806575"/>
                <a:gd name="connsiteX15" fmla="*/ 1088338 w 1705575"/>
                <a:gd name="connsiteY15" fmla="*/ 561181 h 1806575"/>
                <a:gd name="connsiteX16" fmla="*/ 861954 w 1705575"/>
                <a:gd name="connsiteY16" fmla="*/ 334797 h 1806575"/>
                <a:gd name="connsiteX17" fmla="*/ 854893 w 1705575"/>
                <a:gd name="connsiteY17" fmla="*/ 334797 h 1806575"/>
                <a:gd name="connsiteX18" fmla="*/ 628509 w 1705575"/>
                <a:gd name="connsiteY18" fmla="*/ 561181 h 1806575"/>
                <a:gd name="connsiteX19" fmla="*/ 628509 w 1705575"/>
                <a:gd name="connsiteY19" fmla="*/ 1799742 h 1806575"/>
                <a:gd name="connsiteX20" fmla="*/ 293712 w 1705575"/>
                <a:gd name="connsiteY20" fmla="*/ 1799742 h 1806575"/>
                <a:gd name="connsiteX0" fmla="*/ 276626 w 1688489"/>
                <a:gd name="connsiteY0" fmla="*/ 1799742 h 1806575"/>
                <a:gd name="connsiteX1" fmla="*/ 275470 w 1688489"/>
                <a:gd name="connsiteY1" fmla="*/ 1549585 h 1806575"/>
                <a:gd name="connsiteX2" fmla="*/ 3622 w 1688489"/>
                <a:gd name="connsiteY2" fmla="*/ 1542524 h 1806575"/>
                <a:gd name="connsiteX3" fmla="*/ 21274 w 1688489"/>
                <a:gd name="connsiteY3" fmla="*/ 1440139 h 1806575"/>
                <a:gd name="connsiteX4" fmla="*/ 275470 w 1688489"/>
                <a:gd name="connsiteY4" fmla="*/ 1443670 h 1806575"/>
                <a:gd name="connsiteX5" fmla="*/ 276626 w 1688489"/>
                <a:gd name="connsiteY5" fmla="*/ 561181 h 1806575"/>
                <a:gd name="connsiteX6" fmla="*/ 837807 w 1688489"/>
                <a:gd name="connsiteY6" fmla="*/ 0 h 1806575"/>
                <a:gd name="connsiteX7" fmla="*/ 844868 w 1688489"/>
                <a:gd name="connsiteY7" fmla="*/ 0 h 1806575"/>
                <a:gd name="connsiteX8" fmla="*/ 1406049 w 1688489"/>
                <a:gd name="connsiteY8" fmla="*/ 561181 h 1806575"/>
                <a:gd name="connsiteX9" fmla="*/ 1405232 w 1688489"/>
                <a:gd name="connsiteY9" fmla="*/ 1436609 h 1806575"/>
                <a:gd name="connsiteX10" fmla="*/ 1688489 w 1688489"/>
                <a:gd name="connsiteY10" fmla="*/ 1440004 h 1806575"/>
                <a:gd name="connsiteX11" fmla="*/ 1687672 w 1688489"/>
                <a:gd name="connsiteY11" fmla="*/ 1546054 h 1806575"/>
                <a:gd name="connsiteX12" fmla="*/ 1398172 w 1688489"/>
                <a:gd name="connsiteY12" fmla="*/ 1549584 h 1806575"/>
                <a:gd name="connsiteX13" fmla="*/ 1401053 w 1688489"/>
                <a:gd name="connsiteY13" fmla="*/ 1806575 h 1806575"/>
                <a:gd name="connsiteX14" fmla="*/ 1069787 w 1688489"/>
                <a:gd name="connsiteY14" fmla="*/ 1803645 h 1806575"/>
                <a:gd name="connsiteX15" fmla="*/ 1071252 w 1688489"/>
                <a:gd name="connsiteY15" fmla="*/ 561181 h 1806575"/>
                <a:gd name="connsiteX16" fmla="*/ 844868 w 1688489"/>
                <a:gd name="connsiteY16" fmla="*/ 334797 h 1806575"/>
                <a:gd name="connsiteX17" fmla="*/ 837807 w 1688489"/>
                <a:gd name="connsiteY17" fmla="*/ 334797 h 1806575"/>
                <a:gd name="connsiteX18" fmla="*/ 611423 w 1688489"/>
                <a:gd name="connsiteY18" fmla="*/ 561181 h 1806575"/>
                <a:gd name="connsiteX19" fmla="*/ 611423 w 1688489"/>
                <a:gd name="connsiteY19" fmla="*/ 1799742 h 1806575"/>
                <a:gd name="connsiteX20" fmla="*/ 276626 w 1688489"/>
                <a:gd name="connsiteY20" fmla="*/ 1799742 h 1806575"/>
                <a:gd name="connsiteX0" fmla="*/ 276626 w 1688489"/>
                <a:gd name="connsiteY0" fmla="*/ 1799742 h 1806575"/>
                <a:gd name="connsiteX1" fmla="*/ 275470 w 1688489"/>
                <a:gd name="connsiteY1" fmla="*/ 1549585 h 1806575"/>
                <a:gd name="connsiteX2" fmla="*/ 3622 w 1688489"/>
                <a:gd name="connsiteY2" fmla="*/ 1542524 h 1806575"/>
                <a:gd name="connsiteX3" fmla="*/ 21274 w 1688489"/>
                <a:gd name="connsiteY3" fmla="*/ 1440139 h 1806575"/>
                <a:gd name="connsiteX4" fmla="*/ 275470 w 1688489"/>
                <a:gd name="connsiteY4" fmla="*/ 1443670 h 1806575"/>
                <a:gd name="connsiteX5" fmla="*/ 276626 w 1688489"/>
                <a:gd name="connsiteY5" fmla="*/ 561181 h 1806575"/>
                <a:gd name="connsiteX6" fmla="*/ 837807 w 1688489"/>
                <a:gd name="connsiteY6" fmla="*/ 0 h 1806575"/>
                <a:gd name="connsiteX7" fmla="*/ 844868 w 1688489"/>
                <a:gd name="connsiteY7" fmla="*/ 0 h 1806575"/>
                <a:gd name="connsiteX8" fmla="*/ 1406049 w 1688489"/>
                <a:gd name="connsiteY8" fmla="*/ 561181 h 1806575"/>
                <a:gd name="connsiteX9" fmla="*/ 1405232 w 1688489"/>
                <a:gd name="connsiteY9" fmla="*/ 1436609 h 1806575"/>
                <a:gd name="connsiteX10" fmla="*/ 1688489 w 1688489"/>
                <a:gd name="connsiteY10" fmla="*/ 1440004 h 1806575"/>
                <a:gd name="connsiteX11" fmla="*/ 1687672 w 1688489"/>
                <a:gd name="connsiteY11" fmla="*/ 1546054 h 1806575"/>
                <a:gd name="connsiteX12" fmla="*/ 1398172 w 1688489"/>
                <a:gd name="connsiteY12" fmla="*/ 1549584 h 1806575"/>
                <a:gd name="connsiteX13" fmla="*/ 1401053 w 1688489"/>
                <a:gd name="connsiteY13" fmla="*/ 1806575 h 1806575"/>
                <a:gd name="connsiteX14" fmla="*/ 1069787 w 1688489"/>
                <a:gd name="connsiteY14" fmla="*/ 1803645 h 1806575"/>
                <a:gd name="connsiteX15" fmla="*/ 1071252 w 1688489"/>
                <a:gd name="connsiteY15" fmla="*/ 561181 h 1806575"/>
                <a:gd name="connsiteX16" fmla="*/ 844868 w 1688489"/>
                <a:gd name="connsiteY16" fmla="*/ 334797 h 1806575"/>
                <a:gd name="connsiteX17" fmla="*/ 837807 w 1688489"/>
                <a:gd name="connsiteY17" fmla="*/ 334797 h 1806575"/>
                <a:gd name="connsiteX18" fmla="*/ 611423 w 1688489"/>
                <a:gd name="connsiteY18" fmla="*/ 561181 h 1806575"/>
                <a:gd name="connsiteX19" fmla="*/ 611423 w 1688489"/>
                <a:gd name="connsiteY19" fmla="*/ 1799742 h 1806575"/>
                <a:gd name="connsiteX20" fmla="*/ 276626 w 1688489"/>
                <a:gd name="connsiteY20" fmla="*/ 1799742 h 1806575"/>
                <a:gd name="connsiteX0" fmla="*/ 276626 w 1688489"/>
                <a:gd name="connsiteY0" fmla="*/ 1799742 h 1806575"/>
                <a:gd name="connsiteX1" fmla="*/ 275470 w 1688489"/>
                <a:gd name="connsiteY1" fmla="*/ 1549585 h 1806575"/>
                <a:gd name="connsiteX2" fmla="*/ 3622 w 1688489"/>
                <a:gd name="connsiteY2" fmla="*/ 1546054 h 1806575"/>
                <a:gd name="connsiteX3" fmla="*/ 21274 w 1688489"/>
                <a:gd name="connsiteY3" fmla="*/ 1440139 h 1806575"/>
                <a:gd name="connsiteX4" fmla="*/ 275470 w 1688489"/>
                <a:gd name="connsiteY4" fmla="*/ 1443670 h 1806575"/>
                <a:gd name="connsiteX5" fmla="*/ 276626 w 1688489"/>
                <a:gd name="connsiteY5" fmla="*/ 561181 h 1806575"/>
                <a:gd name="connsiteX6" fmla="*/ 837807 w 1688489"/>
                <a:gd name="connsiteY6" fmla="*/ 0 h 1806575"/>
                <a:gd name="connsiteX7" fmla="*/ 844868 w 1688489"/>
                <a:gd name="connsiteY7" fmla="*/ 0 h 1806575"/>
                <a:gd name="connsiteX8" fmla="*/ 1406049 w 1688489"/>
                <a:gd name="connsiteY8" fmla="*/ 561181 h 1806575"/>
                <a:gd name="connsiteX9" fmla="*/ 1405232 w 1688489"/>
                <a:gd name="connsiteY9" fmla="*/ 1436609 h 1806575"/>
                <a:gd name="connsiteX10" fmla="*/ 1688489 w 1688489"/>
                <a:gd name="connsiteY10" fmla="*/ 1440004 h 1806575"/>
                <a:gd name="connsiteX11" fmla="*/ 1687672 w 1688489"/>
                <a:gd name="connsiteY11" fmla="*/ 1546054 h 1806575"/>
                <a:gd name="connsiteX12" fmla="*/ 1398172 w 1688489"/>
                <a:gd name="connsiteY12" fmla="*/ 1549584 h 1806575"/>
                <a:gd name="connsiteX13" fmla="*/ 1401053 w 1688489"/>
                <a:gd name="connsiteY13" fmla="*/ 1806575 h 1806575"/>
                <a:gd name="connsiteX14" fmla="*/ 1069787 w 1688489"/>
                <a:gd name="connsiteY14" fmla="*/ 1803645 h 1806575"/>
                <a:gd name="connsiteX15" fmla="*/ 1071252 w 1688489"/>
                <a:gd name="connsiteY15" fmla="*/ 561181 h 1806575"/>
                <a:gd name="connsiteX16" fmla="*/ 844868 w 1688489"/>
                <a:gd name="connsiteY16" fmla="*/ 334797 h 1806575"/>
                <a:gd name="connsiteX17" fmla="*/ 837807 w 1688489"/>
                <a:gd name="connsiteY17" fmla="*/ 334797 h 1806575"/>
                <a:gd name="connsiteX18" fmla="*/ 611423 w 1688489"/>
                <a:gd name="connsiteY18" fmla="*/ 561181 h 1806575"/>
                <a:gd name="connsiteX19" fmla="*/ 611423 w 1688489"/>
                <a:gd name="connsiteY19" fmla="*/ 1799742 h 1806575"/>
                <a:gd name="connsiteX20" fmla="*/ 276626 w 1688489"/>
                <a:gd name="connsiteY20" fmla="*/ 1799742 h 1806575"/>
                <a:gd name="connsiteX0" fmla="*/ 286640 w 1698503"/>
                <a:gd name="connsiteY0" fmla="*/ 1799742 h 1806575"/>
                <a:gd name="connsiteX1" fmla="*/ 285484 w 1698503"/>
                <a:gd name="connsiteY1" fmla="*/ 1549585 h 1806575"/>
                <a:gd name="connsiteX2" fmla="*/ 13636 w 1698503"/>
                <a:gd name="connsiteY2" fmla="*/ 1546054 h 1806575"/>
                <a:gd name="connsiteX3" fmla="*/ 13635 w 1698503"/>
                <a:gd name="connsiteY3" fmla="*/ 1440139 h 1806575"/>
                <a:gd name="connsiteX4" fmla="*/ 285484 w 1698503"/>
                <a:gd name="connsiteY4" fmla="*/ 1443670 h 1806575"/>
                <a:gd name="connsiteX5" fmla="*/ 286640 w 1698503"/>
                <a:gd name="connsiteY5" fmla="*/ 561181 h 1806575"/>
                <a:gd name="connsiteX6" fmla="*/ 847821 w 1698503"/>
                <a:gd name="connsiteY6" fmla="*/ 0 h 1806575"/>
                <a:gd name="connsiteX7" fmla="*/ 854882 w 1698503"/>
                <a:gd name="connsiteY7" fmla="*/ 0 h 1806575"/>
                <a:gd name="connsiteX8" fmla="*/ 1416063 w 1698503"/>
                <a:gd name="connsiteY8" fmla="*/ 561181 h 1806575"/>
                <a:gd name="connsiteX9" fmla="*/ 1415246 w 1698503"/>
                <a:gd name="connsiteY9" fmla="*/ 1436609 h 1806575"/>
                <a:gd name="connsiteX10" fmla="*/ 1698503 w 1698503"/>
                <a:gd name="connsiteY10" fmla="*/ 1440004 h 1806575"/>
                <a:gd name="connsiteX11" fmla="*/ 1697686 w 1698503"/>
                <a:gd name="connsiteY11" fmla="*/ 1546054 h 1806575"/>
                <a:gd name="connsiteX12" fmla="*/ 1408186 w 1698503"/>
                <a:gd name="connsiteY12" fmla="*/ 1549584 h 1806575"/>
                <a:gd name="connsiteX13" fmla="*/ 1411067 w 1698503"/>
                <a:gd name="connsiteY13" fmla="*/ 1806575 h 1806575"/>
                <a:gd name="connsiteX14" fmla="*/ 1079801 w 1698503"/>
                <a:gd name="connsiteY14" fmla="*/ 1803645 h 1806575"/>
                <a:gd name="connsiteX15" fmla="*/ 1081266 w 1698503"/>
                <a:gd name="connsiteY15" fmla="*/ 561181 h 1806575"/>
                <a:gd name="connsiteX16" fmla="*/ 854882 w 1698503"/>
                <a:gd name="connsiteY16" fmla="*/ 334797 h 1806575"/>
                <a:gd name="connsiteX17" fmla="*/ 847821 w 1698503"/>
                <a:gd name="connsiteY17" fmla="*/ 334797 h 1806575"/>
                <a:gd name="connsiteX18" fmla="*/ 621437 w 1698503"/>
                <a:gd name="connsiteY18" fmla="*/ 561181 h 1806575"/>
                <a:gd name="connsiteX19" fmla="*/ 621437 w 1698503"/>
                <a:gd name="connsiteY19" fmla="*/ 1799742 h 1806575"/>
                <a:gd name="connsiteX20" fmla="*/ 286640 w 1698503"/>
                <a:gd name="connsiteY20" fmla="*/ 1799742 h 1806575"/>
                <a:gd name="connsiteX0" fmla="*/ 273783 w 1685646"/>
                <a:gd name="connsiteY0" fmla="*/ 1799742 h 1806575"/>
                <a:gd name="connsiteX1" fmla="*/ 272627 w 1685646"/>
                <a:gd name="connsiteY1" fmla="*/ 1549585 h 1806575"/>
                <a:gd name="connsiteX2" fmla="*/ 779 w 1685646"/>
                <a:gd name="connsiteY2" fmla="*/ 1546054 h 1806575"/>
                <a:gd name="connsiteX3" fmla="*/ 778 w 1685646"/>
                <a:gd name="connsiteY3" fmla="*/ 1440139 h 1806575"/>
                <a:gd name="connsiteX4" fmla="*/ 272627 w 1685646"/>
                <a:gd name="connsiteY4" fmla="*/ 1443670 h 1806575"/>
                <a:gd name="connsiteX5" fmla="*/ 273783 w 1685646"/>
                <a:gd name="connsiteY5" fmla="*/ 561181 h 1806575"/>
                <a:gd name="connsiteX6" fmla="*/ 834964 w 1685646"/>
                <a:gd name="connsiteY6" fmla="*/ 0 h 1806575"/>
                <a:gd name="connsiteX7" fmla="*/ 842025 w 1685646"/>
                <a:gd name="connsiteY7" fmla="*/ 0 h 1806575"/>
                <a:gd name="connsiteX8" fmla="*/ 1403206 w 1685646"/>
                <a:gd name="connsiteY8" fmla="*/ 561181 h 1806575"/>
                <a:gd name="connsiteX9" fmla="*/ 1402389 w 1685646"/>
                <a:gd name="connsiteY9" fmla="*/ 1436609 h 1806575"/>
                <a:gd name="connsiteX10" fmla="*/ 1685646 w 1685646"/>
                <a:gd name="connsiteY10" fmla="*/ 1440004 h 1806575"/>
                <a:gd name="connsiteX11" fmla="*/ 1684829 w 1685646"/>
                <a:gd name="connsiteY11" fmla="*/ 1546054 h 1806575"/>
                <a:gd name="connsiteX12" fmla="*/ 1395329 w 1685646"/>
                <a:gd name="connsiteY12" fmla="*/ 1549584 h 1806575"/>
                <a:gd name="connsiteX13" fmla="*/ 1398210 w 1685646"/>
                <a:gd name="connsiteY13" fmla="*/ 1806575 h 1806575"/>
                <a:gd name="connsiteX14" fmla="*/ 1066944 w 1685646"/>
                <a:gd name="connsiteY14" fmla="*/ 1803645 h 1806575"/>
                <a:gd name="connsiteX15" fmla="*/ 1068409 w 1685646"/>
                <a:gd name="connsiteY15" fmla="*/ 561181 h 1806575"/>
                <a:gd name="connsiteX16" fmla="*/ 842025 w 1685646"/>
                <a:gd name="connsiteY16" fmla="*/ 334797 h 1806575"/>
                <a:gd name="connsiteX17" fmla="*/ 834964 w 1685646"/>
                <a:gd name="connsiteY17" fmla="*/ 334797 h 1806575"/>
                <a:gd name="connsiteX18" fmla="*/ 608580 w 1685646"/>
                <a:gd name="connsiteY18" fmla="*/ 561181 h 1806575"/>
                <a:gd name="connsiteX19" fmla="*/ 608580 w 1685646"/>
                <a:gd name="connsiteY19" fmla="*/ 1799742 h 1806575"/>
                <a:gd name="connsiteX20" fmla="*/ 273783 w 1685646"/>
                <a:gd name="connsiteY20" fmla="*/ 1799742 h 1806575"/>
                <a:gd name="connsiteX0" fmla="*/ 280066 w 1691929"/>
                <a:gd name="connsiteY0" fmla="*/ 1799742 h 1806575"/>
                <a:gd name="connsiteX1" fmla="*/ 278910 w 1691929"/>
                <a:gd name="connsiteY1" fmla="*/ 1549585 h 1806575"/>
                <a:gd name="connsiteX2" fmla="*/ 7062 w 1691929"/>
                <a:gd name="connsiteY2" fmla="*/ 1546054 h 1806575"/>
                <a:gd name="connsiteX3" fmla="*/ 0 w 1691929"/>
                <a:gd name="connsiteY3" fmla="*/ 1440139 h 1806575"/>
                <a:gd name="connsiteX4" fmla="*/ 278910 w 1691929"/>
                <a:gd name="connsiteY4" fmla="*/ 1443670 h 1806575"/>
                <a:gd name="connsiteX5" fmla="*/ 280066 w 1691929"/>
                <a:gd name="connsiteY5" fmla="*/ 561181 h 1806575"/>
                <a:gd name="connsiteX6" fmla="*/ 841247 w 1691929"/>
                <a:gd name="connsiteY6" fmla="*/ 0 h 1806575"/>
                <a:gd name="connsiteX7" fmla="*/ 848308 w 1691929"/>
                <a:gd name="connsiteY7" fmla="*/ 0 h 1806575"/>
                <a:gd name="connsiteX8" fmla="*/ 1409489 w 1691929"/>
                <a:gd name="connsiteY8" fmla="*/ 561181 h 1806575"/>
                <a:gd name="connsiteX9" fmla="*/ 1408672 w 1691929"/>
                <a:gd name="connsiteY9" fmla="*/ 1436609 h 1806575"/>
                <a:gd name="connsiteX10" fmla="*/ 1691929 w 1691929"/>
                <a:gd name="connsiteY10" fmla="*/ 1440004 h 1806575"/>
                <a:gd name="connsiteX11" fmla="*/ 1691112 w 1691929"/>
                <a:gd name="connsiteY11" fmla="*/ 1546054 h 1806575"/>
                <a:gd name="connsiteX12" fmla="*/ 1401612 w 1691929"/>
                <a:gd name="connsiteY12" fmla="*/ 1549584 h 1806575"/>
                <a:gd name="connsiteX13" fmla="*/ 1404493 w 1691929"/>
                <a:gd name="connsiteY13" fmla="*/ 1806575 h 1806575"/>
                <a:gd name="connsiteX14" fmla="*/ 1073227 w 1691929"/>
                <a:gd name="connsiteY14" fmla="*/ 1803645 h 1806575"/>
                <a:gd name="connsiteX15" fmla="*/ 1074692 w 1691929"/>
                <a:gd name="connsiteY15" fmla="*/ 561181 h 1806575"/>
                <a:gd name="connsiteX16" fmla="*/ 848308 w 1691929"/>
                <a:gd name="connsiteY16" fmla="*/ 334797 h 1806575"/>
                <a:gd name="connsiteX17" fmla="*/ 841247 w 1691929"/>
                <a:gd name="connsiteY17" fmla="*/ 334797 h 1806575"/>
                <a:gd name="connsiteX18" fmla="*/ 614863 w 1691929"/>
                <a:gd name="connsiteY18" fmla="*/ 561181 h 1806575"/>
                <a:gd name="connsiteX19" fmla="*/ 614863 w 1691929"/>
                <a:gd name="connsiteY19" fmla="*/ 1799742 h 1806575"/>
                <a:gd name="connsiteX20" fmla="*/ 280066 w 1691929"/>
                <a:gd name="connsiteY20" fmla="*/ 1799742 h 1806575"/>
                <a:gd name="connsiteX0" fmla="*/ 280066 w 1691929"/>
                <a:gd name="connsiteY0" fmla="*/ 1799742 h 1806575"/>
                <a:gd name="connsiteX1" fmla="*/ 278910 w 1691929"/>
                <a:gd name="connsiteY1" fmla="*/ 1549585 h 1806575"/>
                <a:gd name="connsiteX2" fmla="*/ 7062 w 1691929"/>
                <a:gd name="connsiteY2" fmla="*/ 1546054 h 1806575"/>
                <a:gd name="connsiteX3" fmla="*/ 0 w 1691929"/>
                <a:gd name="connsiteY3" fmla="*/ 1440139 h 1806575"/>
                <a:gd name="connsiteX4" fmla="*/ 278910 w 1691929"/>
                <a:gd name="connsiteY4" fmla="*/ 1443670 h 1806575"/>
                <a:gd name="connsiteX5" fmla="*/ 280066 w 1691929"/>
                <a:gd name="connsiteY5" fmla="*/ 561181 h 1806575"/>
                <a:gd name="connsiteX6" fmla="*/ 841247 w 1691929"/>
                <a:gd name="connsiteY6" fmla="*/ 0 h 1806575"/>
                <a:gd name="connsiteX7" fmla="*/ 848308 w 1691929"/>
                <a:gd name="connsiteY7" fmla="*/ 0 h 1806575"/>
                <a:gd name="connsiteX8" fmla="*/ 1409489 w 1691929"/>
                <a:gd name="connsiteY8" fmla="*/ 561181 h 1806575"/>
                <a:gd name="connsiteX9" fmla="*/ 1408672 w 1691929"/>
                <a:gd name="connsiteY9" fmla="*/ 1436609 h 1806575"/>
                <a:gd name="connsiteX10" fmla="*/ 1691929 w 1691929"/>
                <a:gd name="connsiteY10" fmla="*/ 1440004 h 1806575"/>
                <a:gd name="connsiteX11" fmla="*/ 1691112 w 1691929"/>
                <a:gd name="connsiteY11" fmla="*/ 1546054 h 1806575"/>
                <a:gd name="connsiteX12" fmla="*/ 1401612 w 1691929"/>
                <a:gd name="connsiteY12" fmla="*/ 1549584 h 1806575"/>
                <a:gd name="connsiteX13" fmla="*/ 1404493 w 1691929"/>
                <a:gd name="connsiteY13" fmla="*/ 1806575 h 1806575"/>
                <a:gd name="connsiteX14" fmla="*/ 1073227 w 1691929"/>
                <a:gd name="connsiteY14" fmla="*/ 1803645 h 1806575"/>
                <a:gd name="connsiteX15" fmla="*/ 1074692 w 1691929"/>
                <a:gd name="connsiteY15" fmla="*/ 561181 h 1806575"/>
                <a:gd name="connsiteX16" fmla="*/ 848308 w 1691929"/>
                <a:gd name="connsiteY16" fmla="*/ 334797 h 1806575"/>
                <a:gd name="connsiteX17" fmla="*/ 841247 w 1691929"/>
                <a:gd name="connsiteY17" fmla="*/ 334797 h 1806575"/>
                <a:gd name="connsiteX18" fmla="*/ 614863 w 1691929"/>
                <a:gd name="connsiteY18" fmla="*/ 561181 h 1806575"/>
                <a:gd name="connsiteX19" fmla="*/ 614863 w 1691929"/>
                <a:gd name="connsiteY19" fmla="*/ 1799742 h 1806575"/>
                <a:gd name="connsiteX20" fmla="*/ 280066 w 1691929"/>
                <a:gd name="connsiteY20" fmla="*/ 1799742 h 1806575"/>
                <a:gd name="connsiteX0" fmla="*/ 273783 w 1685646"/>
                <a:gd name="connsiteY0" fmla="*/ 1799742 h 1806575"/>
                <a:gd name="connsiteX1" fmla="*/ 272627 w 1685646"/>
                <a:gd name="connsiteY1" fmla="*/ 1549585 h 1806575"/>
                <a:gd name="connsiteX2" fmla="*/ 779 w 1685646"/>
                <a:gd name="connsiteY2" fmla="*/ 1546054 h 1806575"/>
                <a:gd name="connsiteX3" fmla="*/ 778 w 1685646"/>
                <a:gd name="connsiteY3" fmla="*/ 1440139 h 1806575"/>
                <a:gd name="connsiteX4" fmla="*/ 272627 w 1685646"/>
                <a:gd name="connsiteY4" fmla="*/ 1443670 h 1806575"/>
                <a:gd name="connsiteX5" fmla="*/ 273783 w 1685646"/>
                <a:gd name="connsiteY5" fmla="*/ 561181 h 1806575"/>
                <a:gd name="connsiteX6" fmla="*/ 834964 w 1685646"/>
                <a:gd name="connsiteY6" fmla="*/ 0 h 1806575"/>
                <a:gd name="connsiteX7" fmla="*/ 842025 w 1685646"/>
                <a:gd name="connsiteY7" fmla="*/ 0 h 1806575"/>
                <a:gd name="connsiteX8" fmla="*/ 1403206 w 1685646"/>
                <a:gd name="connsiteY8" fmla="*/ 561181 h 1806575"/>
                <a:gd name="connsiteX9" fmla="*/ 1402389 w 1685646"/>
                <a:gd name="connsiteY9" fmla="*/ 1436609 h 1806575"/>
                <a:gd name="connsiteX10" fmla="*/ 1685646 w 1685646"/>
                <a:gd name="connsiteY10" fmla="*/ 1440004 h 1806575"/>
                <a:gd name="connsiteX11" fmla="*/ 1684829 w 1685646"/>
                <a:gd name="connsiteY11" fmla="*/ 1546054 h 1806575"/>
                <a:gd name="connsiteX12" fmla="*/ 1395329 w 1685646"/>
                <a:gd name="connsiteY12" fmla="*/ 1549584 h 1806575"/>
                <a:gd name="connsiteX13" fmla="*/ 1398210 w 1685646"/>
                <a:gd name="connsiteY13" fmla="*/ 1806575 h 1806575"/>
                <a:gd name="connsiteX14" fmla="*/ 1066944 w 1685646"/>
                <a:gd name="connsiteY14" fmla="*/ 1803645 h 1806575"/>
                <a:gd name="connsiteX15" fmla="*/ 1068409 w 1685646"/>
                <a:gd name="connsiteY15" fmla="*/ 561181 h 1806575"/>
                <a:gd name="connsiteX16" fmla="*/ 842025 w 1685646"/>
                <a:gd name="connsiteY16" fmla="*/ 334797 h 1806575"/>
                <a:gd name="connsiteX17" fmla="*/ 834964 w 1685646"/>
                <a:gd name="connsiteY17" fmla="*/ 334797 h 1806575"/>
                <a:gd name="connsiteX18" fmla="*/ 608580 w 1685646"/>
                <a:gd name="connsiteY18" fmla="*/ 561181 h 1806575"/>
                <a:gd name="connsiteX19" fmla="*/ 608580 w 1685646"/>
                <a:gd name="connsiteY19" fmla="*/ 1799742 h 1806575"/>
                <a:gd name="connsiteX20" fmla="*/ 273783 w 1685646"/>
                <a:gd name="connsiteY20" fmla="*/ 1799742 h 1806575"/>
                <a:gd name="connsiteX0" fmla="*/ 273783 w 1685646"/>
                <a:gd name="connsiteY0" fmla="*/ 1799742 h 1806575"/>
                <a:gd name="connsiteX1" fmla="*/ 272627 w 1685646"/>
                <a:gd name="connsiteY1" fmla="*/ 1549585 h 1806575"/>
                <a:gd name="connsiteX2" fmla="*/ 779 w 1685646"/>
                <a:gd name="connsiteY2" fmla="*/ 1546054 h 1806575"/>
                <a:gd name="connsiteX3" fmla="*/ 778 w 1685646"/>
                <a:gd name="connsiteY3" fmla="*/ 1440139 h 1806575"/>
                <a:gd name="connsiteX4" fmla="*/ 272627 w 1685646"/>
                <a:gd name="connsiteY4" fmla="*/ 1433079 h 1806575"/>
                <a:gd name="connsiteX5" fmla="*/ 273783 w 1685646"/>
                <a:gd name="connsiteY5" fmla="*/ 561181 h 1806575"/>
                <a:gd name="connsiteX6" fmla="*/ 834964 w 1685646"/>
                <a:gd name="connsiteY6" fmla="*/ 0 h 1806575"/>
                <a:gd name="connsiteX7" fmla="*/ 842025 w 1685646"/>
                <a:gd name="connsiteY7" fmla="*/ 0 h 1806575"/>
                <a:gd name="connsiteX8" fmla="*/ 1403206 w 1685646"/>
                <a:gd name="connsiteY8" fmla="*/ 561181 h 1806575"/>
                <a:gd name="connsiteX9" fmla="*/ 1402389 w 1685646"/>
                <a:gd name="connsiteY9" fmla="*/ 1436609 h 1806575"/>
                <a:gd name="connsiteX10" fmla="*/ 1685646 w 1685646"/>
                <a:gd name="connsiteY10" fmla="*/ 1440004 h 1806575"/>
                <a:gd name="connsiteX11" fmla="*/ 1684829 w 1685646"/>
                <a:gd name="connsiteY11" fmla="*/ 1546054 h 1806575"/>
                <a:gd name="connsiteX12" fmla="*/ 1395329 w 1685646"/>
                <a:gd name="connsiteY12" fmla="*/ 1549584 h 1806575"/>
                <a:gd name="connsiteX13" fmla="*/ 1398210 w 1685646"/>
                <a:gd name="connsiteY13" fmla="*/ 1806575 h 1806575"/>
                <a:gd name="connsiteX14" fmla="*/ 1066944 w 1685646"/>
                <a:gd name="connsiteY14" fmla="*/ 1803645 h 1806575"/>
                <a:gd name="connsiteX15" fmla="*/ 1068409 w 1685646"/>
                <a:gd name="connsiteY15" fmla="*/ 561181 h 1806575"/>
                <a:gd name="connsiteX16" fmla="*/ 842025 w 1685646"/>
                <a:gd name="connsiteY16" fmla="*/ 334797 h 1806575"/>
                <a:gd name="connsiteX17" fmla="*/ 834964 w 1685646"/>
                <a:gd name="connsiteY17" fmla="*/ 334797 h 1806575"/>
                <a:gd name="connsiteX18" fmla="*/ 608580 w 1685646"/>
                <a:gd name="connsiteY18" fmla="*/ 561181 h 1806575"/>
                <a:gd name="connsiteX19" fmla="*/ 608580 w 1685646"/>
                <a:gd name="connsiteY19" fmla="*/ 1799742 h 1806575"/>
                <a:gd name="connsiteX20" fmla="*/ 273783 w 1685646"/>
                <a:gd name="connsiteY20" fmla="*/ 1799742 h 1806575"/>
                <a:gd name="connsiteX0" fmla="*/ 283597 w 1695460"/>
                <a:gd name="connsiteY0" fmla="*/ 1799742 h 1806575"/>
                <a:gd name="connsiteX1" fmla="*/ 282441 w 1695460"/>
                <a:gd name="connsiteY1" fmla="*/ 1549585 h 1806575"/>
                <a:gd name="connsiteX2" fmla="*/ 10593 w 1695460"/>
                <a:gd name="connsiteY2" fmla="*/ 1546054 h 1806575"/>
                <a:gd name="connsiteX3" fmla="*/ 0 w 1695460"/>
                <a:gd name="connsiteY3" fmla="*/ 1440139 h 1806575"/>
                <a:gd name="connsiteX4" fmla="*/ 282441 w 1695460"/>
                <a:gd name="connsiteY4" fmla="*/ 1433079 h 1806575"/>
                <a:gd name="connsiteX5" fmla="*/ 283597 w 1695460"/>
                <a:gd name="connsiteY5" fmla="*/ 561181 h 1806575"/>
                <a:gd name="connsiteX6" fmla="*/ 844778 w 1695460"/>
                <a:gd name="connsiteY6" fmla="*/ 0 h 1806575"/>
                <a:gd name="connsiteX7" fmla="*/ 851839 w 1695460"/>
                <a:gd name="connsiteY7" fmla="*/ 0 h 1806575"/>
                <a:gd name="connsiteX8" fmla="*/ 1413020 w 1695460"/>
                <a:gd name="connsiteY8" fmla="*/ 561181 h 1806575"/>
                <a:gd name="connsiteX9" fmla="*/ 1412203 w 1695460"/>
                <a:gd name="connsiteY9" fmla="*/ 1436609 h 1806575"/>
                <a:gd name="connsiteX10" fmla="*/ 1695460 w 1695460"/>
                <a:gd name="connsiteY10" fmla="*/ 1440004 h 1806575"/>
                <a:gd name="connsiteX11" fmla="*/ 1694643 w 1695460"/>
                <a:gd name="connsiteY11" fmla="*/ 1546054 h 1806575"/>
                <a:gd name="connsiteX12" fmla="*/ 1405143 w 1695460"/>
                <a:gd name="connsiteY12" fmla="*/ 1549584 h 1806575"/>
                <a:gd name="connsiteX13" fmla="*/ 1408024 w 1695460"/>
                <a:gd name="connsiteY13" fmla="*/ 1806575 h 1806575"/>
                <a:gd name="connsiteX14" fmla="*/ 1076758 w 1695460"/>
                <a:gd name="connsiteY14" fmla="*/ 1803645 h 1806575"/>
                <a:gd name="connsiteX15" fmla="*/ 1078223 w 1695460"/>
                <a:gd name="connsiteY15" fmla="*/ 561181 h 1806575"/>
                <a:gd name="connsiteX16" fmla="*/ 851839 w 1695460"/>
                <a:gd name="connsiteY16" fmla="*/ 334797 h 1806575"/>
                <a:gd name="connsiteX17" fmla="*/ 844778 w 1695460"/>
                <a:gd name="connsiteY17" fmla="*/ 334797 h 1806575"/>
                <a:gd name="connsiteX18" fmla="*/ 618394 w 1695460"/>
                <a:gd name="connsiteY18" fmla="*/ 561181 h 1806575"/>
                <a:gd name="connsiteX19" fmla="*/ 618394 w 1695460"/>
                <a:gd name="connsiteY19" fmla="*/ 1799742 h 1806575"/>
                <a:gd name="connsiteX20" fmla="*/ 283597 w 1695460"/>
                <a:gd name="connsiteY20" fmla="*/ 1799742 h 1806575"/>
                <a:gd name="connsiteX0" fmla="*/ 284374 w 1696237"/>
                <a:gd name="connsiteY0" fmla="*/ 1799742 h 1806575"/>
                <a:gd name="connsiteX1" fmla="*/ 283218 w 1696237"/>
                <a:gd name="connsiteY1" fmla="*/ 1549585 h 1806575"/>
                <a:gd name="connsiteX2" fmla="*/ 778 w 1696237"/>
                <a:gd name="connsiteY2" fmla="*/ 1549584 h 1806575"/>
                <a:gd name="connsiteX3" fmla="*/ 777 w 1696237"/>
                <a:gd name="connsiteY3" fmla="*/ 1440139 h 1806575"/>
                <a:gd name="connsiteX4" fmla="*/ 283218 w 1696237"/>
                <a:gd name="connsiteY4" fmla="*/ 1433079 h 1806575"/>
                <a:gd name="connsiteX5" fmla="*/ 284374 w 1696237"/>
                <a:gd name="connsiteY5" fmla="*/ 561181 h 1806575"/>
                <a:gd name="connsiteX6" fmla="*/ 845555 w 1696237"/>
                <a:gd name="connsiteY6" fmla="*/ 0 h 1806575"/>
                <a:gd name="connsiteX7" fmla="*/ 852616 w 1696237"/>
                <a:gd name="connsiteY7" fmla="*/ 0 h 1806575"/>
                <a:gd name="connsiteX8" fmla="*/ 1413797 w 1696237"/>
                <a:gd name="connsiteY8" fmla="*/ 561181 h 1806575"/>
                <a:gd name="connsiteX9" fmla="*/ 1412980 w 1696237"/>
                <a:gd name="connsiteY9" fmla="*/ 1436609 h 1806575"/>
                <a:gd name="connsiteX10" fmla="*/ 1696237 w 1696237"/>
                <a:gd name="connsiteY10" fmla="*/ 1440004 h 1806575"/>
                <a:gd name="connsiteX11" fmla="*/ 1695420 w 1696237"/>
                <a:gd name="connsiteY11" fmla="*/ 1546054 h 1806575"/>
                <a:gd name="connsiteX12" fmla="*/ 1405920 w 1696237"/>
                <a:gd name="connsiteY12" fmla="*/ 1549584 h 1806575"/>
                <a:gd name="connsiteX13" fmla="*/ 1408801 w 1696237"/>
                <a:gd name="connsiteY13" fmla="*/ 1806575 h 1806575"/>
                <a:gd name="connsiteX14" fmla="*/ 1077535 w 1696237"/>
                <a:gd name="connsiteY14" fmla="*/ 1803645 h 1806575"/>
                <a:gd name="connsiteX15" fmla="*/ 1079000 w 1696237"/>
                <a:gd name="connsiteY15" fmla="*/ 561181 h 1806575"/>
                <a:gd name="connsiteX16" fmla="*/ 852616 w 1696237"/>
                <a:gd name="connsiteY16" fmla="*/ 334797 h 1806575"/>
                <a:gd name="connsiteX17" fmla="*/ 845555 w 1696237"/>
                <a:gd name="connsiteY17" fmla="*/ 334797 h 1806575"/>
                <a:gd name="connsiteX18" fmla="*/ 619171 w 1696237"/>
                <a:gd name="connsiteY18" fmla="*/ 561181 h 1806575"/>
                <a:gd name="connsiteX19" fmla="*/ 619171 w 1696237"/>
                <a:gd name="connsiteY19" fmla="*/ 1799742 h 1806575"/>
                <a:gd name="connsiteX20" fmla="*/ 284374 w 1696237"/>
                <a:gd name="connsiteY20" fmla="*/ 1799742 h 1806575"/>
                <a:gd name="connsiteX0" fmla="*/ 287128 w 1698991"/>
                <a:gd name="connsiteY0" fmla="*/ 1799742 h 1806575"/>
                <a:gd name="connsiteX1" fmla="*/ 285972 w 1698991"/>
                <a:gd name="connsiteY1" fmla="*/ 1549585 h 1806575"/>
                <a:gd name="connsiteX2" fmla="*/ 3532 w 1698991"/>
                <a:gd name="connsiteY2" fmla="*/ 1549584 h 1806575"/>
                <a:gd name="connsiteX3" fmla="*/ 0 w 1698991"/>
                <a:gd name="connsiteY3" fmla="*/ 1440139 h 1806575"/>
                <a:gd name="connsiteX4" fmla="*/ 285972 w 1698991"/>
                <a:gd name="connsiteY4" fmla="*/ 1433079 h 1806575"/>
                <a:gd name="connsiteX5" fmla="*/ 287128 w 1698991"/>
                <a:gd name="connsiteY5" fmla="*/ 561181 h 1806575"/>
                <a:gd name="connsiteX6" fmla="*/ 848309 w 1698991"/>
                <a:gd name="connsiteY6" fmla="*/ 0 h 1806575"/>
                <a:gd name="connsiteX7" fmla="*/ 855370 w 1698991"/>
                <a:gd name="connsiteY7" fmla="*/ 0 h 1806575"/>
                <a:gd name="connsiteX8" fmla="*/ 1416551 w 1698991"/>
                <a:gd name="connsiteY8" fmla="*/ 561181 h 1806575"/>
                <a:gd name="connsiteX9" fmla="*/ 1415734 w 1698991"/>
                <a:gd name="connsiteY9" fmla="*/ 1436609 h 1806575"/>
                <a:gd name="connsiteX10" fmla="*/ 1698991 w 1698991"/>
                <a:gd name="connsiteY10" fmla="*/ 1440004 h 1806575"/>
                <a:gd name="connsiteX11" fmla="*/ 1698174 w 1698991"/>
                <a:gd name="connsiteY11" fmla="*/ 1546054 h 1806575"/>
                <a:gd name="connsiteX12" fmla="*/ 1408674 w 1698991"/>
                <a:gd name="connsiteY12" fmla="*/ 1549584 h 1806575"/>
                <a:gd name="connsiteX13" fmla="*/ 1411555 w 1698991"/>
                <a:gd name="connsiteY13" fmla="*/ 1806575 h 1806575"/>
                <a:gd name="connsiteX14" fmla="*/ 1080289 w 1698991"/>
                <a:gd name="connsiteY14" fmla="*/ 1803645 h 1806575"/>
                <a:gd name="connsiteX15" fmla="*/ 1081754 w 1698991"/>
                <a:gd name="connsiteY15" fmla="*/ 561181 h 1806575"/>
                <a:gd name="connsiteX16" fmla="*/ 855370 w 1698991"/>
                <a:gd name="connsiteY16" fmla="*/ 334797 h 1806575"/>
                <a:gd name="connsiteX17" fmla="*/ 848309 w 1698991"/>
                <a:gd name="connsiteY17" fmla="*/ 334797 h 1806575"/>
                <a:gd name="connsiteX18" fmla="*/ 621925 w 1698991"/>
                <a:gd name="connsiteY18" fmla="*/ 561181 h 1806575"/>
                <a:gd name="connsiteX19" fmla="*/ 621925 w 1698991"/>
                <a:gd name="connsiteY19" fmla="*/ 1799742 h 1806575"/>
                <a:gd name="connsiteX20" fmla="*/ 287128 w 1698991"/>
                <a:gd name="connsiteY20" fmla="*/ 1799742 h 1806575"/>
                <a:gd name="connsiteX0" fmla="*/ 287128 w 1698991"/>
                <a:gd name="connsiteY0" fmla="*/ 1799742 h 1806575"/>
                <a:gd name="connsiteX1" fmla="*/ 285972 w 1698991"/>
                <a:gd name="connsiteY1" fmla="*/ 1549585 h 1806575"/>
                <a:gd name="connsiteX2" fmla="*/ 3532 w 1698991"/>
                <a:gd name="connsiteY2" fmla="*/ 1549584 h 1806575"/>
                <a:gd name="connsiteX3" fmla="*/ 0 w 1698991"/>
                <a:gd name="connsiteY3" fmla="*/ 1440139 h 1806575"/>
                <a:gd name="connsiteX4" fmla="*/ 285972 w 1698991"/>
                <a:gd name="connsiteY4" fmla="*/ 1433079 h 1806575"/>
                <a:gd name="connsiteX5" fmla="*/ 287128 w 1698991"/>
                <a:gd name="connsiteY5" fmla="*/ 561181 h 1806575"/>
                <a:gd name="connsiteX6" fmla="*/ 848309 w 1698991"/>
                <a:gd name="connsiteY6" fmla="*/ 0 h 1806575"/>
                <a:gd name="connsiteX7" fmla="*/ 855370 w 1698991"/>
                <a:gd name="connsiteY7" fmla="*/ 0 h 1806575"/>
                <a:gd name="connsiteX8" fmla="*/ 1416551 w 1698991"/>
                <a:gd name="connsiteY8" fmla="*/ 561181 h 1806575"/>
                <a:gd name="connsiteX9" fmla="*/ 1415734 w 1698991"/>
                <a:gd name="connsiteY9" fmla="*/ 1436609 h 1806575"/>
                <a:gd name="connsiteX10" fmla="*/ 1698991 w 1698991"/>
                <a:gd name="connsiteY10" fmla="*/ 1440004 h 1806575"/>
                <a:gd name="connsiteX11" fmla="*/ 1698174 w 1698991"/>
                <a:gd name="connsiteY11" fmla="*/ 1546054 h 1806575"/>
                <a:gd name="connsiteX12" fmla="*/ 1408674 w 1698991"/>
                <a:gd name="connsiteY12" fmla="*/ 1549584 h 1806575"/>
                <a:gd name="connsiteX13" fmla="*/ 1411555 w 1698991"/>
                <a:gd name="connsiteY13" fmla="*/ 1806575 h 1806575"/>
                <a:gd name="connsiteX14" fmla="*/ 1080289 w 1698991"/>
                <a:gd name="connsiteY14" fmla="*/ 1803645 h 1806575"/>
                <a:gd name="connsiteX15" fmla="*/ 1081754 w 1698991"/>
                <a:gd name="connsiteY15" fmla="*/ 561181 h 1806575"/>
                <a:gd name="connsiteX16" fmla="*/ 855370 w 1698991"/>
                <a:gd name="connsiteY16" fmla="*/ 334797 h 1806575"/>
                <a:gd name="connsiteX17" fmla="*/ 848309 w 1698991"/>
                <a:gd name="connsiteY17" fmla="*/ 334797 h 1806575"/>
                <a:gd name="connsiteX18" fmla="*/ 621925 w 1698991"/>
                <a:gd name="connsiteY18" fmla="*/ 561181 h 1806575"/>
                <a:gd name="connsiteX19" fmla="*/ 621925 w 1698991"/>
                <a:gd name="connsiteY19" fmla="*/ 1799742 h 1806575"/>
                <a:gd name="connsiteX20" fmla="*/ 287128 w 1698991"/>
                <a:gd name="connsiteY20" fmla="*/ 1799742 h 1806575"/>
                <a:gd name="connsiteX0" fmla="*/ 287128 w 1698991"/>
                <a:gd name="connsiteY0" fmla="*/ 1799742 h 1806575"/>
                <a:gd name="connsiteX1" fmla="*/ 285972 w 1698991"/>
                <a:gd name="connsiteY1" fmla="*/ 1549585 h 1806575"/>
                <a:gd name="connsiteX2" fmla="*/ 3532 w 1698991"/>
                <a:gd name="connsiteY2" fmla="*/ 1549584 h 1806575"/>
                <a:gd name="connsiteX3" fmla="*/ 0 w 1698991"/>
                <a:gd name="connsiteY3" fmla="*/ 1440139 h 1806575"/>
                <a:gd name="connsiteX4" fmla="*/ 285972 w 1698991"/>
                <a:gd name="connsiteY4" fmla="*/ 1433079 h 1806575"/>
                <a:gd name="connsiteX5" fmla="*/ 287128 w 1698991"/>
                <a:gd name="connsiteY5" fmla="*/ 561181 h 1806575"/>
                <a:gd name="connsiteX6" fmla="*/ 848309 w 1698991"/>
                <a:gd name="connsiteY6" fmla="*/ 0 h 1806575"/>
                <a:gd name="connsiteX7" fmla="*/ 855370 w 1698991"/>
                <a:gd name="connsiteY7" fmla="*/ 0 h 1806575"/>
                <a:gd name="connsiteX8" fmla="*/ 1416551 w 1698991"/>
                <a:gd name="connsiteY8" fmla="*/ 561181 h 1806575"/>
                <a:gd name="connsiteX9" fmla="*/ 1415734 w 1698991"/>
                <a:gd name="connsiteY9" fmla="*/ 1436609 h 1806575"/>
                <a:gd name="connsiteX10" fmla="*/ 1698991 w 1698991"/>
                <a:gd name="connsiteY10" fmla="*/ 1440004 h 1806575"/>
                <a:gd name="connsiteX11" fmla="*/ 1698174 w 1698991"/>
                <a:gd name="connsiteY11" fmla="*/ 1546054 h 1806575"/>
                <a:gd name="connsiteX12" fmla="*/ 1408674 w 1698991"/>
                <a:gd name="connsiteY12" fmla="*/ 1549584 h 1806575"/>
                <a:gd name="connsiteX13" fmla="*/ 1411555 w 1698991"/>
                <a:gd name="connsiteY13" fmla="*/ 1806575 h 1806575"/>
                <a:gd name="connsiteX14" fmla="*/ 1080289 w 1698991"/>
                <a:gd name="connsiteY14" fmla="*/ 1803645 h 1806575"/>
                <a:gd name="connsiteX15" fmla="*/ 1081754 w 1698991"/>
                <a:gd name="connsiteY15" fmla="*/ 561181 h 1806575"/>
                <a:gd name="connsiteX16" fmla="*/ 855370 w 1698991"/>
                <a:gd name="connsiteY16" fmla="*/ 334797 h 1806575"/>
                <a:gd name="connsiteX17" fmla="*/ 848309 w 1698991"/>
                <a:gd name="connsiteY17" fmla="*/ 334797 h 1806575"/>
                <a:gd name="connsiteX18" fmla="*/ 621925 w 1698991"/>
                <a:gd name="connsiteY18" fmla="*/ 561181 h 1806575"/>
                <a:gd name="connsiteX19" fmla="*/ 621925 w 1698991"/>
                <a:gd name="connsiteY19" fmla="*/ 1799742 h 1806575"/>
                <a:gd name="connsiteX20" fmla="*/ 287128 w 1698991"/>
                <a:gd name="connsiteY20" fmla="*/ 1799742 h 1806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698991" h="1806575">
                  <a:moveTo>
                    <a:pt x="287128" y="1799742"/>
                  </a:moveTo>
                  <a:cubicBezTo>
                    <a:pt x="291154" y="1701561"/>
                    <a:pt x="286550" y="1674663"/>
                    <a:pt x="285972" y="1549585"/>
                  </a:cubicBezTo>
                  <a:cubicBezTo>
                    <a:pt x="161623" y="1549081"/>
                    <a:pt x="120038" y="1546642"/>
                    <a:pt x="3532" y="1549584"/>
                  </a:cubicBezTo>
                  <a:cubicBezTo>
                    <a:pt x="3532" y="1481917"/>
                    <a:pt x="6473" y="1516633"/>
                    <a:pt x="0" y="1440139"/>
                  </a:cubicBezTo>
                  <a:lnTo>
                    <a:pt x="285972" y="1433079"/>
                  </a:lnTo>
                  <a:cubicBezTo>
                    <a:pt x="286357" y="1201288"/>
                    <a:pt x="286743" y="792972"/>
                    <a:pt x="287128" y="561181"/>
                  </a:cubicBezTo>
                  <a:cubicBezTo>
                    <a:pt x="287128" y="251249"/>
                    <a:pt x="538377" y="0"/>
                    <a:pt x="848309" y="0"/>
                  </a:cubicBezTo>
                  <a:lnTo>
                    <a:pt x="855370" y="0"/>
                  </a:lnTo>
                  <a:cubicBezTo>
                    <a:pt x="1165302" y="0"/>
                    <a:pt x="1416551" y="251249"/>
                    <a:pt x="1416551" y="561181"/>
                  </a:cubicBezTo>
                  <a:cubicBezTo>
                    <a:pt x="1414622" y="788258"/>
                    <a:pt x="1415734" y="1290727"/>
                    <a:pt x="1415734" y="1436609"/>
                  </a:cubicBezTo>
                  <a:lnTo>
                    <a:pt x="1698991" y="1440004"/>
                  </a:lnTo>
                  <a:cubicBezTo>
                    <a:pt x="1698402" y="1486489"/>
                    <a:pt x="1695956" y="1485425"/>
                    <a:pt x="1698174" y="1546054"/>
                  </a:cubicBezTo>
                  <a:lnTo>
                    <a:pt x="1408674" y="1549584"/>
                  </a:lnTo>
                  <a:cubicBezTo>
                    <a:pt x="1413274" y="1639489"/>
                    <a:pt x="1406856" y="1703624"/>
                    <a:pt x="1411555" y="1806575"/>
                  </a:cubicBezTo>
                  <a:lnTo>
                    <a:pt x="1080289" y="1803645"/>
                  </a:lnTo>
                  <a:cubicBezTo>
                    <a:pt x="1085341" y="1571366"/>
                    <a:pt x="1083936" y="813050"/>
                    <a:pt x="1081754" y="561181"/>
                  </a:cubicBezTo>
                  <a:cubicBezTo>
                    <a:pt x="1081754" y="436153"/>
                    <a:pt x="980398" y="334797"/>
                    <a:pt x="855370" y="334797"/>
                  </a:cubicBezTo>
                  <a:lnTo>
                    <a:pt x="848309" y="334797"/>
                  </a:lnTo>
                  <a:cubicBezTo>
                    <a:pt x="723281" y="334797"/>
                    <a:pt x="621925" y="436153"/>
                    <a:pt x="621925" y="561181"/>
                  </a:cubicBezTo>
                  <a:lnTo>
                    <a:pt x="621925" y="1799742"/>
                  </a:lnTo>
                  <a:lnTo>
                    <a:pt x="287128" y="1799742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cxnSp>
          <p:nvCxnSpPr>
            <p:cNvPr id="22" name="Gerader Verbinder 21">
              <a:extLst>
                <a:ext uri="{FF2B5EF4-FFF2-40B4-BE49-F238E27FC236}">
                  <a16:creationId xmlns:a16="http://schemas.microsoft.com/office/drawing/2014/main" id="{F5F0C0CA-DA2B-43E8-B333-459786654C78}"/>
                </a:ext>
              </a:extLst>
            </p:cNvPr>
            <p:cNvCxnSpPr>
              <a:stCxn id="21" idx="17"/>
              <a:endCxn id="21" idx="6"/>
            </p:cNvCxnSpPr>
            <p:nvPr/>
          </p:nvCxnSpPr>
          <p:spPr>
            <a:xfrm>
              <a:off x="4955598" y="4977724"/>
              <a:ext cx="0" cy="681944"/>
            </a:xfrm>
            <a:prstGeom prst="line">
              <a:avLst/>
            </a:prstGeom>
            <a:ln w="50800">
              <a:solidFill>
                <a:schemeClr val="bg1">
                  <a:lumMod val="50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68FEE6C7-3A7E-4FFA-A667-527429DC6E10}"/>
              </a:ext>
            </a:extLst>
          </p:cNvPr>
          <p:cNvGrpSpPr>
            <a:grpSpLocks/>
          </p:cNvGrpSpPr>
          <p:nvPr/>
        </p:nvGrpSpPr>
        <p:grpSpPr>
          <a:xfrm>
            <a:off x="3729001" y="2430337"/>
            <a:ext cx="302301" cy="2942879"/>
            <a:chOff x="6395520" y="1167794"/>
            <a:chExt cx="190684" cy="4624344"/>
          </a:xfrm>
        </p:grpSpPr>
        <p:grpSp>
          <p:nvGrpSpPr>
            <p:cNvPr id="15" name="Gruppieren 14">
              <a:extLst>
                <a:ext uri="{FF2B5EF4-FFF2-40B4-BE49-F238E27FC236}">
                  <a16:creationId xmlns:a16="http://schemas.microsoft.com/office/drawing/2014/main" id="{64FA5FD0-CFA3-4556-8D81-F506775B0CB4}"/>
                </a:ext>
              </a:extLst>
            </p:cNvPr>
            <p:cNvGrpSpPr/>
            <p:nvPr/>
          </p:nvGrpSpPr>
          <p:grpSpPr>
            <a:xfrm>
              <a:off x="6398355" y="1395287"/>
              <a:ext cx="187849" cy="4396851"/>
              <a:chOff x="5816193" y="1340798"/>
              <a:chExt cx="187849" cy="4396851"/>
            </a:xfrm>
          </p:grpSpPr>
          <p:sp>
            <p:nvSpPr>
              <p:cNvPr id="17" name="Auf der gleichen Seite des Rechtecks liegende Ecken abrunden 16">
                <a:extLst>
                  <a:ext uri="{FF2B5EF4-FFF2-40B4-BE49-F238E27FC236}">
                    <a16:creationId xmlns:a16="http://schemas.microsoft.com/office/drawing/2014/main" id="{3B3E71F0-AC31-48DB-A69A-7ED66AB45210}"/>
                  </a:ext>
                </a:extLst>
              </p:cNvPr>
              <p:cNvSpPr/>
              <p:nvPr/>
            </p:nvSpPr>
            <p:spPr>
              <a:xfrm flipV="1">
                <a:off x="5862255" y="1804519"/>
                <a:ext cx="92890" cy="393313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2">
                  <a:lumMod val="50000"/>
                  <a:alpha val="98000"/>
                </a:schemeClr>
              </a:solidFill>
              <a:ln w="1905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de-DE"/>
              </a:p>
            </p:txBody>
          </p:sp>
          <p:sp>
            <p:nvSpPr>
              <p:cNvPr id="18" name="Freihandform 17">
                <a:extLst>
                  <a:ext uri="{FF2B5EF4-FFF2-40B4-BE49-F238E27FC236}">
                    <a16:creationId xmlns:a16="http://schemas.microsoft.com/office/drawing/2014/main" id="{BA31400B-7737-44D5-8B00-D89A84595B9A}"/>
                  </a:ext>
                </a:extLst>
              </p:cNvPr>
              <p:cNvSpPr/>
              <p:nvPr/>
            </p:nvSpPr>
            <p:spPr>
              <a:xfrm>
                <a:off x="5816193" y="1340798"/>
                <a:ext cx="187849" cy="942313"/>
              </a:xfrm>
              <a:custGeom>
                <a:avLst/>
                <a:gdLst>
                  <a:gd name="connsiteX0" fmla="*/ 128609 w 348343"/>
                  <a:gd name="connsiteY0" fmla="*/ 0 h 2439434"/>
                  <a:gd name="connsiteX1" fmla="*/ 219734 w 348343"/>
                  <a:gd name="connsiteY1" fmla="*/ 0 h 2439434"/>
                  <a:gd name="connsiteX2" fmla="*/ 262227 w 348343"/>
                  <a:gd name="connsiteY2" fmla="*/ 206828 h 2439434"/>
                  <a:gd name="connsiteX3" fmla="*/ 319768 w 348343"/>
                  <a:gd name="connsiteY3" fmla="*/ 206828 h 2439434"/>
                  <a:gd name="connsiteX4" fmla="*/ 346302 w 348343"/>
                  <a:gd name="connsiteY4" fmla="*/ 348342 h 2439434"/>
                  <a:gd name="connsiteX5" fmla="*/ 348343 w 348343"/>
                  <a:gd name="connsiteY5" fmla="*/ 348342 h 2439434"/>
                  <a:gd name="connsiteX6" fmla="*/ 348343 w 348343"/>
                  <a:gd name="connsiteY6" fmla="*/ 359227 h 2439434"/>
                  <a:gd name="connsiteX7" fmla="*/ 348343 w 348343"/>
                  <a:gd name="connsiteY7" fmla="*/ 2439434 h 2439434"/>
                  <a:gd name="connsiteX8" fmla="*/ 0 w 348343"/>
                  <a:gd name="connsiteY8" fmla="*/ 2439434 h 2439434"/>
                  <a:gd name="connsiteX9" fmla="*/ 0 w 348343"/>
                  <a:gd name="connsiteY9" fmla="*/ 359227 h 2439434"/>
                  <a:gd name="connsiteX10" fmla="*/ 0 w 348343"/>
                  <a:gd name="connsiteY10" fmla="*/ 348342 h 2439434"/>
                  <a:gd name="connsiteX11" fmla="*/ 2041 w 348343"/>
                  <a:gd name="connsiteY11" fmla="*/ 348342 h 2439434"/>
                  <a:gd name="connsiteX12" fmla="*/ 28575 w 348343"/>
                  <a:gd name="connsiteY12" fmla="*/ 206828 h 2439434"/>
                  <a:gd name="connsiteX13" fmla="*/ 86116 w 348343"/>
                  <a:gd name="connsiteY13" fmla="*/ 206828 h 2439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48343" h="2439434">
                    <a:moveTo>
                      <a:pt x="128609" y="0"/>
                    </a:moveTo>
                    <a:lnTo>
                      <a:pt x="219734" y="0"/>
                    </a:lnTo>
                    <a:lnTo>
                      <a:pt x="262227" y="206828"/>
                    </a:lnTo>
                    <a:lnTo>
                      <a:pt x="319768" y="206828"/>
                    </a:lnTo>
                    <a:lnTo>
                      <a:pt x="346302" y="348342"/>
                    </a:lnTo>
                    <a:lnTo>
                      <a:pt x="348343" y="348342"/>
                    </a:lnTo>
                    <a:lnTo>
                      <a:pt x="348343" y="359227"/>
                    </a:lnTo>
                    <a:lnTo>
                      <a:pt x="348343" y="2439434"/>
                    </a:lnTo>
                    <a:lnTo>
                      <a:pt x="0" y="2439434"/>
                    </a:lnTo>
                    <a:lnTo>
                      <a:pt x="0" y="359227"/>
                    </a:lnTo>
                    <a:lnTo>
                      <a:pt x="0" y="348342"/>
                    </a:lnTo>
                    <a:lnTo>
                      <a:pt x="2041" y="348342"/>
                    </a:lnTo>
                    <a:lnTo>
                      <a:pt x="28575" y="206828"/>
                    </a:lnTo>
                    <a:lnTo>
                      <a:pt x="86116" y="206828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1905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de-DE"/>
              </a:p>
            </p:txBody>
          </p:sp>
        </p:grpSp>
        <p:sp>
          <p:nvSpPr>
            <p:cNvPr id="16" name="Trapezoid 15">
              <a:extLst>
                <a:ext uri="{FF2B5EF4-FFF2-40B4-BE49-F238E27FC236}">
                  <a16:creationId xmlns:a16="http://schemas.microsoft.com/office/drawing/2014/main" id="{C9A74F35-FC85-4A12-831E-053F6B6F4F18}"/>
                </a:ext>
              </a:extLst>
            </p:cNvPr>
            <p:cNvSpPr/>
            <p:nvPr/>
          </p:nvSpPr>
          <p:spPr>
            <a:xfrm flipV="1">
              <a:off x="6395520" y="1167794"/>
              <a:ext cx="190684" cy="317521"/>
            </a:xfrm>
            <a:prstGeom prst="trapezoid">
              <a:avLst>
                <a:gd name="adj" fmla="val 18590"/>
              </a:avLst>
            </a:prstGeom>
            <a:solidFill>
              <a:schemeClr val="tx1"/>
            </a:solidFill>
            <a:ln w="190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 dirty="0"/>
            </a:p>
          </p:txBody>
        </p:sp>
      </p:grp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99DA8184-C4CA-40B6-9FCB-0AC7307E7648}"/>
              </a:ext>
            </a:extLst>
          </p:cNvPr>
          <p:cNvGrpSpPr>
            <a:grpSpLocks/>
          </p:cNvGrpSpPr>
          <p:nvPr/>
        </p:nvGrpSpPr>
        <p:grpSpPr>
          <a:xfrm>
            <a:off x="5150521" y="2430337"/>
            <a:ext cx="302301" cy="2942879"/>
            <a:chOff x="6382418" y="1167794"/>
            <a:chExt cx="190684" cy="4624344"/>
          </a:xfrm>
        </p:grpSpPr>
        <p:grpSp>
          <p:nvGrpSpPr>
            <p:cNvPr id="11" name="Gruppieren 10">
              <a:extLst>
                <a:ext uri="{FF2B5EF4-FFF2-40B4-BE49-F238E27FC236}">
                  <a16:creationId xmlns:a16="http://schemas.microsoft.com/office/drawing/2014/main" id="{2C8FB05A-A171-4A2D-BE23-63393B5BC42D}"/>
                </a:ext>
              </a:extLst>
            </p:cNvPr>
            <p:cNvGrpSpPr/>
            <p:nvPr/>
          </p:nvGrpSpPr>
          <p:grpSpPr>
            <a:xfrm>
              <a:off x="6385253" y="1395287"/>
              <a:ext cx="187849" cy="4396851"/>
              <a:chOff x="5803091" y="1340798"/>
              <a:chExt cx="187849" cy="4396851"/>
            </a:xfrm>
          </p:grpSpPr>
          <p:sp>
            <p:nvSpPr>
              <p:cNvPr id="13" name="Auf der gleichen Seite des Rechtecks liegende Ecken abrunden 21">
                <a:extLst>
                  <a:ext uri="{FF2B5EF4-FFF2-40B4-BE49-F238E27FC236}">
                    <a16:creationId xmlns:a16="http://schemas.microsoft.com/office/drawing/2014/main" id="{C06783C3-D23D-4A62-9912-9F6EA9B04D17}"/>
                  </a:ext>
                </a:extLst>
              </p:cNvPr>
              <p:cNvSpPr/>
              <p:nvPr/>
            </p:nvSpPr>
            <p:spPr>
              <a:xfrm flipV="1">
                <a:off x="5849153" y="1804518"/>
                <a:ext cx="92890" cy="3933131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2">
                  <a:lumMod val="50000"/>
                </a:schemeClr>
              </a:solidFill>
              <a:ln w="1905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de-DE"/>
              </a:p>
            </p:txBody>
          </p:sp>
          <p:sp>
            <p:nvSpPr>
              <p:cNvPr id="14" name="Freihandform 22">
                <a:extLst>
                  <a:ext uri="{FF2B5EF4-FFF2-40B4-BE49-F238E27FC236}">
                    <a16:creationId xmlns:a16="http://schemas.microsoft.com/office/drawing/2014/main" id="{2447599C-FD5F-4C71-ABB1-C8A088443249}"/>
                  </a:ext>
                </a:extLst>
              </p:cNvPr>
              <p:cNvSpPr/>
              <p:nvPr/>
            </p:nvSpPr>
            <p:spPr>
              <a:xfrm>
                <a:off x="5803091" y="1340798"/>
                <a:ext cx="187849" cy="942313"/>
              </a:xfrm>
              <a:custGeom>
                <a:avLst/>
                <a:gdLst>
                  <a:gd name="connsiteX0" fmla="*/ 128609 w 348343"/>
                  <a:gd name="connsiteY0" fmla="*/ 0 h 2439434"/>
                  <a:gd name="connsiteX1" fmla="*/ 219734 w 348343"/>
                  <a:gd name="connsiteY1" fmla="*/ 0 h 2439434"/>
                  <a:gd name="connsiteX2" fmla="*/ 262227 w 348343"/>
                  <a:gd name="connsiteY2" fmla="*/ 206828 h 2439434"/>
                  <a:gd name="connsiteX3" fmla="*/ 319768 w 348343"/>
                  <a:gd name="connsiteY3" fmla="*/ 206828 h 2439434"/>
                  <a:gd name="connsiteX4" fmla="*/ 346302 w 348343"/>
                  <a:gd name="connsiteY4" fmla="*/ 348342 h 2439434"/>
                  <a:gd name="connsiteX5" fmla="*/ 348343 w 348343"/>
                  <a:gd name="connsiteY5" fmla="*/ 348342 h 2439434"/>
                  <a:gd name="connsiteX6" fmla="*/ 348343 w 348343"/>
                  <a:gd name="connsiteY6" fmla="*/ 359227 h 2439434"/>
                  <a:gd name="connsiteX7" fmla="*/ 348343 w 348343"/>
                  <a:gd name="connsiteY7" fmla="*/ 2439434 h 2439434"/>
                  <a:gd name="connsiteX8" fmla="*/ 0 w 348343"/>
                  <a:gd name="connsiteY8" fmla="*/ 2439434 h 2439434"/>
                  <a:gd name="connsiteX9" fmla="*/ 0 w 348343"/>
                  <a:gd name="connsiteY9" fmla="*/ 359227 h 2439434"/>
                  <a:gd name="connsiteX10" fmla="*/ 0 w 348343"/>
                  <a:gd name="connsiteY10" fmla="*/ 348342 h 2439434"/>
                  <a:gd name="connsiteX11" fmla="*/ 2041 w 348343"/>
                  <a:gd name="connsiteY11" fmla="*/ 348342 h 2439434"/>
                  <a:gd name="connsiteX12" fmla="*/ 28575 w 348343"/>
                  <a:gd name="connsiteY12" fmla="*/ 206828 h 2439434"/>
                  <a:gd name="connsiteX13" fmla="*/ 86116 w 348343"/>
                  <a:gd name="connsiteY13" fmla="*/ 206828 h 2439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48343" h="2439434">
                    <a:moveTo>
                      <a:pt x="128609" y="0"/>
                    </a:moveTo>
                    <a:lnTo>
                      <a:pt x="219734" y="0"/>
                    </a:lnTo>
                    <a:lnTo>
                      <a:pt x="262227" y="206828"/>
                    </a:lnTo>
                    <a:lnTo>
                      <a:pt x="319768" y="206828"/>
                    </a:lnTo>
                    <a:lnTo>
                      <a:pt x="346302" y="348342"/>
                    </a:lnTo>
                    <a:lnTo>
                      <a:pt x="348343" y="348342"/>
                    </a:lnTo>
                    <a:lnTo>
                      <a:pt x="348343" y="359227"/>
                    </a:lnTo>
                    <a:lnTo>
                      <a:pt x="348343" y="2439434"/>
                    </a:lnTo>
                    <a:lnTo>
                      <a:pt x="0" y="2439434"/>
                    </a:lnTo>
                    <a:lnTo>
                      <a:pt x="0" y="359227"/>
                    </a:lnTo>
                    <a:lnTo>
                      <a:pt x="0" y="348342"/>
                    </a:lnTo>
                    <a:lnTo>
                      <a:pt x="2041" y="348342"/>
                    </a:lnTo>
                    <a:lnTo>
                      <a:pt x="28575" y="206828"/>
                    </a:lnTo>
                    <a:lnTo>
                      <a:pt x="86116" y="206828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1905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de-DE"/>
              </a:p>
            </p:txBody>
          </p:sp>
        </p:grpSp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F5F49D5B-C9D7-4DE9-B4DF-4C4C4DBC73D9}"/>
                </a:ext>
              </a:extLst>
            </p:cNvPr>
            <p:cNvSpPr/>
            <p:nvPr/>
          </p:nvSpPr>
          <p:spPr>
            <a:xfrm flipV="1">
              <a:off x="6382418" y="1167794"/>
              <a:ext cx="190684" cy="317521"/>
            </a:xfrm>
            <a:prstGeom prst="trapezoid">
              <a:avLst>
                <a:gd name="adj" fmla="val 18590"/>
              </a:avLst>
            </a:prstGeom>
            <a:solidFill>
              <a:schemeClr val="tx1"/>
            </a:solidFill>
            <a:ln w="190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 dirty="0"/>
            </a:p>
          </p:txBody>
        </p:sp>
      </p:grpSp>
      <p:sp>
        <p:nvSpPr>
          <p:cNvPr id="6" name="Ellipse 5">
            <a:extLst>
              <a:ext uri="{FF2B5EF4-FFF2-40B4-BE49-F238E27FC236}">
                <a16:creationId xmlns:a16="http://schemas.microsoft.com/office/drawing/2014/main" id="{EB8D7B2A-0577-4E4E-8679-586DE5B16173}"/>
              </a:ext>
            </a:extLst>
          </p:cNvPr>
          <p:cNvSpPr>
            <a:spLocks/>
          </p:cNvSpPr>
          <p:nvPr/>
        </p:nvSpPr>
        <p:spPr>
          <a:xfrm>
            <a:off x="4354002" y="1700808"/>
            <a:ext cx="470208" cy="450653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de-DE" sz="2400" dirty="0">
              <a:solidFill>
                <a:schemeClr val="tx1"/>
              </a:solidFill>
            </a:endParaRPr>
          </a:p>
        </p:txBody>
      </p: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477479A3-C923-4882-8525-004D1F5E8181}"/>
              </a:ext>
            </a:extLst>
          </p:cNvPr>
          <p:cNvCxnSpPr>
            <a:stCxn id="6" idx="3"/>
            <a:endCxn id="6" idx="7"/>
          </p:cNvCxnSpPr>
          <p:nvPr/>
        </p:nvCxnSpPr>
        <p:spPr>
          <a:xfrm flipV="1">
            <a:off x="4422862" y="1766805"/>
            <a:ext cx="332488" cy="318659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Verbinder: gewinkelt 25">
            <a:extLst>
              <a:ext uri="{FF2B5EF4-FFF2-40B4-BE49-F238E27FC236}">
                <a16:creationId xmlns:a16="http://schemas.microsoft.com/office/drawing/2014/main" id="{CE0E7F3D-8325-447C-9856-80C18BBBB0A7}"/>
              </a:ext>
            </a:extLst>
          </p:cNvPr>
          <p:cNvCxnSpPr>
            <a:stCxn id="6" idx="6"/>
            <a:endCxn id="12" idx="2"/>
          </p:cNvCxnSpPr>
          <p:nvPr/>
        </p:nvCxnSpPr>
        <p:spPr>
          <a:xfrm>
            <a:off x="4824210" y="1926135"/>
            <a:ext cx="477462" cy="504202"/>
          </a:xfrm>
          <a:prstGeom prst="bentConnector2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Verbinder: gewinkelt 27">
            <a:extLst>
              <a:ext uri="{FF2B5EF4-FFF2-40B4-BE49-F238E27FC236}">
                <a16:creationId xmlns:a16="http://schemas.microsoft.com/office/drawing/2014/main" id="{0028BA26-0CEB-43CC-B8D5-ABDF955F23FF}"/>
              </a:ext>
            </a:extLst>
          </p:cNvPr>
          <p:cNvCxnSpPr>
            <a:stCxn id="6" idx="2"/>
            <a:endCxn id="16" idx="2"/>
          </p:cNvCxnSpPr>
          <p:nvPr/>
        </p:nvCxnSpPr>
        <p:spPr>
          <a:xfrm rot="10800000" flipV="1">
            <a:off x="3880152" y="1926135"/>
            <a:ext cx="473850" cy="504202"/>
          </a:xfrm>
          <a:prstGeom prst="bentConnector2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E33420C0-5FD8-4573-891D-4920B1650C44}"/>
              </a:ext>
            </a:extLst>
          </p:cNvPr>
          <p:cNvCxnSpPr/>
          <p:nvPr/>
        </p:nvCxnSpPr>
        <p:spPr>
          <a:xfrm flipV="1">
            <a:off x="3880151" y="3645024"/>
            <a:ext cx="0" cy="504056"/>
          </a:xfrm>
          <a:prstGeom prst="straightConnector1">
            <a:avLst/>
          </a:prstGeom>
          <a:ln w="158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mit Pfeil 36">
            <a:extLst>
              <a:ext uri="{FF2B5EF4-FFF2-40B4-BE49-F238E27FC236}">
                <a16:creationId xmlns:a16="http://schemas.microsoft.com/office/drawing/2014/main" id="{614238B6-BCE5-4A6C-A066-963B11136CEF}"/>
              </a:ext>
            </a:extLst>
          </p:cNvPr>
          <p:cNvCxnSpPr/>
          <p:nvPr/>
        </p:nvCxnSpPr>
        <p:spPr>
          <a:xfrm>
            <a:off x="3880151" y="5157192"/>
            <a:ext cx="0" cy="36004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feld 37">
            <a:extLst>
              <a:ext uri="{FF2B5EF4-FFF2-40B4-BE49-F238E27FC236}">
                <a16:creationId xmlns:a16="http://schemas.microsoft.com/office/drawing/2014/main" id="{BFD61A81-40B4-4E0C-9B63-7B714E940527}"/>
              </a:ext>
            </a:extLst>
          </p:cNvPr>
          <p:cNvSpPr txBox="1"/>
          <p:nvPr/>
        </p:nvSpPr>
        <p:spPr>
          <a:xfrm>
            <a:off x="3604274" y="5466006"/>
            <a:ext cx="497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Cu</a:t>
            </a:r>
            <a:r>
              <a:rPr lang="de-DE" sz="1200" baseline="30000" dirty="0"/>
              <a:t>2+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D52BF143-10AB-43FC-B46B-C01A7CF6204B}"/>
              </a:ext>
            </a:extLst>
          </p:cNvPr>
          <p:cNvSpPr txBox="1"/>
          <p:nvPr/>
        </p:nvSpPr>
        <p:spPr>
          <a:xfrm>
            <a:off x="3474667" y="3706808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2e</a:t>
            </a:r>
            <a:r>
              <a:rPr lang="de-DE" sz="1200" baseline="30000" dirty="0"/>
              <a:t>-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FD3652CA-13F0-4A79-9016-1F621C7319A3}"/>
              </a:ext>
            </a:extLst>
          </p:cNvPr>
          <p:cNvSpPr txBox="1"/>
          <p:nvPr/>
        </p:nvSpPr>
        <p:spPr>
          <a:xfrm>
            <a:off x="5373808" y="3706808"/>
            <a:ext cx="388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2e</a:t>
            </a:r>
            <a:r>
              <a:rPr lang="de-DE" sz="1200" baseline="30000" dirty="0"/>
              <a:t>-</a:t>
            </a:r>
          </a:p>
        </p:txBody>
      </p:sp>
      <p:cxnSp>
        <p:nvCxnSpPr>
          <p:cNvPr id="41" name="Gerade Verbindung mit Pfeil 40">
            <a:extLst>
              <a:ext uri="{FF2B5EF4-FFF2-40B4-BE49-F238E27FC236}">
                <a16:creationId xmlns:a16="http://schemas.microsoft.com/office/drawing/2014/main" id="{88F5ACDC-9225-4D80-81DA-8297C832A8D7}"/>
              </a:ext>
            </a:extLst>
          </p:cNvPr>
          <p:cNvCxnSpPr/>
          <p:nvPr/>
        </p:nvCxnSpPr>
        <p:spPr>
          <a:xfrm flipV="1">
            <a:off x="5301671" y="3645024"/>
            <a:ext cx="0" cy="504056"/>
          </a:xfrm>
          <a:prstGeom prst="straightConnector1">
            <a:avLst/>
          </a:prstGeom>
          <a:ln w="15875">
            <a:solidFill>
              <a:schemeClr val="bg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>
            <a:extLst>
              <a:ext uri="{FF2B5EF4-FFF2-40B4-BE49-F238E27FC236}">
                <a16:creationId xmlns:a16="http://schemas.microsoft.com/office/drawing/2014/main" id="{5892D40B-840E-4F59-9821-B13406AA2955}"/>
              </a:ext>
            </a:extLst>
          </p:cNvPr>
          <p:cNvCxnSpPr/>
          <p:nvPr/>
        </p:nvCxnSpPr>
        <p:spPr>
          <a:xfrm>
            <a:off x="5295622" y="5157192"/>
            <a:ext cx="0" cy="36004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feld 42">
            <a:extLst>
              <a:ext uri="{FF2B5EF4-FFF2-40B4-BE49-F238E27FC236}">
                <a16:creationId xmlns:a16="http://schemas.microsoft.com/office/drawing/2014/main" id="{41F1A9FB-41F7-4A0F-A8E0-8F274FDCDABA}"/>
              </a:ext>
            </a:extLst>
          </p:cNvPr>
          <p:cNvSpPr txBox="1"/>
          <p:nvPr/>
        </p:nvSpPr>
        <p:spPr>
          <a:xfrm>
            <a:off x="4907837" y="5477162"/>
            <a:ext cx="7617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>
                <a:solidFill>
                  <a:schemeClr val="bg1"/>
                </a:solidFill>
              </a:rPr>
              <a:t>Cu</a:t>
            </a:r>
            <a:r>
              <a:rPr lang="de-DE" sz="1000" baseline="30000" dirty="0">
                <a:solidFill>
                  <a:schemeClr val="bg1"/>
                </a:solidFill>
              </a:rPr>
              <a:t>2+</a:t>
            </a:r>
            <a:r>
              <a:rPr lang="de-DE" sz="1000" dirty="0">
                <a:solidFill>
                  <a:schemeClr val="bg1"/>
                </a:solidFill>
              </a:rPr>
              <a:t> + 2e</a:t>
            </a:r>
            <a:r>
              <a:rPr lang="de-DE" sz="1000" baseline="30000" dirty="0">
                <a:solidFill>
                  <a:schemeClr val="bg1"/>
                </a:solidFill>
              </a:rPr>
              <a:t>-</a:t>
            </a:r>
          </a:p>
          <a:p>
            <a:r>
              <a:rPr lang="de-DE" sz="1000" dirty="0">
                <a:solidFill>
                  <a:schemeClr val="bg1"/>
                </a:solidFill>
              </a:rPr>
              <a:t>→ </a:t>
            </a:r>
            <a:r>
              <a:rPr lang="de-DE" sz="1000" dirty="0" err="1">
                <a:solidFill>
                  <a:schemeClr val="bg1"/>
                </a:solidFill>
              </a:rPr>
              <a:t>Cu</a:t>
            </a:r>
            <a:endParaRPr lang="de-DE" sz="1000" baseline="30000" dirty="0">
              <a:solidFill>
                <a:schemeClr val="bg1"/>
              </a:solidFill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20F81C41-36A1-45C8-A33D-E877D091472E}"/>
              </a:ext>
            </a:extLst>
          </p:cNvPr>
          <p:cNvSpPr txBox="1"/>
          <p:nvPr/>
        </p:nvSpPr>
        <p:spPr>
          <a:xfrm>
            <a:off x="6572041" y="2924944"/>
            <a:ext cx="1229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 err="1"/>
              <a:t>Cu</a:t>
            </a:r>
            <a:r>
              <a:rPr lang="de-DE" sz="1400" dirty="0"/>
              <a:t>-Elektrode</a:t>
            </a:r>
          </a:p>
        </p:txBody>
      </p:sp>
      <p:cxnSp>
        <p:nvCxnSpPr>
          <p:cNvPr id="46" name="Gerade Verbindung mit Pfeil 45">
            <a:extLst>
              <a:ext uri="{FF2B5EF4-FFF2-40B4-BE49-F238E27FC236}">
                <a16:creationId xmlns:a16="http://schemas.microsoft.com/office/drawing/2014/main" id="{B4DFC80D-BEC2-45AD-83C5-0B4ADE4E913E}"/>
              </a:ext>
            </a:extLst>
          </p:cNvPr>
          <p:cNvCxnSpPr>
            <a:stCxn id="44" idx="1"/>
          </p:cNvCxnSpPr>
          <p:nvPr/>
        </p:nvCxnSpPr>
        <p:spPr>
          <a:xfrm flipH="1">
            <a:off x="5373808" y="3078833"/>
            <a:ext cx="1198233" cy="35016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mit Pfeil 47">
            <a:extLst>
              <a:ext uri="{FF2B5EF4-FFF2-40B4-BE49-F238E27FC236}">
                <a16:creationId xmlns:a16="http://schemas.microsoft.com/office/drawing/2014/main" id="{8F3D8175-3764-488E-A788-454174E15125}"/>
              </a:ext>
            </a:extLst>
          </p:cNvPr>
          <p:cNvCxnSpPr>
            <a:stCxn id="44" idx="1"/>
            <a:endCxn id="17" idx="0"/>
          </p:cNvCxnSpPr>
          <p:nvPr/>
        </p:nvCxnSpPr>
        <p:spPr>
          <a:xfrm flipH="1">
            <a:off x="3953783" y="3078833"/>
            <a:ext cx="2618258" cy="1042884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feld 48">
            <a:extLst>
              <a:ext uri="{FF2B5EF4-FFF2-40B4-BE49-F238E27FC236}">
                <a16:creationId xmlns:a16="http://schemas.microsoft.com/office/drawing/2014/main" id="{AF76F38A-1A49-41F2-9928-A8DE684AFC3C}"/>
              </a:ext>
            </a:extLst>
          </p:cNvPr>
          <p:cNvSpPr txBox="1"/>
          <p:nvPr/>
        </p:nvSpPr>
        <p:spPr>
          <a:xfrm>
            <a:off x="6300192" y="5999116"/>
            <a:ext cx="1159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Diaphragma</a:t>
            </a:r>
          </a:p>
        </p:txBody>
      </p:sp>
      <p:cxnSp>
        <p:nvCxnSpPr>
          <p:cNvPr id="51" name="Gerade Verbindung mit Pfeil 50">
            <a:extLst>
              <a:ext uri="{FF2B5EF4-FFF2-40B4-BE49-F238E27FC236}">
                <a16:creationId xmlns:a16="http://schemas.microsoft.com/office/drawing/2014/main" id="{237C0B54-3E85-44CC-A044-9EFFA267E4EF}"/>
              </a:ext>
            </a:extLst>
          </p:cNvPr>
          <p:cNvCxnSpPr>
            <a:cxnSpLocks/>
            <a:stCxn id="49" idx="1"/>
          </p:cNvCxnSpPr>
          <p:nvPr/>
        </p:nvCxnSpPr>
        <p:spPr>
          <a:xfrm flipH="1" flipV="1">
            <a:off x="4589106" y="6058411"/>
            <a:ext cx="1711086" cy="94594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feld 54">
            <a:extLst>
              <a:ext uri="{FF2B5EF4-FFF2-40B4-BE49-F238E27FC236}">
                <a16:creationId xmlns:a16="http://schemas.microsoft.com/office/drawing/2014/main" id="{B5F82C23-238F-4E06-9D84-6AA1A9F09B9E}"/>
              </a:ext>
            </a:extLst>
          </p:cNvPr>
          <p:cNvSpPr txBox="1"/>
          <p:nvPr/>
        </p:nvSpPr>
        <p:spPr>
          <a:xfrm>
            <a:off x="6539651" y="5293754"/>
            <a:ext cx="17668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1 M CuSO</a:t>
            </a:r>
            <a:r>
              <a:rPr lang="de-DE" sz="1400" baseline="-25000" dirty="0"/>
              <a:t>4</a:t>
            </a:r>
            <a:r>
              <a:rPr lang="de-DE" sz="1400" dirty="0"/>
              <a:t>-Lösung</a:t>
            </a:r>
          </a:p>
        </p:txBody>
      </p:sp>
      <p:cxnSp>
        <p:nvCxnSpPr>
          <p:cNvPr id="57" name="Gerade Verbindung mit Pfeil 56">
            <a:extLst>
              <a:ext uri="{FF2B5EF4-FFF2-40B4-BE49-F238E27FC236}">
                <a16:creationId xmlns:a16="http://schemas.microsoft.com/office/drawing/2014/main" id="{F23C522C-964E-4E4F-B9B4-E08F55EF411A}"/>
              </a:ext>
            </a:extLst>
          </p:cNvPr>
          <p:cNvCxnSpPr>
            <a:stCxn id="55" idx="1"/>
          </p:cNvCxnSpPr>
          <p:nvPr/>
        </p:nvCxnSpPr>
        <p:spPr>
          <a:xfrm flipH="1" flipV="1">
            <a:off x="5532215" y="5337212"/>
            <a:ext cx="1007436" cy="110431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feld 57">
            <a:extLst>
              <a:ext uri="{FF2B5EF4-FFF2-40B4-BE49-F238E27FC236}">
                <a16:creationId xmlns:a16="http://schemas.microsoft.com/office/drawing/2014/main" id="{3CD2577C-656A-4FB9-A7A9-DAD07333A413}"/>
              </a:ext>
            </a:extLst>
          </p:cNvPr>
          <p:cNvSpPr txBox="1"/>
          <p:nvPr/>
        </p:nvSpPr>
        <p:spPr>
          <a:xfrm>
            <a:off x="1083425" y="5291608"/>
            <a:ext cx="19832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0,01 M CuSO</a:t>
            </a:r>
            <a:r>
              <a:rPr lang="de-DE" sz="1400" baseline="-25000" dirty="0"/>
              <a:t>4</a:t>
            </a:r>
            <a:r>
              <a:rPr lang="de-DE" sz="1400" dirty="0"/>
              <a:t>-Lösung</a:t>
            </a:r>
          </a:p>
        </p:txBody>
      </p:sp>
      <p:cxnSp>
        <p:nvCxnSpPr>
          <p:cNvPr id="60" name="Gerade Verbindung mit Pfeil 59">
            <a:extLst>
              <a:ext uri="{FF2B5EF4-FFF2-40B4-BE49-F238E27FC236}">
                <a16:creationId xmlns:a16="http://schemas.microsoft.com/office/drawing/2014/main" id="{1B62341C-7B51-4CF4-BDEE-BF0D9608172B}"/>
              </a:ext>
            </a:extLst>
          </p:cNvPr>
          <p:cNvCxnSpPr>
            <a:stCxn id="58" idx="3"/>
          </p:cNvCxnSpPr>
          <p:nvPr/>
        </p:nvCxnSpPr>
        <p:spPr>
          <a:xfrm flipV="1">
            <a:off x="3066660" y="5337212"/>
            <a:ext cx="598531" cy="108285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1083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Gerade Verbindung 22"/>
          <p:cNvCxnSpPr/>
          <p:nvPr/>
        </p:nvCxnSpPr>
        <p:spPr>
          <a:xfrm>
            <a:off x="251520" y="2708920"/>
            <a:ext cx="64807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hteck 26"/>
          <p:cNvSpPr/>
          <p:nvPr/>
        </p:nvSpPr>
        <p:spPr>
          <a:xfrm>
            <a:off x="899592" y="2636912"/>
            <a:ext cx="1440160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4" name="Gruppieren 3"/>
          <p:cNvGrpSpPr/>
          <p:nvPr/>
        </p:nvGrpSpPr>
        <p:grpSpPr>
          <a:xfrm flipH="1">
            <a:off x="899592" y="548680"/>
            <a:ext cx="5100548" cy="4865224"/>
            <a:chOff x="899592" y="548680"/>
            <a:chExt cx="5100548" cy="4865224"/>
          </a:xfrm>
        </p:grpSpPr>
        <p:sp>
          <p:nvSpPr>
            <p:cNvPr id="6" name="Rechteck 5"/>
            <p:cNvSpPr>
              <a:spLocks noChangeAspect="1"/>
            </p:cNvSpPr>
            <p:nvPr/>
          </p:nvSpPr>
          <p:spPr>
            <a:xfrm>
              <a:off x="899592" y="548680"/>
              <a:ext cx="1404156" cy="3690843"/>
            </a:xfrm>
            <a:prstGeom prst="rect">
              <a:avLst/>
            </a:prstGeom>
            <a:solidFill>
              <a:srgbClr val="F8F8F8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>
              <a:off x="4572002" y="2977824"/>
              <a:ext cx="1428138" cy="198678"/>
            </a:xfrm>
            <a:prstGeom prst="rect">
              <a:avLst/>
            </a:prstGeom>
            <a:solidFill>
              <a:srgbClr val="9696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8" name="Gruppieren 7"/>
            <p:cNvGrpSpPr/>
            <p:nvPr/>
          </p:nvGrpSpPr>
          <p:grpSpPr>
            <a:xfrm>
              <a:off x="4572000" y="2996965"/>
              <a:ext cx="1428138" cy="144037"/>
              <a:chOff x="2555776" y="6720445"/>
              <a:chExt cx="952092" cy="132718"/>
            </a:xfrm>
          </p:grpSpPr>
          <p:cxnSp>
            <p:nvCxnSpPr>
              <p:cNvPr id="14" name="Gerade Verbindung 13"/>
              <p:cNvCxnSpPr/>
              <p:nvPr/>
            </p:nvCxnSpPr>
            <p:spPr>
              <a:xfrm>
                <a:off x="2571764" y="6720445"/>
                <a:ext cx="93610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 Verbindung 14"/>
              <p:cNvCxnSpPr/>
              <p:nvPr/>
            </p:nvCxnSpPr>
            <p:spPr>
              <a:xfrm>
                <a:off x="2555776" y="6853163"/>
                <a:ext cx="93610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" name="Gerade Verbindung 8"/>
            <p:cNvCxnSpPr/>
            <p:nvPr/>
          </p:nvCxnSpPr>
          <p:spPr>
            <a:xfrm flipV="1">
              <a:off x="4572000" y="548680"/>
              <a:ext cx="0" cy="25945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9"/>
            <p:cNvCxnSpPr/>
            <p:nvPr/>
          </p:nvCxnSpPr>
          <p:spPr>
            <a:xfrm flipV="1">
              <a:off x="5976156" y="548680"/>
              <a:ext cx="23982" cy="260271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Bogen 12"/>
            <p:cNvSpPr/>
            <p:nvPr/>
          </p:nvSpPr>
          <p:spPr>
            <a:xfrm rot="15964182" flipH="1">
              <a:off x="1405715" y="3196998"/>
              <a:ext cx="2348761" cy="2085051"/>
            </a:xfrm>
            <a:prstGeom prst="arc">
              <a:avLst/>
            </a:prstGeom>
            <a:ln w="381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6" name="Gruppieren 15"/>
          <p:cNvGrpSpPr>
            <a:grpSpLocks noChangeAspect="1"/>
          </p:cNvGrpSpPr>
          <p:nvPr/>
        </p:nvGrpSpPr>
        <p:grpSpPr>
          <a:xfrm>
            <a:off x="4803286" y="3100024"/>
            <a:ext cx="455403" cy="972000"/>
            <a:chOff x="4212000" y="4653136"/>
            <a:chExt cx="360000" cy="768374"/>
          </a:xfrm>
        </p:grpSpPr>
        <p:sp>
          <p:nvSpPr>
            <p:cNvPr id="17" name="Ellipse 16"/>
            <p:cNvSpPr/>
            <p:nvPr/>
          </p:nvSpPr>
          <p:spPr>
            <a:xfrm>
              <a:off x="4212000" y="4653136"/>
              <a:ext cx="360000" cy="36004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Ellipse 17"/>
            <p:cNvSpPr/>
            <p:nvPr/>
          </p:nvSpPr>
          <p:spPr>
            <a:xfrm>
              <a:off x="4212000" y="5061470"/>
              <a:ext cx="360000" cy="36004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9" name="Ellipse 18"/>
          <p:cNvSpPr/>
          <p:nvPr/>
        </p:nvSpPr>
        <p:spPr>
          <a:xfrm>
            <a:off x="2915816" y="4701166"/>
            <a:ext cx="1134000" cy="1134000"/>
          </a:xfrm>
          <a:prstGeom prst="ellipse">
            <a:avLst/>
          </a:prstGeom>
          <a:solidFill>
            <a:srgbClr val="0000FF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Ellipse 19"/>
          <p:cNvSpPr>
            <a:spLocks noChangeAspect="1"/>
          </p:cNvSpPr>
          <p:nvPr/>
        </p:nvSpPr>
        <p:spPr>
          <a:xfrm>
            <a:off x="953688" y="587321"/>
            <a:ext cx="810000" cy="810000"/>
          </a:xfrm>
          <a:prstGeom prst="ellipse">
            <a:avLst/>
          </a:prstGeom>
          <a:solidFill>
            <a:srgbClr val="FFFF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Ellipse 20"/>
          <p:cNvSpPr>
            <a:spLocks noChangeAspect="1"/>
          </p:cNvSpPr>
          <p:nvPr/>
        </p:nvSpPr>
        <p:spPr>
          <a:xfrm>
            <a:off x="1455251" y="1584101"/>
            <a:ext cx="810000" cy="810000"/>
          </a:xfrm>
          <a:prstGeom prst="ellipse">
            <a:avLst/>
          </a:prstGeom>
          <a:solidFill>
            <a:srgbClr val="FFFF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4" name="Gerade Verbindung 23"/>
          <p:cNvCxnSpPr/>
          <p:nvPr/>
        </p:nvCxnSpPr>
        <p:spPr>
          <a:xfrm>
            <a:off x="251520" y="1988840"/>
            <a:ext cx="0" cy="43204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>
            <a:off x="6732240" y="1988840"/>
            <a:ext cx="0" cy="43204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>
            <a:off x="251520" y="6309320"/>
            <a:ext cx="64807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5733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Gerade Verbindung 17"/>
          <p:cNvCxnSpPr/>
          <p:nvPr/>
        </p:nvCxnSpPr>
        <p:spPr>
          <a:xfrm>
            <a:off x="251520" y="2708920"/>
            <a:ext cx="64807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/>
        </p:nvSpPr>
        <p:spPr>
          <a:xfrm>
            <a:off x="899592" y="2636912"/>
            <a:ext cx="1440160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2" name="Gruppieren 11"/>
          <p:cNvGrpSpPr/>
          <p:nvPr/>
        </p:nvGrpSpPr>
        <p:grpSpPr>
          <a:xfrm>
            <a:off x="899592" y="548680"/>
            <a:ext cx="5256584" cy="4819288"/>
            <a:chOff x="899592" y="548680"/>
            <a:chExt cx="5256584" cy="4819288"/>
          </a:xfrm>
        </p:grpSpPr>
        <p:sp>
          <p:nvSpPr>
            <p:cNvPr id="20" name="Ellipse 19"/>
            <p:cNvSpPr>
              <a:spLocks noChangeAspect="1"/>
            </p:cNvSpPr>
            <p:nvPr/>
          </p:nvSpPr>
          <p:spPr>
            <a:xfrm>
              <a:off x="1493750" y="2267163"/>
              <a:ext cx="810000" cy="810000"/>
            </a:xfrm>
            <a:prstGeom prst="ellipse">
              <a:avLst/>
            </a:prstGeom>
            <a:solidFill>
              <a:srgbClr val="FFFF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Rechteck 6"/>
            <p:cNvSpPr/>
            <p:nvPr/>
          </p:nvSpPr>
          <p:spPr>
            <a:xfrm flipH="1">
              <a:off x="899592" y="2977824"/>
              <a:ext cx="1428138" cy="198678"/>
            </a:xfrm>
            <a:prstGeom prst="rect">
              <a:avLst/>
            </a:prstGeom>
            <a:solidFill>
              <a:srgbClr val="9696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8" name="Gruppieren 7"/>
            <p:cNvGrpSpPr/>
            <p:nvPr/>
          </p:nvGrpSpPr>
          <p:grpSpPr>
            <a:xfrm flipH="1">
              <a:off x="899594" y="2994179"/>
              <a:ext cx="1428138" cy="146771"/>
              <a:chOff x="2555776" y="6717920"/>
              <a:chExt cx="952092" cy="135238"/>
            </a:xfrm>
          </p:grpSpPr>
          <p:cxnSp>
            <p:nvCxnSpPr>
              <p:cNvPr id="14" name="Gerade Verbindung 13"/>
              <p:cNvCxnSpPr/>
              <p:nvPr/>
            </p:nvCxnSpPr>
            <p:spPr>
              <a:xfrm>
                <a:off x="2571764" y="6717920"/>
                <a:ext cx="93610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 Verbindung 14"/>
              <p:cNvCxnSpPr/>
              <p:nvPr/>
            </p:nvCxnSpPr>
            <p:spPr>
              <a:xfrm>
                <a:off x="2555776" y="6853158"/>
                <a:ext cx="93610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" name="Gerade Verbindung 8"/>
            <p:cNvCxnSpPr/>
            <p:nvPr/>
          </p:nvCxnSpPr>
          <p:spPr>
            <a:xfrm flipH="1" flipV="1">
              <a:off x="2327732" y="548680"/>
              <a:ext cx="0" cy="25945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9"/>
            <p:cNvCxnSpPr/>
            <p:nvPr/>
          </p:nvCxnSpPr>
          <p:spPr>
            <a:xfrm flipH="1" flipV="1">
              <a:off x="899594" y="548680"/>
              <a:ext cx="23982" cy="260271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Bogen 12"/>
            <p:cNvSpPr/>
            <p:nvPr/>
          </p:nvSpPr>
          <p:spPr>
            <a:xfrm rot="11691894">
              <a:off x="1891376" y="2700347"/>
              <a:ext cx="2348761" cy="2085051"/>
            </a:xfrm>
            <a:prstGeom prst="arc">
              <a:avLst/>
            </a:prstGeom>
            <a:ln w="381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>
              <a:spLocks noChangeAspect="1"/>
            </p:cNvSpPr>
            <p:nvPr/>
          </p:nvSpPr>
          <p:spPr>
            <a:xfrm>
              <a:off x="1625654" y="4557968"/>
              <a:ext cx="810000" cy="810000"/>
            </a:xfrm>
            <a:prstGeom prst="ellipse">
              <a:avLst/>
            </a:prstGeom>
            <a:solidFill>
              <a:srgbClr val="FFFF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11" name="Gruppieren 10"/>
            <p:cNvGrpSpPr/>
            <p:nvPr/>
          </p:nvGrpSpPr>
          <p:grpSpPr>
            <a:xfrm>
              <a:off x="4339213" y="548680"/>
              <a:ext cx="1816963" cy="4257843"/>
              <a:chOff x="4339213" y="548680"/>
              <a:chExt cx="1816963" cy="4257843"/>
            </a:xfrm>
          </p:grpSpPr>
          <p:sp>
            <p:nvSpPr>
              <p:cNvPr id="2" name="Rechteck 1"/>
              <p:cNvSpPr/>
              <p:nvPr/>
            </p:nvSpPr>
            <p:spPr>
              <a:xfrm>
                <a:off x="4752020" y="548680"/>
                <a:ext cx="1404156" cy="369084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" name="Ellipse 18"/>
              <p:cNvSpPr>
                <a:spLocks noChangeAspect="1"/>
              </p:cNvSpPr>
              <p:nvPr/>
            </p:nvSpPr>
            <p:spPr>
              <a:xfrm>
                <a:off x="4339213" y="3672523"/>
                <a:ext cx="1134000" cy="11340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" name="Rechteck 5"/>
              <p:cNvSpPr>
                <a:spLocks noChangeAspect="1"/>
              </p:cNvSpPr>
              <p:nvPr/>
            </p:nvSpPr>
            <p:spPr>
              <a:xfrm flipH="1">
                <a:off x="4752020" y="548680"/>
                <a:ext cx="1404156" cy="3690843"/>
              </a:xfrm>
              <a:prstGeom prst="rect">
                <a:avLst/>
              </a:prstGeom>
              <a:solidFill>
                <a:srgbClr val="F8F8F8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" name="Rechteck 2"/>
              <p:cNvSpPr/>
              <p:nvPr/>
            </p:nvSpPr>
            <p:spPr>
              <a:xfrm>
                <a:off x="4734018" y="3742872"/>
                <a:ext cx="720080" cy="6222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cxnSp>
        <p:nvCxnSpPr>
          <p:cNvPr id="22" name="Gerade Verbindung 21"/>
          <p:cNvCxnSpPr/>
          <p:nvPr/>
        </p:nvCxnSpPr>
        <p:spPr>
          <a:xfrm>
            <a:off x="251520" y="1988840"/>
            <a:ext cx="0" cy="43204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>
            <a:off x="6732240" y="1988840"/>
            <a:ext cx="0" cy="43204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251520" y="6309320"/>
            <a:ext cx="64807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3714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ihandform 33"/>
          <p:cNvSpPr/>
          <p:nvPr/>
        </p:nvSpPr>
        <p:spPr>
          <a:xfrm>
            <a:off x="4378024" y="2228340"/>
            <a:ext cx="2210200" cy="4441020"/>
          </a:xfrm>
          <a:custGeom>
            <a:avLst/>
            <a:gdLst>
              <a:gd name="connsiteX0" fmla="*/ 730003 w 2796369"/>
              <a:gd name="connsiteY0" fmla="*/ 255859 h 5518441"/>
              <a:gd name="connsiteX1" fmla="*/ 2640690 w 2796369"/>
              <a:gd name="connsiteY1" fmla="*/ 283154 h 5518441"/>
              <a:gd name="connsiteX2" fmla="*/ 2627042 w 2796369"/>
              <a:gd name="connsiteY2" fmla="*/ 2903524 h 5518441"/>
              <a:gd name="connsiteX3" fmla="*/ 2163018 w 2796369"/>
              <a:gd name="connsiteY3" fmla="*/ 4241005 h 5518441"/>
              <a:gd name="connsiteX4" fmla="*/ 1221322 w 2796369"/>
              <a:gd name="connsiteY4" fmla="*/ 5128110 h 5518441"/>
              <a:gd name="connsiteX5" fmla="*/ 102206 w 2796369"/>
              <a:gd name="connsiteY5" fmla="*/ 5414713 h 5518441"/>
              <a:gd name="connsiteX6" fmla="*/ 102206 w 2796369"/>
              <a:gd name="connsiteY6" fmla="*/ 3408492 h 5518441"/>
              <a:gd name="connsiteX7" fmla="*/ 552582 w 2796369"/>
              <a:gd name="connsiteY7" fmla="*/ 2753399 h 5518441"/>
              <a:gd name="connsiteX8" fmla="*/ 743651 w 2796369"/>
              <a:gd name="connsiteY8" fmla="*/ 1920886 h 5518441"/>
              <a:gd name="connsiteX9" fmla="*/ 730003 w 2796369"/>
              <a:gd name="connsiteY9" fmla="*/ 255859 h 5518441"/>
              <a:gd name="connsiteX0" fmla="*/ 730003 w 2796369"/>
              <a:gd name="connsiteY0" fmla="*/ 255859 h 5518441"/>
              <a:gd name="connsiteX1" fmla="*/ 2640690 w 2796369"/>
              <a:gd name="connsiteY1" fmla="*/ 283154 h 5518441"/>
              <a:gd name="connsiteX2" fmla="*/ 2627042 w 2796369"/>
              <a:gd name="connsiteY2" fmla="*/ 2903524 h 5518441"/>
              <a:gd name="connsiteX3" fmla="*/ 2163018 w 2796369"/>
              <a:gd name="connsiteY3" fmla="*/ 4241005 h 5518441"/>
              <a:gd name="connsiteX4" fmla="*/ 1221322 w 2796369"/>
              <a:gd name="connsiteY4" fmla="*/ 5128110 h 5518441"/>
              <a:gd name="connsiteX5" fmla="*/ 102206 w 2796369"/>
              <a:gd name="connsiteY5" fmla="*/ 5414713 h 5518441"/>
              <a:gd name="connsiteX6" fmla="*/ 102206 w 2796369"/>
              <a:gd name="connsiteY6" fmla="*/ 3408492 h 5518441"/>
              <a:gd name="connsiteX7" fmla="*/ 552582 w 2796369"/>
              <a:gd name="connsiteY7" fmla="*/ 2753399 h 5518441"/>
              <a:gd name="connsiteX8" fmla="*/ 743651 w 2796369"/>
              <a:gd name="connsiteY8" fmla="*/ 1920886 h 5518441"/>
              <a:gd name="connsiteX9" fmla="*/ 730003 w 2796369"/>
              <a:gd name="connsiteY9" fmla="*/ 255859 h 5518441"/>
              <a:gd name="connsiteX0" fmla="*/ 730003 w 2796369"/>
              <a:gd name="connsiteY0" fmla="*/ 255859 h 5518441"/>
              <a:gd name="connsiteX1" fmla="*/ 2640690 w 2796369"/>
              <a:gd name="connsiteY1" fmla="*/ 283154 h 5518441"/>
              <a:gd name="connsiteX2" fmla="*/ 2627042 w 2796369"/>
              <a:gd name="connsiteY2" fmla="*/ 2903524 h 5518441"/>
              <a:gd name="connsiteX3" fmla="*/ 2163018 w 2796369"/>
              <a:gd name="connsiteY3" fmla="*/ 4241005 h 5518441"/>
              <a:gd name="connsiteX4" fmla="*/ 1221322 w 2796369"/>
              <a:gd name="connsiteY4" fmla="*/ 5128110 h 5518441"/>
              <a:gd name="connsiteX5" fmla="*/ 102206 w 2796369"/>
              <a:gd name="connsiteY5" fmla="*/ 5414713 h 5518441"/>
              <a:gd name="connsiteX6" fmla="*/ 102206 w 2796369"/>
              <a:gd name="connsiteY6" fmla="*/ 3408492 h 5518441"/>
              <a:gd name="connsiteX7" fmla="*/ 552582 w 2796369"/>
              <a:gd name="connsiteY7" fmla="*/ 2753399 h 5518441"/>
              <a:gd name="connsiteX8" fmla="*/ 743651 w 2796369"/>
              <a:gd name="connsiteY8" fmla="*/ 1920886 h 5518441"/>
              <a:gd name="connsiteX9" fmla="*/ 730003 w 2796369"/>
              <a:gd name="connsiteY9" fmla="*/ 255859 h 5518441"/>
              <a:gd name="connsiteX0" fmla="*/ 730003 w 2796369"/>
              <a:gd name="connsiteY0" fmla="*/ 0 h 5262582"/>
              <a:gd name="connsiteX1" fmla="*/ 2640690 w 2796369"/>
              <a:gd name="connsiteY1" fmla="*/ 27295 h 5262582"/>
              <a:gd name="connsiteX2" fmla="*/ 2627042 w 2796369"/>
              <a:gd name="connsiteY2" fmla="*/ 2647665 h 5262582"/>
              <a:gd name="connsiteX3" fmla="*/ 2163018 w 2796369"/>
              <a:gd name="connsiteY3" fmla="*/ 3985146 h 5262582"/>
              <a:gd name="connsiteX4" fmla="*/ 1221322 w 2796369"/>
              <a:gd name="connsiteY4" fmla="*/ 4872251 h 5262582"/>
              <a:gd name="connsiteX5" fmla="*/ 102206 w 2796369"/>
              <a:gd name="connsiteY5" fmla="*/ 5158854 h 5262582"/>
              <a:gd name="connsiteX6" fmla="*/ 102206 w 2796369"/>
              <a:gd name="connsiteY6" fmla="*/ 3152633 h 5262582"/>
              <a:gd name="connsiteX7" fmla="*/ 552582 w 2796369"/>
              <a:gd name="connsiteY7" fmla="*/ 2497540 h 5262582"/>
              <a:gd name="connsiteX8" fmla="*/ 743651 w 2796369"/>
              <a:gd name="connsiteY8" fmla="*/ 1665027 h 5262582"/>
              <a:gd name="connsiteX9" fmla="*/ 730003 w 2796369"/>
              <a:gd name="connsiteY9" fmla="*/ 0 h 5262582"/>
              <a:gd name="connsiteX0" fmla="*/ 730003 w 2796369"/>
              <a:gd name="connsiteY0" fmla="*/ 40944 h 5303526"/>
              <a:gd name="connsiteX1" fmla="*/ 2640690 w 2796369"/>
              <a:gd name="connsiteY1" fmla="*/ 0 h 5303526"/>
              <a:gd name="connsiteX2" fmla="*/ 2627042 w 2796369"/>
              <a:gd name="connsiteY2" fmla="*/ 2688609 h 5303526"/>
              <a:gd name="connsiteX3" fmla="*/ 2163018 w 2796369"/>
              <a:gd name="connsiteY3" fmla="*/ 4026090 h 5303526"/>
              <a:gd name="connsiteX4" fmla="*/ 1221322 w 2796369"/>
              <a:gd name="connsiteY4" fmla="*/ 4913195 h 5303526"/>
              <a:gd name="connsiteX5" fmla="*/ 102206 w 2796369"/>
              <a:gd name="connsiteY5" fmla="*/ 5199798 h 5303526"/>
              <a:gd name="connsiteX6" fmla="*/ 102206 w 2796369"/>
              <a:gd name="connsiteY6" fmla="*/ 3193577 h 5303526"/>
              <a:gd name="connsiteX7" fmla="*/ 552582 w 2796369"/>
              <a:gd name="connsiteY7" fmla="*/ 2538484 h 5303526"/>
              <a:gd name="connsiteX8" fmla="*/ 743651 w 2796369"/>
              <a:gd name="connsiteY8" fmla="*/ 1705971 h 5303526"/>
              <a:gd name="connsiteX9" fmla="*/ 730003 w 2796369"/>
              <a:gd name="connsiteY9" fmla="*/ 40944 h 5303526"/>
              <a:gd name="connsiteX0" fmla="*/ 730003 w 2796369"/>
              <a:gd name="connsiteY0" fmla="*/ 1 h 5262583"/>
              <a:gd name="connsiteX1" fmla="*/ 2640690 w 2796369"/>
              <a:gd name="connsiteY1" fmla="*/ 0 h 5262583"/>
              <a:gd name="connsiteX2" fmla="*/ 2627042 w 2796369"/>
              <a:gd name="connsiteY2" fmla="*/ 2647666 h 5262583"/>
              <a:gd name="connsiteX3" fmla="*/ 2163018 w 2796369"/>
              <a:gd name="connsiteY3" fmla="*/ 3985147 h 5262583"/>
              <a:gd name="connsiteX4" fmla="*/ 1221322 w 2796369"/>
              <a:gd name="connsiteY4" fmla="*/ 4872252 h 5262583"/>
              <a:gd name="connsiteX5" fmla="*/ 102206 w 2796369"/>
              <a:gd name="connsiteY5" fmla="*/ 5158855 h 5262583"/>
              <a:gd name="connsiteX6" fmla="*/ 102206 w 2796369"/>
              <a:gd name="connsiteY6" fmla="*/ 3152634 h 5262583"/>
              <a:gd name="connsiteX7" fmla="*/ 552582 w 2796369"/>
              <a:gd name="connsiteY7" fmla="*/ 2497541 h 5262583"/>
              <a:gd name="connsiteX8" fmla="*/ 743651 w 2796369"/>
              <a:gd name="connsiteY8" fmla="*/ 1665028 h 5262583"/>
              <a:gd name="connsiteX9" fmla="*/ 730003 w 2796369"/>
              <a:gd name="connsiteY9" fmla="*/ 1 h 5262583"/>
              <a:gd name="connsiteX0" fmla="*/ 730003 w 2675237"/>
              <a:gd name="connsiteY0" fmla="*/ 1 h 5262583"/>
              <a:gd name="connsiteX1" fmla="*/ 2640690 w 2675237"/>
              <a:gd name="connsiteY1" fmla="*/ 0 h 5262583"/>
              <a:gd name="connsiteX2" fmla="*/ 2627042 w 2675237"/>
              <a:gd name="connsiteY2" fmla="*/ 2647666 h 5262583"/>
              <a:gd name="connsiteX3" fmla="*/ 2163018 w 2675237"/>
              <a:gd name="connsiteY3" fmla="*/ 3985147 h 5262583"/>
              <a:gd name="connsiteX4" fmla="*/ 1221322 w 2675237"/>
              <a:gd name="connsiteY4" fmla="*/ 4872252 h 5262583"/>
              <a:gd name="connsiteX5" fmla="*/ 102206 w 2675237"/>
              <a:gd name="connsiteY5" fmla="*/ 5158855 h 5262583"/>
              <a:gd name="connsiteX6" fmla="*/ 102206 w 2675237"/>
              <a:gd name="connsiteY6" fmla="*/ 3152634 h 5262583"/>
              <a:gd name="connsiteX7" fmla="*/ 552582 w 2675237"/>
              <a:gd name="connsiteY7" fmla="*/ 2497541 h 5262583"/>
              <a:gd name="connsiteX8" fmla="*/ 743651 w 2675237"/>
              <a:gd name="connsiteY8" fmla="*/ 1665028 h 5262583"/>
              <a:gd name="connsiteX9" fmla="*/ 730003 w 2675237"/>
              <a:gd name="connsiteY9" fmla="*/ 1 h 5262583"/>
              <a:gd name="connsiteX0" fmla="*/ 730003 w 2660453"/>
              <a:gd name="connsiteY0" fmla="*/ 1 h 5262583"/>
              <a:gd name="connsiteX1" fmla="*/ 2640690 w 2660453"/>
              <a:gd name="connsiteY1" fmla="*/ 0 h 5262583"/>
              <a:gd name="connsiteX2" fmla="*/ 2627042 w 2660453"/>
              <a:gd name="connsiteY2" fmla="*/ 2647666 h 5262583"/>
              <a:gd name="connsiteX3" fmla="*/ 2163018 w 2660453"/>
              <a:gd name="connsiteY3" fmla="*/ 3985147 h 5262583"/>
              <a:gd name="connsiteX4" fmla="*/ 1221322 w 2660453"/>
              <a:gd name="connsiteY4" fmla="*/ 4872252 h 5262583"/>
              <a:gd name="connsiteX5" fmla="*/ 102206 w 2660453"/>
              <a:gd name="connsiteY5" fmla="*/ 5158855 h 5262583"/>
              <a:gd name="connsiteX6" fmla="*/ 102206 w 2660453"/>
              <a:gd name="connsiteY6" fmla="*/ 3152634 h 5262583"/>
              <a:gd name="connsiteX7" fmla="*/ 552582 w 2660453"/>
              <a:gd name="connsiteY7" fmla="*/ 2497541 h 5262583"/>
              <a:gd name="connsiteX8" fmla="*/ 743651 w 2660453"/>
              <a:gd name="connsiteY8" fmla="*/ 1665028 h 5262583"/>
              <a:gd name="connsiteX9" fmla="*/ 730003 w 2660453"/>
              <a:gd name="connsiteY9" fmla="*/ 1 h 5262583"/>
              <a:gd name="connsiteX0" fmla="*/ 693809 w 2624259"/>
              <a:gd name="connsiteY0" fmla="*/ 1 h 5287691"/>
              <a:gd name="connsiteX1" fmla="*/ 2604496 w 2624259"/>
              <a:gd name="connsiteY1" fmla="*/ 0 h 5287691"/>
              <a:gd name="connsiteX2" fmla="*/ 2590848 w 2624259"/>
              <a:gd name="connsiteY2" fmla="*/ 2647666 h 5287691"/>
              <a:gd name="connsiteX3" fmla="*/ 2126824 w 2624259"/>
              <a:gd name="connsiteY3" fmla="*/ 3985147 h 5287691"/>
              <a:gd name="connsiteX4" fmla="*/ 1185128 w 2624259"/>
              <a:gd name="connsiteY4" fmla="*/ 4872252 h 5287691"/>
              <a:gd name="connsiteX5" fmla="*/ 666513 w 2624259"/>
              <a:gd name="connsiteY5" fmla="*/ 5063319 h 5287691"/>
              <a:gd name="connsiteX6" fmla="*/ 66012 w 2624259"/>
              <a:gd name="connsiteY6" fmla="*/ 5158855 h 5287691"/>
              <a:gd name="connsiteX7" fmla="*/ 66012 w 2624259"/>
              <a:gd name="connsiteY7" fmla="*/ 3152634 h 5287691"/>
              <a:gd name="connsiteX8" fmla="*/ 516388 w 2624259"/>
              <a:gd name="connsiteY8" fmla="*/ 2497541 h 5287691"/>
              <a:gd name="connsiteX9" fmla="*/ 707457 w 2624259"/>
              <a:gd name="connsiteY9" fmla="*/ 1665028 h 5287691"/>
              <a:gd name="connsiteX10" fmla="*/ 693809 w 2624259"/>
              <a:gd name="connsiteY10" fmla="*/ 1 h 5287691"/>
              <a:gd name="connsiteX0" fmla="*/ 693809 w 2624259"/>
              <a:gd name="connsiteY0" fmla="*/ 1 h 5298512"/>
              <a:gd name="connsiteX1" fmla="*/ 2604496 w 2624259"/>
              <a:gd name="connsiteY1" fmla="*/ 0 h 5298512"/>
              <a:gd name="connsiteX2" fmla="*/ 2590848 w 2624259"/>
              <a:gd name="connsiteY2" fmla="*/ 2647666 h 5298512"/>
              <a:gd name="connsiteX3" fmla="*/ 2126824 w 2624259"/>
              <a:gd name="connsiteY3" fmla="*/ 3985147 h 5298512"/>
              <a:gd name="connsiteX4" fmla="*/ 1185128 w 2624259"/>
              <a:gd name="connsiteY4" fmla="*/ 4872252 h 5298512"/>
              <a:gd name="connsiteX5" fmla="*/ 666513 w 2624259"/>
              <a:gd name="connsiteY5" fmla="*/ 5063319 h 5298512"/>
              <a:gd name="connsiteX6" fmla="*/ 66012 w 2624259"/>
              <a:gd name="connsiteY6" fmla="*/ 5158855 h 5298512"/>
              <a:gd name="connsiteX7" fmla="*/ 66012 w 2624259"/>
              <a:gd name="connsiteY7" fmla="*/ 3152634 h 5298512"/>
              <a:gd name="connsiteX8" fmla="*/ 516388 w 2624259"/>
              <a:gd name="connsiteY8" fmla="*/ 2497541 h 5298512"/>
              <a:gd name="connsiteX9" fmla="*/ 707457 w 2624259"/>
              <a:gd name="connsiteY9" fmla="*/ 1665028 h 5298512"/>
              <a:gd name="connsiteX10" fmla="*/ 693809 w 2624259"/>
              <a:gd name="connsiteY10" fmla="*/ 1 h 5298512"/>
              <a:gd name="connsiteX0" fmla="*/ 693809 w 2624259"/>
              <a:gd name="connsiteY0" fmla="*/ 1 h 5298512"/>
              <a:gd name="connsiteX1" fmla="*/ 2604496 w 2624259"/>
              <a:gd name="connsiteY1" fmla="*/ 0 h 5298512"/>
              <a:gd name="connsiteX2" fmla="*/ 2590848 w 2624259"/>
              <a:gd name="connsiteY2" fmla="*/ 2647666 h 5298512"/>
              <a:gd name="connsiteX3" fmla="*/ 2126824 w 2624259"/>
              <a:gd name="connsiteY3" fmla="*/ 3985147 h 5298512"/>
              <a:gd name="connsiteX4" fmla="*/ 1185128 w 2624259"/>
              <a:gd name="connsiteY4" fmla="*/ 4872252 h 5298512"/>
              <a:gd name="connsiteX5" fmla="*/ 666513 w 2624259"/>
              <a:gd name="connsiteY5" fmla="*/ 5063319 h 5298512"/>
              <a:gd name="connsiteX6" fmla="*/ 66012 w 2624259"/>
              <a:gd name="connsiteY6" fmla="*/ 5158855 h 5298512"/>
              <a:gd name="connsiteX7" fmla="*/ 66012 w 2624259"/>
              <a:gd name="connsiteY7" fmla="*/ 3152634 h 5298512"/>
              <a:gd name="connsiteX8" fmla="*/ 516388 w 2624259"/>
              <a:gd name="connsiteY8" fmla="*/ 2497541 h 5298512"/>
              <a:gd name="connsiteX9" fmla="*/ 707457 w 2624259"/>
              <a:gd name="connsiteY9" fmla="*/ 1665028 h 5298512"/>
              <a:gd name="connsiteX10" fmla="*/ 693809 w 2624259"/>
              <a:gd name="connsiteY10" fmla="*/ 1 h 5298512"/>
              <a:gd name="connsiteX0" fmla="*/ 847724 w 2778174"/>
              <a:gd name="connsiteY0" fmla="*/ 1 h 5159097"/>
              <a:gd name="connsiteX1" fmla="*/ 2758411 w 2778174"/>
              <a:gd name="connsiteY1" fmla="*/ 0 h 5159097"/>
              <a:gd name="connsiteX2" fmla="*/ 2744763 w 2778174"/>
              <a:gd name="connsiteY2" fmla="*/ 2647666 h 5159097"/>
              <a:gd name="connsiteX3" fmla="*/ 2280739 w 2778174"/>
              <a:gd name="connsiteY3" fmla="*/ 3985147 h 5159097"/>
              <a:gd name="connsiteX4" fmla="*/ 1339043 w 2778174"/>
              <a:gd name="connsiteY4" fmla="*/ 4872252 h 5159097"/>
              <a:gd name="connsiteX5" fmla="*/ 820428 w 2778174"/>
              <a:gd name="connsiteY5" fmla="*/ 5063319 h 5159097"/>
              <a:gd name="connsiteX6" fmla="*/ 219927 w 2778174"/>
              <a:gd name="connsiteY6" fmla="*/ 5158855 h 5159097"/>
              <a:gd name="connsiteX7" fmla="*/ 219927 w 2778174"/>
              <a:gd name="connsiteY7" fmla="*/ 3152634 h 5159097"/>
              <a:gd name="connsiteX8" fmla="*/ 670303 w 2778174"/>
              <a:gd name="connsiteY8" fmla="*/ 2497541 h 5159097"/>
              <a:gd name="connsiteX9" fmla="*/ 861372 w 2778174"/>
              <a:gd name="connsiteY9" fmla="*/ 1665028 h 5159097"/>
              <a:gd name="connsiteX10" fmla="*/ 847724 w 2778174"/>
              <a:gd name="connsiteY10" fmla="*/ 1 h 5159097"/>
              <a:gd name="connsiteX0" fmla="*/ 847724 w 2778174"/>
              <a:gd name="connsiteY0" fmla="*/ 1 h 5159097"/>
              <a:gd name="connsiteX1" fmla="*/ 2758411 w 2778174"/>
              <a:gd name="connsiteY1" fmla="*/ 0 h 5159097"/>
              <a:gd name="connsiteX2" fmla="*/ 2744763 w 2778174"/>
              <a:gd name="connsiteY2" fmla="*/ 2647666 h 5159097"/>
              <a:gd name="connsiteX3" fmla="*/ 2280739 w 2778174"/>
              <a:gd name="connsiteY3" fmla="*/ 3985147 h 5159097"/>
              <a:gd name="connsiteX4" fmla="*/ 1339043 w 2778174"/>
              <a:gd name="connsiteY4" fmla="*/ 4872252 h 5159097"/>
              <a:gd name="connsiteX5" fmla="*/ 820428 w 2778174"/>
              <a:gd name="connsiteY5" fmla="*/ 5063319 h 5159097"/>
              <a:gd name="connsiteX6" fmla="*/ 219927 w 2778174"/>
              <a:gd name="connsiteY6" fmla="*/ 5158855 h 5159097"/>
              <a:gd name="connsiteX7" fmla="*/ 219927 w 2778174"/>
              <a:gd name="connsiteY7" fmla="*/ 3152634 h 5159097"/>
              <a:gd name="connsiteX8" fmla="*/ 670303 w 2778174"/>
              <a:gd name="connsiteY8" fmla="*/ 2497541 h 5159097"/>
              <a:gd name="connsiteX9" fmla="*/ 861372 w 2778174"/>
              <a:gd name="connsiteY9" fmla="*/ 1665028 h 5159097"/>
              <a:gd name="connsiteX10" fmla="*/ 847724 w 2778174"/>
              <a:gd name="connsiteY10" fmla="*/ 1 h 5159097"/>
              <a:gd name="connsiteX0" fmla="*/ 847724 w 2778174"/>
              <a:gd name="connsiteY0" fmla="*/ 1 h 5159097"/>
              <a:gd name="connsiteX1" fmla="*/ 2758411 w 2778174"/>
              <a:gd name="connsiteY1" fmla="*/ 0 h 5159097"/>
              <a:gd name="connsiteX2" fmla="*/ 2744763 w 2778174"/>
              <a:gd name="connsiteY2" fmla="*/ 2647666 h 5159097"/>
              <a:gd name="connsiteX3" fmla="*/ 2280739 w 2778174"/>
              <a:gd name="connsiteY3" fmla="*/ 3985147 h 5159097"/>
              <a:gd name="connsiteX4" fmla="*/ 1339043 w 2778174"/>
              <a:gd name="connsiteY4" fmla="*/ 4872252 h 5159097"/>
              <a:gd name="connsiteX5" fmla="*/ 820428 w 2778174"/>
              <a:gd name="connsiteY5" fmla="*/ 5063319 h 5159097"/>
              <a:gd name="connsiteX6" fmla="*/ 219927 w 2778174"/>
              <a:gd name="connsiteY6" fmla="*/ 5158855 h 5159097"/>
              <a:gd name="connsiteX7" fmla="*/ 219927 w 2778174"/>
              <a:gd name="connsiteY7" fmla="*/ 3152634 h 5159097"/>
              <a:gd name="connsiteX8" fmla="*/ 670303 w 2778174"/>
              <a:gd name="connsiteY8" fmla="*/ 2497541 h 5159097"/>
              <a:gd name="connsiteX9" fmla="*/ 861372 w 2778174"/>
              <a:gd name="connsiteY9" fmla="*/ 1665028 h 5159097"/>
              <a:gd name="connsiteX10" fmla="*/ 847724 w 2778174"/>
              <a:gd name="connsiteY10" fmla="*/ 1 h 5159097"/>
              <a:gd name="connsiteX0" fmla="*/ 627797 w 2558247"/>
              <a:gd name="connsiteY0" fmla="*/ 1 h 5158855"/>
              <a:gd name="connsiteX1" fmla="*/ 2538484 w 2558247"/>
              <a:gd name="connsiteY1" fmla="*/ 0 h 5158855"/>
              <a:gd name="connsiteX2" fmla="*/ 2524836 w 2558247"/>
              <a:gd name="connsiteY2" fmla="*/ 2647666 h 5158855"/>
              <a:gd name="connsiteX3" fmla="*/ 2060812 w 2558247"/>
              <a:gd name="connsiteY3" fmla="*/ 3985147 h 5158855"/>
              <a:gd name="connsiteX4" fmla="*/ 1119116 w 2558247"/>
              <a:gd name="connsiteY4" fmla="*/ 4872252 h 5158855"/>
              <a:gd name="connsiteX5" fmla="*/ 600501 w 2558247"/>
              <a:gd name="connsiteY5" fmla="*/ 5063319 h 5158855"/>
              <a:gd name="connsiteX6" fmla="*/ 0 w 2558247"/>
              <a:gd name="connsiteY6" fmla="*/ 5158855 h 5158855"/>
              <a:gd name="connsiteX7" fmla="*/ 0 w 2558247"/>
              <a:gd name="connsiteY7" fmla="*/ 3152634 h 5158855"/>
              <a:gd name="connsiteX8" fmla="*/ 450376 w 2558247"/>
              <a:gd name="connsiteY8" fmla="*/ 2497541 h 5158855"/>
              <a:gd name="connsiteX9" fmla="*/ 641445 w 2558247"/>
              <a:gd name="connsiteY9" fmla="*/ 1665028 h 5158855"/>
              <a:gd name="connsiteX10" fmla="*/ 627797 w 2558247"/>
              <a:gd name="connsiteY10" fmla="*/ 1 h 5158855"/>
              <a:gd name="connsiteX0" fmla="*/ 627797 w 2558247"/>
              <a:gd name="connsiteY0" fmla="*/ 1 h 5158855"/>
              <a:gd name="connsiteX1" fmla="*/ 2538484 w 2558247"/>
              <a:gd name="connsiteY1" fmla="*/ 0 h 5158855"/>
              <a:gd name="connsiteX2" fmla="*/ 2524836 w 2558247"/>
              <a:gd name="connsiteY2" fmla="*/ 2647666 h 5158855"/>
              <a:gd name="connsiteX3" fmla="*/ 2060812 w 2558247"/>
              <a:gd name="connsiteY3" fmla="*/ 3985147 h 5158855"/>
              <a:gd name="connsiteX4" fmla="*/ 1119116 w 2558247"/>
              <a:gd name="connsiteY4" fmla="*/ 4872252 h 5158855"/>
              <a:gd name="connsiteX5" fmla="*/ 600501 w 2558247"/>
              <a:gd name="connsiteY5" fmla="*/ 5063319 h 5158855"/>
              <a:gd name="connsiteX6" fmla="*/ 0 w 2558247"/>
              <a:gd name="connsiteY6" fmla="*/ 5158855 h 5158855"/>
              <a:gd name="connsiteX7" fmla="*/ 0 w 2558247"/>
              <a:gd name="connsiteY7" fmla="*/ 3152634 h 5158855"/>
              <a:gd name="connsiteX8" fmla="*/ 313899 w 2558247"/>
              <a:gd name="connsiteY8" fmla="*/ 2879677 h 5158855"/>
              <a:gd name="connsiteX9" fmla="*/ 450376 w 2558247"/>
              <a:gd name="connsiteY9" fmla="*/ 2497541 h 5158855"/>
              <a:gd name="connsiteX10" fmla="*/ 641445 w 2558247"/>
              <a:gd name="connsiteY10" fmla="*/ 1665028 h 5158855"/>
              <a:gd name="connsiteX11" fmla="*/ 627797 w 2558247"/>
              <a:gd name="connsiteY11" fmla="*/ 1 h 5158855"/>
              <a:gd name="connsiteX0" fmla="*/ 627797 w 2558247"/>
              <a:gd name="connsiteY0" fmla="*/ 1 h 5158855"/>
              <a:gd name="connsiteX1" fmla="*/ 2538484 w 2558247"/>
              <a:gd name="connsiteY1" fmla="*/ 0 h 5158855"/>
              <a:gd name="connsiteX2" fmla="*/ 2524836 w 2558247"/>
              <a:gd name="connsiteY2" fmla="*/ 2647666 h 5158855"/>
              <a:gd name="connsiteX3" fmla="*/ 2060812 w 2558247"/>
              <a:gd name="connsiteY3" fmla="*/ 3985147 h 5158855"/>
              <a:gd name="connsiteX4" fmla="*/ 1119116 w 2558247"/>
              <a:gd name="connsiteY4" fmla="*/ 4872252 h 5158855"/>
              <a:gd name="connsiteX5" fmla="*/ 600501 w 2558247"/>
              <a:gd name="connsiteY5" fmla="*/ 5063319 h 5158855"/>
              <a:gd name="connsiteX6" fmla="*/ 0 w 2558247"/>
              <a:gd name="connsiteY6" fmla="*/ 5158855 h 5158855"/>
              <a:gd name="connsiteX7" fmla="*/ 0 w 2558247"/>
              <a:gd name="connsiteY7" fmla="*/ 3152634 h 5158855"/>
              <a:gd name="connsiteX8" fmla="*/ 313899 w 2558247"/>
              <a:gd name="connsiteY8" fmla="*/ 2879677 h 5158855"/>
              <a:gd name="connsiteX9" fmla="*/ 450376 w 2558247"/>
              <a:gd name="connsiteY9" fmla="*/ 2497541 h 5158855"/>
              <a:gd name="connsiteX10" fmla="*/ 641445 w 2558247"/>
              <a:gd name="connsiteY10" fmla="*/ 1665028 h 5158855"/>
              <a:gd name="connsiteX11" fmla="*/ 627797 w 2558247"/>
              <a:gd name="connsiteY11" fmla="*/ 1 h 5158855"/>
              <a:gd name="connsiteX0" fmla="*/ 627797 w 2558247"/>
              <a:gd name="connsiteY0" fmla="*/ 1 h 5158855"/>
              <a:gd name="connsiteX1" fmla="*/ 2538484 w 2558247"/>
              <a:gd name="connsiteY1" fmla="*/ 0 h 5158855"/>
              <a:gd name="connsiteX2" fmla="*/ 2524836 w 2558247"/>
              <a:gd name="connsiteY2" fmla="*/ 2647666 h 5158855"/>
              <a:gd name="connsiteX3" fmla="*/ 2060812 w 2558247"/>
              <a:gd name="connsiteY3" fmla="*/ 3985147 h 5158855"/>
              <a:gd name="connsiteX4" fmla="*/ 1119116 w 2558247"/>
              <a:gd name="connsiteY4" fmla="*/ 4872252 h 5158855"/>
              <a:gd name="connsiteX5" fmla="*/ 600501 w 2558247"/>
              <a:gd name="connsiteY5" fmla="*/ 5063319 h 5158855"/>
              <a:gd name="connsiteX6" fmla="*/ 0 w 2558247"/>
              <a:gd name="connsiteY6" fmla="*/ 5158855 h 5158855"/>
              <a:gd name="connsiteX7" fmla="*/ 0 w 2558247"/>
              <a:gd name="connsiteY7" fmla="*/ 3152634 h 5158855"/>
              <a:gd name="connsiteX8" fmla="*/ 313899 w 2558247"/>
              <a:gd name="connsiteY8" fmla="*/ 2879677 h 5158855"/>
              <a:gd name="connsiteX9" fmla="*/ 450376 w 2558247"/>
              <a:gd name="connsiteY9" fmla="*/ 2497541 h 5158855"/>
              <a:gd name="connsiteX10" fmla="*/ 641445 w 2558247"/>
              <a:gd name="connsiteY10" fmla="*/ 1665028 h 5158855"/>
              <a:gd name="connsiteX11" fmla="*/ 627797 w 2558247"/>
              <a:gd name="connsiteY11" fmla="*/ 1 h 5158855"/>
              <a:gd name="connsiteX0" fmla="*/ 627797 w 2558247"/>
              <a:gd name="connsiteY0" fmla="*/ 1 h 5158855"/>
              <a:gd name="connsiteX1" fmla="*/ 2538484 w 2558247"/>
              <a:gd name="connsiteY1" fmla="*/ 0 h 5158855"/>
              <a:gd name="connsiteX2" fmla="*/ 2524836 w 2558247"/>
              <a:gd name="connsiteY2" fmla="*/ 2647666 h 5158855"/>
              <a:gd name="connsiteX3" fmla="*/ 2060812 w 2558247"/>
              <a:gd name="connsiteY3" fmla="*/ 3985147 h 5158855"/>
              <a:gd name="connsiteX4" fmla="*/ 1119116 w 2558247"/>
              <a:gd name="connsiteY4" fmla="*/ 4872252 h 5158855"/>
              <a:gd name="connsiteX5" fmla="*/ 600501 w 2558247"/>
              <a:gd name="connsiteY5" fmla="*/ 5063319 h 5158855"/>
              <a:gd name="connsiteX6" fmla="*/ 0 w 2558247"/>
              <a:gd name="connsiteY6" fmla="*/ 5158855 h 5158855"/>
              <a:gd name="connsiteX7" fmla="*/ 0 w 2558247"/>
              <a:gd name="connsiteY7" fmla="*/ 3152634 h 5158855"/>
              <a:gd name="connsiteX8" fmla="*/ 313899 w 2558247"/>
              <a:gd name="connsiteY8" fmla="*/ 2879677 h 5158855"/>
              <a:gd name="connsiteX9" fmla="*/ 450376 w 2558247"/>
              <a:gd name="connsiteY9" fmla="*/ 2497541 h 5158855"/>
              <a:gd name="connsiteX10" fmla="*/ 641445 w 2558247"/>
              <a:gd name="connsiteY10" fmla="*/ 1665028 h 5158855"/>
              <a:gd name="connsiteX11" fmla="*/ 627797 w 2558247"/>
              <a:gd name="connsiteY11" fmla="*/ 1 h 5158855"/>
              <a:gd name="connsiteX0" fmla="*/ 627797 w 2558247"/>
              <a:gd name="connsiteY0" fmla="*/ 1 h 5158855"/>
              <a:gd name="connsiteX1" fmla="*/ 2538484 w 2558247"/>
              <a:gd name="connsiteY1" fmla="*/ 0 h 5158855"/>
              <a:gd name="connsiteX2" fmla="*/ 2524836 w 2558247"/>
              <a:gd name="connsiteY2" fmla="*/ 2647666 h 5158855"/>
              <a:gd name="connsiteX3" fmla="*/ 2060812 w 2558247"/>
              <a:gd name="connsiteY3" fmla="*/ 3985147 h 5158855"/>
              <a:gd name="connsiteX4" fmla="*/ 1119116 w 2558247"/>
              <a:gd name="connsiteY4" fmla="*/ 4872252 h 5158855"/>
              <a:gd name="connsiteX5" fmla="*/ 600501 w 2558247"/>
              <a:gd name="connsiteY5" fmla="*/ 5063319 h 5158855"/>
              <a:gd name="connsiteX6" fmla="*/ 0 w 2558247"/>
              <a:gd name="connsiteY6" fmla="*/ 5158855 h 5158855"/>
              <a:gd name="connsiteX7" fmla="*/ 0 w 2558247"/>
              <a:gd name="connsiteY7" fmla="*/ 3152634 h 5158855"/>
              <a:gd name="connsiteX8" fmla="*/ 313899 w 2558247"/>
              <a:gd name="connsiteY8" fmla="*/ 2879677 h 5158855"/>
              <a:gd name="connsiteX9" fmla="*/ 450376 w 2558247"/>
              <a:gd name="connsiteY9" fmla="*/ 2497541 h 5158855"/>
              <a:gd name="connsiteX10" fmla="*/ 641445 w 2558247"/>
              <a:gd name="connsiteY10" fmla="*/ 1665028 h 5158855"/>
              <a:gd name="connsiteX11" fmla="*/ 627797 w 2558247"/>
              <a:gd name="connsiteY11" fmla="*/ 1 h 5158855"/>
              <a:gd name="connsiteX0" fmla="*/ 627797 w 2558247"/>
              <a:gd name="connsiteY0" fmla="*/ 1 h 5158855"/>
              <a:gd name="connsiteX1" fmla="*/ 2538484 w 2558247"/>
              <a:gd name="connsiteY1" fmla="*/ 0 h 5158855"/>
              <a:gd name="connsiteX2" fmla="*/ 2524836 w 2558247"/>
              <a:gd name="connsiteY2" fmla="*/ 2647666 h 5158855"/>
              <a:gd name="connsiteX3" fmla="*/ 2060812 w 2558247"/>
              <a:gd name="connsiteY3" fmla="*/ 3985147 h 5158855"/>
              <a:gd name="connsiteX4" fmla="*/ 1119116 w 2558247"/>
              <a:gd name="connsiteY4" fmla="*/ 4872252 h 5158855"/>
              <a:gd name="connsiteX5" fmla="*/ 600501 w 2558247"/>
              <a:gd name="connsiteY5" fmla="*/ 5063319 h 5158855"/>
              <a:gd name="connsiteX6" fmla="*/ 0 w 2558247"/>
              <a:gd name="connsiteY6" fmla="*/ 5158855 h 5158855"/>
              <a:gd name="connsiteX7" fmla="*/ 0 w 2558247"/>
              <a:gd name="connsiteY7" fmla="*/ 3152634 h 5158855"/>
              <a:gd name="connsiteX8" fmla="*/ 313899 w 2558247"/>
              <a:gd name="connsiteY8" fmla="*/ 2879677 h 5158855"/>
              <a:gd name="connsiteX9" fmla="*/ 450376 w 2558247"/>
              <a:gd name="connsiteY9" fmla="*/ 2497541 h 5158855"/>
              <a:gd name="connsiteX10" fmla="*/ 641445 w 2558247"/>
              <a:gd name="connsiteY10" fmla="*/ 1665028 h 5158855"/>
              <a:gd name="connsiteX11" fmla="*/ 627797 w 2558247"/>
              <a:gd name="connsiteY11" fmla="*/ 1 h 5158855"/>
              <a:gd name="connsiteX0" fmla="*/ 627797 w 2558247"/>
              <a:gd name="connsiteY0" fmla="*/ 1 h 5158855"/>
              <a:gd name="connsiteX1" fmla="*/ 2538484 w 2558247"/>
              <a:gd name="connsiteY1" fmla="*/ 0 h 5158855"/>
              <a:gd name="connsiteX2" fmla="*/ 2524836 w 2558247"/>
              <a:gd name="connsiteY2" fmla="*/ 2647666 h 5158855"/>
              <a:gd name="connsiteX3" fmla="*/ 2060812 w 2558247"/>
              <a:gd name="connsiteY3" fmla="*/ 3985147 h 5158855"/>
              <a:gd name="connsiteX4" fmla="*/ 1119116 w 2558247"/>
              <a:gd name="connsiteY4" fmla="*/ 4872252 h 5158855"/>
              <a:gd name="connsiteX5" fmla="*/ 600501 w 2558247"/>
              <a:gd name="connsiteY5" fmla="*/ 5063319 h 5158855"/>
              <a:gd name="connsiteX6" fmla="*/ 0 w 2558247"/>
              <a:gd name="connsiteY6" fmla="*/ 5158855 h 5158855"/>
              <a:gd name="connsiteX7" fmla="*/ 0 w 2558247"/>
              <a:gd name="connsiteY7" fmla="*/ 3152634 h 5158855"/>
              <a:gd name="connsiteX8" fmla="*/ 313899 w 2558247"/>
              <a:gd name="connsiteY8" fmla="*/ 2879677 h 5158855"/>
              <a:gd name="connsiteX9" fmla="*/ 450376 w 2558247"/>
              <a:gd name="connsiteY9" fmla="*/ 2497541 h 5158855"/>
              <a:gd name="connsiteX10" fmla="*/ 641445 w 2558247"/>
              <a:gd name="connsiteY10" fmla="*/ 1665028 h 5158855"/>
              <a:gd name="connsiteX11" fmla="*/ 627797 w 2558247"/>
              <a:gd name="connsiteY11" fmla="*/ 1 h 5158855"/>
              <a:gd name="connsiteX0" fmla="*/ 627797 w 2558247"/>
              <a:gd name="connsiteY0" fmla="*/ 1 h 5158855"/>
              <a:gd name="connsiteX1" fmla="*/ 2538484 w 2558247"/>
              <a:gd name="connsiteY1" fmla="*/ 0 h 5158855"/>
              <a:gd name="connsiteX2" fmla="*/ 2524836 w 2558247"/>
              <a:gd name="connsiteY2" fmla="*/ 2647666 h 5158855"/>
              <a:gd name="connsiteX3" fmla="*/ 2060812 w 2558247"/>
              <a:gd name="connsiteY3" fmla="*/ 3985147 h 5158855"/>
              <a:gd name="connsiteX4" fmla="*/ 1119116 w 2558247"/>
              <a:gd name="connsiteY4" fmla="*/ 4872252 h 5158855"/>
              <a:gd name="connsiteX5" fmla="*/ 600501 w 2558247"/>
              <a:gd name="connsiteY5" fmla="*/ 5063319 h 5158855"/>
              <a:gd name="connsiteX6" fmla="*/ 0 w 2558247"/>
              <a:gd name="connsiteY6" fmla="*/ 5158855 h 5158855"/>
              <a:gd name="connsiteX7" fmla="*/ 0 w 2558247"/>
              <a:gd name="connsiteY7" fmla="*/ 3152634 h 5158855"/>
              <a:gd name="connsiteX8" fmla="*/ 313899 w 2558247"/>
              <a:gd name="connsiteY8" fmla="*/ 2879677 h 5158855"/>
              <a:gd name="connsiteX9" fmla="*/ 450376 w 2558247"/>
              <a:gd name="connsiteY9" fmla="*/ 2497541 h 5158855"/>
              <a:gd name="connsiteX10" fmla="*/ 641445 w 2558247"/>
              <a:gd name="connsiteY10" fmla="*/ 1665028 h 5158855"/>
              <a:gd name="connsiteX11" fmla="*/ 627797 w 2558247"/>
              <a:gd name="connsiteY11" fmla="*/ 1 h 5158855"/>
              <a:gd name="connsiteX0" fmla="*/ 627797 w 2558247"/>
              <a:gd name="connsiteY0" fmla="*/ 1 h 5158855"/>
              <a:gd name="connsiteX1" fmla="*/ 2538484 w 2558247"/>
              <a:gd name="connsiteY1" fmla="*/ 0 h 5158855"/>
              <a:gd name="connsiteX2" fmla="*/ 2524836 w 2558247"/>
              <a:gd name="connsiteY2" fmla="*/ 2647666 h 5158855"/>
              <a:gd name="connsiteX3" fmla="*/ 2060812 w 2558247"/>
              <a:gd name="connsiteY3" fmla="*/ 3985147 h 5158855"/>
              <a:gd name="connsiteX4" fmla="*/ 1119116 w 2558247"/>
              <a:gd name="connsiteY4" fmla="*/ 4872252 h 5158855"/>
              <a:gd name="connsiteX5" fmla="*/ 600501 w 2558247"/>
              <a:gd name="connsiteY5" fmla="*/ 5063319 h 5158855"/>
              <a:gd name="connsiteX6" fmla="*/ 0 w 2558247"/>
              <a:gd name="connsiteY6" fmla="*/ 5158855 h 5158855"/>
              <a:gd name="connsiteX7" fmla="*/ 0 w 2558247"/>
              <a:gd name="connsiteY7" fmla="*/ 3152634 h 5158855"/>
              <a:gd name="connsiteX8" fmla="*/ 313899 w 2558247"/>
              <a:gd name="connsiteY8" fmla="*/ 2879677 h 5158855"/>
              <a:gd name="connsiteX9" fmla="*/ 450376 w 2558247"/>
              <a:gd name="connsiteY9" fmla="*/ 2497541 h 5158855"/>
              <a:gd name="connsiteX10" fmla="*/ 641445 w 2558247"/>
              <a:gd name="connsiteY10" fmla="*/ 1665028 h 5158855"/>
              <a:gd name="connsiteX11" fmla="*/ 627797 w 2558247"/>
              <a:gd name="connsiteY11" fmla="*/ 1 h 5158855"/>
              <a:gd name="connsiteX0" fmla="*/ 627797 w 2558247"/>
              <a:gd name="connsiteY0" fmla="*/ 1 h 5158855"/>
              <a:gd name="connsiteX1" fmla="*/ 2538484 w 2558247"/>
              <a:gd name="connsiteY1" fmla="*/ 0 h 5158855"/>
              <a:gd name="connsiteX2" fmla="*/ 2524836 w 2558247"/>
              <a:gd name="connsiteY2" fmla="*/ 2647666 h 5158855"/>
              <a:gd name="connsiteX3" fmla="*/ 2060812 w 2558247"/>
              <a:gd name="connsiteY3" fmla="*/ 3985147 h 5158855"/>
              <a:gd name="connsiteX4" fmla="*/ 1119116 w 2558247"/>
              <a:gd name="connsiteY4" fmla="*/ 4872252 h 5158855"/>
              <a:gd name="connsiteX5" fmla="*/ 600501 w 2558247"/>
              <a:gd name="connsiteY5" fmla="*/ 5063319 h 5158855"/>
              <a:gd name="connsiteX6" fmla="*/ 0 w 2558247"/>
              <a:gd name="connsiteY6" fmla="*/ 5158855 h 5158855"/>
              <a:gd name="connsiteX7" fmla="*/ 0 w 2558247"/>
              <a:gd name="connsiteY7" fmla="*/ 3152634 h 5158855"/>
              <a:gd name="connsiteX8" fmla="*/ 313899 w 2558247"/>
              <a:gd name="connsiteY8" fmla="*/ 2879677 h 5158855"/>
              <a:gd name="connsiteX9" fmla="*/ 450376 w 2558247"/>
              <a:gd name="connsiteY9" fmla="*/ 2497541 h 5158855"/>
              <a:gd name="connsiteX10" fmla="*/ 641445 w 2558247"/>
              <a:gd name="connsiteY10" fmla="*/ 1665028 h 5158855"/>
              <a:gd name="connsiteX11" fmla="*/ 627797 w 2558247"/>
              <a:gd name="connsiteY11" fmla="*/ 1 h 5158855"/>
              <a:gd name="connsiteX0" fmla="*/ 627797 w 2558247"/>
              <a:gd name="connsiteY0" fmla="*/ 1 h 5158855"/>
              <a:gd name="connsiteX1" fmla="*/ 2538484 w 2558247"/>
              <a:gd name="connsiteY1" fmla="*/ 0 h 5158855"/>
              <a:gd name="connsiteX2" fmla="*/ 2524836 w 2558247"/>
              <a:gd name="connsiteY2" fmla="*/ 2647666 h 5158855"/>
              <a:gd name="connsiteX3" fmla="*/ 2060812 w 2558247"/>
              <a:gd name="connsiteY3" fmla="*/ 3985147 h 5158855"/>
              <a:gd name="connsiteX4" fmla="*/ 1119116 w 2558247"/>
              <a:gd name="connsiteY4" fmla="*/ 4872252 h 5158855"/>
              <a:gd name="connsiteX5" fmla="*/ 600501 w 2558247"/>
              <a:gd name="connsiteY5" fmla="*/ 5063319 h 5158855"/>
              <a:gd name="connsiteX6" fmla="*/ 0 w 2558247"/>
              <a:gd name="connsiteY6" fmla="*/ 5158855 h 5158855"/>
              <a:gd name="connsiteX7" fmla="*/ 0 w 2558247"/>
              <a:gd name="connsiteY7" fmla="*/ 3152634 h 5158855"/>
              <a:gd name="connsiteX8" fmla="*/ 313899 w 2558247"/>
              <a:gd name="connsiteY8" fmla="*/ 2879677 h 5158855"/>
              <a:gd name="connsiteX9" fmla="*/ 450376 w 2558247"/>
              <a:gd name="connsiteY9" fmla="*/ 2497541 h 5158855"/>
              <a:gd name="connsiteX10" fmla="*/ 641445 w 2558247"/>
              <a:gd name="connsiteY10" fmla="*/ 1665028 h 5158855"/>
              <a:gd name="connsiteX11" fmla="*/ 627797 w 2558247"/>
              <a:gd name="connsiteY11" fmla="*/ 1 h 5158855"/>
              <a:gd name="connsiteX0" fmla="*/ 627797 w 2558247"/>
              <a:gd name="connsiteY0" fmla="*/ 1 h 5158855"/>
              <a:gd name="connsiteX1" fmla="*/ 2538484 w 2558247"/>
              <a:gd name="connsiteY1" fmla="*/ 0 h 5158855"/>
              <a:gd name="connsiteX2" fmla="*/ 2524836 w 2558247"/>
              <a:gd name="connsiteY2" fmla="*/ 2647666 h 5158855"/>
              <a:gd name="connsiteX3" fmla="*/ 2060812 w 2558247"/>
              <a:gd name="connsiteY3" fmla="*/ 3985147 h 5158855"/>
              <a:gd name="connsiteX4" fmla="*/ 1119116 w 2558247"/>
              <a:gd name="connsiteY4" fmla="*/ 4872252 h 5158855"/>
              <a:gd name="connsiteX5" fmla="*/ 600501 w 2558247"/>
              <a:gd name="connsiteY5" fmla="*/ 5063319 h 5158855"/>
              <a:gd name="connsiteX6" fmla="*/ 0 w 2558247"/>
              <a:gd name="connsiteY6" fmla="*/ 5158855 h 5158855"/>
              <a:gd name="connsiteX7" fmla="*/ 0 w 2558247"/>
              <a:gd name="connsiteY7" fmla="*/ 3152634 h 5158855"/>
              <a:gd name="connsiteX8" fmla="*/ 313899 w 2558247"/>
              <a:gd name="connsiteY8" fmla="*/ 2879677 h 5158855"/>
              <a:gd name="connsiteX9" fmla="*/ 450376 w 2558247"/>
              <a:gd name="connsiteY9" fmla="*/ 2497541 h 5158855"/>
              <a:gd name="connsiteX10" fmla="*/ 641445 w 2558247"/>
              <a:gd name="connsiteY10" fmla="*/ 1665028 h 5158855"/>
              <a:gd name="connsiteX11" fmla="*/ 627797 w 2558247"/>
              <a:gd name="connsiteY11" fmla="*/ 1 h 5158855"/>
              <a:gd name="connsiteX0" fmla="*/ 627797 w 2558247"/>
              <a:gd name="connsiteY0" fmla="*/ 1 h 5158855"/>
              <a:gd name="connsiteX1" fmla="*/ 2538484 w 2558247"/>
              <a:gd name="connsiteY1" fmla="*/ 0 h 5158855"/>
              <a:gd name="connsiteX2" fmla="*/ 2524836 w 2558247"/>
              <a:gd name="connsiteY2" fmla="*/ 2647666 h 5158855"/>
              <a:gd name="connsiteX3" fmla="*/ 2060812 w 2558247"/>
              <a:gd name="connsiteY3" fmla="*/ 3985147 h 5158855"/>
              <a:gd name="connsiteX4" fmla="*/ 1119116 w 2558247"/>
              <a:gd name="connsiteY4" fmla="*/ 4872252 h 5158855"/>
              <a:gd name="connsiteX5" fmla="*/ 600501 w 2558247"/>
              <a:gd name="connsiteY5" fmla="*/ 5063319 h 5158855"/>
              <a:gd name="connsiteX6" fmla="*/ 0 w 2558247"/>
              <a:gd name="connsiteY6" fmla="*/ 5158855 h 5158855"/>
              <a:gd name="connsiteX7" fmla="*/ 0 w 2558247"/>
              <a:gd name="connsiteY7" fmla="*/ 3152634 h 5158855"/>
              <a:gd name="connsiteX8" fmla="*/ 313899 w 2558247"/>
              <a:gd name="connsiteY8" fmla="*/ 2879677 h 5158855"/>
              <a:gd name="connsiteX9" fmla="*/ 450376 w 2558247"/>
              <a:gd name="connsiteY9" fmla="*/ 2497541 h 5158855"/>
              <a:gd name="connsiteX10" fmla="*/ 641445 w 2558247"/>
              <a:gd name="connsiteY10" fmla="*/ 1665028 h 5158855"/>
              <a:gd name="connsiteX11" fmla="*/ 627797 w 2558247"/>
              <a:gd name="connsiteY11" fmla="*/ 1 h 5158855"/>
              <a:gd name="connsiteX0" fmla="*/ 627797 w 2558247"/>
              <a:gd name="connsiteY0" fmla="*/ 1 h 5158855"/>
              <a:gd name="connsiteX1" fmla="*/ 2538484 w 2558247"/>
              <a:gd name="connsiteY1" fmla="*/ 0 h 5158855"/>
              <a:gd name="connsiteX2" fmla="*/ 2524836 w 2558247"/>
              <a:gd name="connsiteY2" fmla="*/ 2647666 h 5158855"/>
              <a:gd name="connsiteX3" fmla="*/ 2060812 w 2558247"/>
              <a:gd name="connsiteY3" fmla="*/ 3985147 h 5158855"/>
              <a:gd name="connsiteX4" fmla="*/ 1119116 w 2558247"/>
              <a:gd name="connsiteY4" fmla="*/ 4872252 h 5158855"/>
              <a:gd name="connsiteX5" fmla="*/ 600501 w 2558247"/>
              <a:gd name="connsiteY5" fmla="*/ 5063319 h 5158855"/>
              <a:gd name="connsiteX6" fmla="*/ 0 w 2558247"/>
              <a:gd name="connsiteY6" fmla="*/ 5158855 h 5158855"/>
              <a:gd name="connsiteX7" fmla="*/ 0 w 2558247"/>
              <a:gd name="connsiteY7" fmla="*/ 3152634 h 5158855"/>
              <a:gd name="connsiteX8" fmla="*/ 313899 w 2558247"/>
              <a:gd name="connsiteY8" fmla="*/ 2879677 h 5158855"/>
              <a:gd name="connsiteX9" fmla="*/ 450376 w 2558247"/>
              <a:gd name="connsiteY9" fmla="*/ 2497541 h 5158855"/>
              <a:gd name="connsiteX10" fmla="*/ 641445 w 2558247"/>
              <a:gd name="connsiteY10" fmla="*/ 1665028 h 5158855"/>
              <a:gd name="connsiteX11" fmla="*/ 627797 w 2558247"/>
              <a:gd name="connsiteY11" fmla="*/ 1 h 5158855"/>
              <a:gd name="connsiteX0" fmla="*/ 627797 w 2558247"/>
              <a:gd name="connsiteY0" fmla="*/ 1 h 5158855"/>
              <a:gd name="connsiteX1" fmla="*/ 2538484 w 2558247"/>
              <a:gd name="connsiteY1" fmla="*/ 0 h 5158855"/>
              <a:gd name="connsiteX2" fmla="*/ 2524836 w 2558247"/>
              <a:gd name="connsiteY2" fmla="*/ 2647666 h 5158855"/>
              <a:gd name="connsiteX3" fmla="*/ 2060812 w 2558247"/>
              <a:gd name="connsiteY3" fmla="*/ 3985147 h 5158855"/>
              <a:gd name="connsiteX4" fmla="*/ 1187355 w 2558247"/>
              <a:gd name="connsiteY4" fmla="*/ 4844956 h 5158855"/>
              <a:gd name="connsiteX5" fmla="*/ 600501 w 2558247"/>
              <a:gd name="connsiteY5" fmla="*/ 5063319 h 5158855"/>
              <a:gd name="connsiteX6" fmla="*/ 0 w 2558247"/>
              <a:gd name="connsiteY6" fmla="*/ 5158855 h 5158855"/>
              <a:gd name="connsiteX7" fmla="*/ 0 w 2558247"/>
              <a:gd name="connsiteY7" fmla="*/ 3152634 h 5158855"/>
              <a:gd name="connsiteX8" fmla="*/ 313899 w 2558247"/>
              <a:gd name="connsiteY8" fmla="*/ 2879677 h 5158855"/>
              <a:gd name="connsiteX9" fmla="*/ 450376 w 2558247"/>
              <a:gd name="connsiteY9" fmla="*/ 2497541 h 5158855"/>
              <a:gd name="connsiteX10" fmla="*/ 641445 w 2558247"/>
              <a:gd name="connsiteY10" fmla="*/ 1665028 h 5158855"/>
              <a:gd name="connsiteX11" fmla="*/ 627797 w 2558247"/>
              <a:gd name="connsiteY11" fmla="*/ 1 h 5158855"/>
              <a:gd name="connsiteX0" fmla="*/ 627797 w 2558247"/>
              <a:gd name="connsiteY0" fmla="*/ 1 h 5158855"/>
              <a:gd name="connsiteX1" fmla="*/ 2538484 w 2558247"/>
              <a:gd name="connsiteY1" fmla="*/ 0 h 5158855"/>
              <a:gd name="connsiteX2" fmla="*/ 2524836 w 2558247"/>
              <a:gd name="connsiteY2" fmla="*/ 2647666 h 5158855"/>
              <a:gd name="connsiteX3" fmla="*/ 2060812 w 2558247"/>
              <a:gd name="connsiteY3" fmla="*/ 3985147 h 5158855"/>
              <a:gd name="connsiteX4" fmla="*/ 1187355 w 2558247"/>
              <a:gd name="connsiteY4" fmla="*/ 4844956 h 5158855"/>
              <a:gd name="connsiteX5" fmla="*/ 600501 w 2558247"/>
              <a:gd name="connsiteY5" fmla="*/ 5063319 h 5158855"/>
              <a:gd name="connsiteX6" fmla="*/ 0 w 2558247"/>
              <a:gd name="connsiteY6" fmla="*/ 5158855 h 5158855"/>
              <a:gd name="connsiteX7" fmla="*/ 0 w 2558247"/>
              <a:gd name="connsiteY7" fmla="*/ 3152634 h 5158855"/>
              <a:gd name="connsiteX8" fmla="*/ 313899 w 2558247"/>
              <a:gd name="connsiteY8" fmla="*/ 2879677 h 5158855"/>
              <a:gd name="connsiteX9" fmla="*/ 450376 w 2558247"/>
              <a:gd name="connsiteY9" fmla="*/ 2497541 h 5158855"/>
              <a:gd name="connsiteX10" fmla="*/ 641445 w 2558247"/>
              <a:gd name="connsiteY10" fmla="*/ 1665028 h 5158855"/>
              <a:gd name="connsiteX11" fmla="*/ 627797 w 2558247"/>
              <a:gd name="connsiteY11" fmla="*/ 1 h 5158855"/>
              <a:gd name="connsiteX0" fmla="*/ 627797 w 2558247"/>
              <a:gd name="connsiteY0" fmla="*/ 1 h 5158855"/>
              <a:gd name="connsiteX1" fmla="*/ 2538484 w 2558247"/>
              <a:gd name="connsiteY1" fmla="*/ 0 h 5158855"/>
              <a:gd name="connsiteX2" fmla="*/ 2524836 w 2558247"/>
              <a:gd name="connsiteY2" fmla="*/ 2647666 h 5158855"/>
              <a:gd name="connsiteX3" fmla="*/ 2060812 w 2558247"/>
              <a:gd name="connsiteY3" fmla="*/ 3985147 h 5158855"/>
              <a:gd name="connsiteX4" fmla="*/ 1187355 w 2558247"/>
              <a:gd name="connsiteY4" fmla="*/ 4844956 h 5158855"/>
              <a:gd name="connsiteX5" fmla="*/ 600501 w 2558247"/>
              <a:gd name="connsiteY5" fmla="*/ 5063319 h 5158855"/>
              <a:gd name="connsiteX6" fmla="*/ 0 w 2558247"/>
              <a:gd name="connsiteY6" fmla="*/ 5158855 h 5158855"/>
              <a:gd name="connsiteX7" fmla="*/ 0 w 2558247"/>
              <a:gd name="connsiteY7" fmla="*/ 3152634 h 5158855"/>
              <a:gd name="connsiteX8" fmla="*/ 313899 w 2558247"/>
              <a:gd name="connsiteY8" fmla="*/ 2879677 h 5158855"/>
              <a:gd name="connsiteX9" fmla="*/ 450376 w 2558247"/>
              <a:gd name="connsiteY9" fmla="*/ 2497541 h 5158855"/>
              <a:gd name="connsiteX10" fmla="*/ 641445 w 2558247"/>
              <a:gd name="connsiteY10" fmla="*/ 1665028 h 5158855"/>
              <a:gd name="connsiteX11" fmla="*/ 627797 w 2558247"/>
              <a:gd name="connsiteY11" fmla="*/ 1 h 5158855"/>
              <a:gd name="connsiteX0" fmla="*/ 627797 w 2558247"/>
              <a:gd name="connsiteY0" fmla="*/ 1 h 5158855"/>
              <a:gd name="connsiteX1" fmla="*/ 2538484 w 2558247"/>
              <a:gd name="connsiteY1" fmla="*/ 0 h 5158855"/>
              <a:gd name="connsiteX2" fmla="*/ 2524836 w 2558247"/>
              <a:gd name="connsiteY2" fmla="*/ 2647666 h 5158855"/>
              <a:gd name="connsiteX3" fmla="*/ 2060812 w 2558247"/>
              <a:gd name="connsiteY3" fmla="*/ 3985147 h 5158855"/>
              <a:gd name="connsiteX4" fmla="*/ 1187355 w 2558247"/>
              <a:gd name="connsiteY4" fmla="*/ 4844956 h 5158855"/>
              <a:gd name="connsiteX5" fmla="*/ 600501 w 2558247"/>
              <a:gd name="connsiteY5" fmla="*/ 5063319 h 5158855"/>
              <a:gd name="connsiteX6" fmla="*/ 0 w 2558247"/>
              <a:gd name="connsiteY6" fmla="*/ 5158855 h 5158855"/>
              <a:gd name="connsiteX7" fmla="*/ 0 w 2558247"/>
              <a:gd name="connsiteY7" fmla="*/ 3152634 h 5158855"/>
              <a:gd name="connsiteX8" fmla="*/ 313899 w 2558247"/>
              <a:gd name="connsiteY8" fmla="*/ 2879677 h 5158855"/>
              <a:gd name="connsiteX9" fmla="*/ 450376 w 2558247"/>
              <a:gd name="connsiteY9" fmla="*/ 2497541 h 5158855"/>
              <a:gd name="connsiteX10" fmla="*/ 641445 w 2558247"/>
              <a:gd name="connsiteY10" fmla="*/ 1665028 h 5158855"/>
              <a:gd name="connsiteX11" fmla="*/ 627797 w 2558247"/>
              <a:gd name="connsiteY11" fmla="*/ 1 h 5158855"/>
              <a:gd name="connsiteX0" fmla="*/ 627797 w 2558247"/>
              <a:gd name="connsiteY0" fmla="*/ 1 h 5178278"/>
              <a:gd name="connsiteX1" fmla="*/ 2538484 w 2558247"/>
              <a:gd name="connsiteY1" fmla="*/ 0 h 5178278"/>
              <a:gd name="connsiteX2" fmla="*/ 2524836 w 2558247"/>
              <a:gd name="connsiteY2" fmla="*/ 2647666 h 5178278"/>
              <a:gd name="connsiteX3" fmla="*/ 2060812 w 2558247"/>
              <a:gd name="connsiteY3" fmla="*/ 3985147 h 5178278"/>
              <a:gd name="connsiteX4" fmla="*/ 1187355 w 2558247"/>
              <a:gd name="connsiteY4" fmla="*/ 4844956 h 5178278"/>
              <a:gd name="connsiteX5" fmla="*/ 600501 w 2558247"/>
              <a:gd name="connsiteY5" fmla="*/ 5063319 h 5178278"/>
              <a:gd name="connsiteX6" fmla="*/ 0 w 2558247"/>
              <a:gd name="connsiteY6" fmla="*/ 5158855 h 5178278"/>
              <a:gd name="connsiteX7" fmla="*/ 0 w 2558247"/>
              <a:gd name="connsiteY7" fmla="*/ 3152634 h 5178278"/>
              <a:gd name="connsiteX8" fmla="*/ 313899 w 2558247"/>
              <a:gd name="connsiteY8" fmla="*/ 2879677 h 5178278"/>
              <a:gd name="connsiteX9" fmla="*/ 450376 w 2558247"/>
              <a:gd name="connsiteY9" fmla="*/ 2497541 h 5178278"/>
              <a:gd name="connsiteX10" fmla="*/ 641445 w 2558247"/>
              <a:gd name="connsiteY10" fmla="*/ 1665028 h 5178278"/>
              <a:gd name="connsiteX11" fmla="*/ 627797 w 2558247"/>
              <a:gd name="connsiteY11" fmla="*/ 1 h 5178278"/>
              <a:gd name="connsiteX0" fmla="*/ 627797 w 2558247"/>
              <a:gd name="connsiteY0" fmla="*/ 1 h 5256330"/>
              <a:gd name="connsiteX1" fmla="*/ 2538484 w 2558247"/>
              <a:gd name="connsiteY1" fmla="*/ 0 h 5256330"/>
              <a:gd name="connsiteX2" fmla="*/ 2524836 w 2558247"/>
              <a:gd name="connsiteY2" fmla="*/ 2647666 h 5256330"/>
              <a:gd name="connsiteX3" fmla="*/ 2060812 w 2558247"/>
              <a:gd name="connsiteY3" fmla="*/ 3985147 h 5256330"/>
              <a:gd name="connsiteX4" fmla="*/ 1187355 w 2558247"/>
              <a:gd name="connsiteY4" fmla="*/ 4844956 h 5256330"/>
              <a:gd name="connsiteX5" fmla="*/ 0 w 2558247"/>
              <a:gd name="connsiteY5" fmla="*/ 5158855 h 5256330"/>
              <a:gd name="connsiteX6" fmla="*/ 0 w 2558247"/>
              <a:gd name="connsiteY6" fmla="*/ 3152634 h 5256330"/>
              <a:gd name="connsiteX7" fmla="*/ 313899 w 2558247"/>
              <a:gd name="connsiteY7" fmla="*/ 2879677 h 5256330"/>
              <a:gd name="connsiteX8" fmla="*/ 450376 w 2558247"/>
              <a:gd name="connsiteY8" fmla="*/ 2497541 h 5256330"/>
              <a:gd name="connsiteX9" fmla="*/ 641445 w 2558247"/>
              <a:gd name="connsiteY9" fmla="*/ 1665028 h 5256330"/>
              <a:gd name="connsiteX10" fmla="*/ 627797 w 2558247"/>
              <a:gd name="connsiteY10" fmla="*/ 1 h 5256330"/>
              <a:gd name="connsiteX0" fmla="*/ 627797 w 2558247"/>
              <a:gd name="connsiteY0" fmla="*/ 1 h 5158855"/>
              <a:gd name="connsiteX1" fmla="*/ 2538484 w 2558247"/>
              <a:gd name="connsiteY1" fmla="*/ 0 h 5158855"/>
              <a:gd name="connsiteX2" fmla="*/ 2524836 w 2558247"/>
              <a:gd name="connsiteY2" fmla="*/ 2647666 h 5158855"/>
              <a:gd name="connsiteX3" fmla="*/ 2060812 w 2558247"/>
              <a:gd name="connsiteY3" fmla="*/ 3985147 h 5158855"/>
              <a:gd name="connsiteX4" fmla="*/ 1187355 w 2558247"/>
              <a:gd name="connsiteY4" fmla="*/ 4844956 h 5158855"/>
              <a:gd name="connsiteX5" fmla="*/ 0 w 2558247"/>
              <a:gd name="connsiteY5" fmla="*/ 5158855 h 5158855"/>
              <a:gd name="connsiteX6" fmla="*/ 0 w 2558247"/>
              <a:gd name="connsiteY6" fmla="*/ 3152634 h 5158855"/>
              <a:gd name="connsiteX7" fmla="*/ 313899 w 2558247"/>
              <a:gd name="connsiteY7" fmla="*/ 2879677 h 5158855"/>
              <a:gd name="connsiteX8" fmla="*/ 450376 w 2558247"/>
              <a:gd name="connsiteY8" fmla="*/ 2497541 h 5158855"/>
              <a:gd name="connsiteX9" fmla="*/ 641445 w 2558247"/>
              <a:gd name="connsiteY9" fmla="*/ 1665028 h 5158855"/>
              <a:gd name="connsiteX10" fmla="*/ 627797 w 2558247"/>
              <a:gd name="connsiteY10" fmla="*/ 1 h 5158855"/>
              <a:gd name="connsiteX0" fmla="*/ 627797 w 2558247"/>
              <a:gd name="connsiteY0" fmla="*/ 1 h 5158855"/>
              <a:gd name="connsiteX1" fmla="*/ 2538484 w 2558247"/>
              <a:gd name="connsiteY1" fmla="*/ 0 h 5158855"/>
              <a:gd name="connsiteX2" fmla="*/ 2524836 w 2558247"/>
              <a:gd name="connsiteY2" fmla="*/ 2647666 h 5158855"/>
              <a:gd name="connsiteX3" fmla="*/ 2060812 w 2558247"/>
              <a:gd name="connsiteY3" fmla="*/ 3985147 h 5158855"/>
              <a:gd name="connsiteX4" fmla="*/ 1187355 w 2558247"/>
              <a:gd name="connsiteY4" fmla="*/ 4844956 h 5158855"/>
              <a:gd name="connsiteX5" fmla="*/ 0 w 2558247"/>
              <a:gd name="connsiteY5" fmla="*/ 5158855 h 5158855"/>
              <a:gd name="connsiteX6" fmla="*/ 0 w 2558247"/>
              <a:gd name="connsiteY6" fmla="*/ 3152634 h 5158855"/>
              <a:gd name="connsiteX7" fmla="*/ 313899 w 2558247"/>
              <a:gd name="connsiteY7" fmla="*/ 2879677 h 5158855"/>
              <a:gd name="connsiteX8" fmla="*/ 450376 w 2558247"/>
              <a:gd name="connsiteY8" fmla="*/ 2497541 h 5158855"/>
              <a:gd name="connsiteX9" fmla="*/ 641445 w 2558247"/>
              <a:gd name="connsiteY9" fmla="*/ 1665028 h 5158855"/>
              <a:gd name="connsiteX10" fmla="*/ 627797 w 2558247"/>
              <a:gd name="connsiteY10" fmla="*/ 1 h 5158855"/>
              <a:gd name="connsiteX0" fmla="*/ 627797 w 2558247"/>
              <a:gd name="connsiteY0" fmla="*/ 1 h 5158855"/>
              <a:gd name="connsiteX1" fmla="*/ 2538484 w 2558247"/>
              <a:gd name="connsiteY1" fmla="*/ 0 h 5158855"/>
              <a:gd name="connsiteX2" fmla="*/ 2524836 w 2558247"/>
              <a:gd name="connsiteY2" fmla="*/ 2647666 h 5158855"/>
              <a:gd name="connsiteX3" fmla="*/ 2060812 w 2558247"/>
              <a:gd name="connsiteY3" fmla="*/ 3985147 h 5158855"/>
              <a:gd name="connsiteX4" fmla="*/ 1187355 w 2558247"/>
              <a:gd name="connsiteY4" fmla="*/ 4844956 h 5158855"/>
              <a:gd name="connsiteX5" fmla="*/ 0 w 2558247"/>
              <a:gd name="connsiteY5" fmla="*/ 5158855 h 5158855"/>
              <a:gd name="connsiteX6" fmla="*/ 0 w 2558247"/>
              <a:gd name="connsiteY6" fmla="*/ 3152634 h 5158855"/>
              <a:gd name="connsiteX7" fmla="*/ 313899 w 2558247"/>
              <a:gd name="connsiteY7" fmla="*/ 2879677 h 5158855"/>
              <a:gd name="connsiteX8" fmla="*/ 450376 w 2558247"/>
              <a:gd name="connsiteY8" fmla="*/ 2497541 h 5158855"/>
              <a:gd name="connsiteX9" fmla="*/ 641445 w 2558247"/>
              <a:gd name="connsiteY9" fmla="*/ 1665028 h 5158855"/>
              <a:gd name="connsiteX10" fmla="*/ 627797 w 2558247"/>
              <a:gd name="connsiteY10" fmla="*/ 1 h 5158855"/>
              <a:gd name="connsiteX0" fmla="*/ 627797 w 2538484"/>
              <a:gd name="connsiteY0" fmla="*/ 1 h 5158855"/>
              <a:gd name="connsiteX1" fmla="*/ 2538484 w 2538484"/>
              <a:gd name="connsiteY1" fmla="*/ 0 h 5158855"/>
              <a:gd name="connsiteX2" fmla="*/ 2524836 w 2538484"/>
              <a:gd name="connsiteY2" fmla="*/ 2647666 h 5158855"/>
              <a:gd name="connsiteX3" fmla="*/ 2060812 w 2538484"/>
              <a:gd name="connsiteY3" fmla="*/ 3985147 h 5158855"/>
              <a:gd name="connsiteX4" fmla="*/ 1187355 w 2538484"/>
              <a:gd name="connsiteY4" fmla="*/ 4844956 h 5158855"/>
              <a:gd name="connsiteX5" fmla="*/ 0 w 2538484"/>
              <a:gd name="connsiteY5" fmla="*/ 5158855 h 5158855"/>
              <a:gd name="connsiteX6" fmla="*/ 0 w 2538484"/>
              <a:gd name="connsiteY6" fmla="*/ 3152634 h 5158855"/>
              <a:gd name="connsiteX7" fmla="*/ 313899 w 2538484"/>
              <a:gd name="connsiteY7" fmla="*/ 2879677 h 5158855"/>
              <a:gd name="connsiteX8" fmla="*/ 450376 w 2538484"/>
              <a:gd name="connsiteY8" fmla="*/ 2497541 h 5158855"/>
              <a:gd name="connsiteX9" fmla="*/ 641445 w 2538484"/>
              <a:gd name="connsiteY9" fmla="*/ 1665028 h 5158855"/>
              <a:gd name="connsiteX10" fmla="*/ 627797 w 2538484"/>
              <a:gd name="connsiteY10" fmla="*/ 1 h 5158855"/>
              <a:gd name="connsiteX0" fmla="*/ 627797 w 2538484"/>
              <a:gd name="connsiteY0" fmla="*/ 1 h 5486050"/>
              <a:gd name="connsiteX1" fmla="*/ 2538484 w 2538484"/>
              <a:gd name="connsiteY1" fmla="*/ 0 h 5486050"/>
              <a:gd name="connsiteX2" fmla="*/ 2524836 w 2538484"/>
              <a:gd name="connsiteY2" fmla="*/ 2647666 h 5486050"/>
              <a:gd name="connsiteX3" fmla="*/ 2060812 w 2538484"/>
              <a:gd name="connsiteY3" fmla="*/ 3985147 h 5486050"/>
              <a:gd name="connsiteX4" fmla="*/ 1187355 w 2538484"/>
              <a:gd name="connsiteY4" fmla="*/ 4844956 h 5486050"/>
              <a:gd name="connsiteX5" fmla="*/ 629732 w 2538484"/>
              <a:gd name="connsiteY5" fmla="*/ 5115802 h 5486050"/>
              <a:gd name="connsiteX6" fmla="*/ 0 w 2538484"/>
              <a:gd name="connsiteY6" fmla="*/ 5158855 h 5486050"/>
              <a:gd name="connsiteX7" fmla="*/ 0 w 2538484"/>
              <a:gd name="connsiteY7" fmla="*/ 3152634 h 5486050"/>
              <a:gd name="connsiteX8" fmla="*/ 313899 w 2538484"/>
              <a:gd name="connsiteY8" fmla="*/ 2879677 h 5486050"/>
              <a:gd name="connsiteX9" fmla="*/ 450376 w 2538484"/>
              <a:gd name="connsiteY9" fmla="*/ 2497541 h 5486050"/>
              <a:gd name="connsiteX10" fmla="*/ 641445 w 2538484"/>
              <a:gd name="connsiteY10" fmla="*/ 1665028 h 5486050"/>
              <a:gd name="connsiteX11" fmla="*/ 627797 w 2538484"/>
              <a:gd name="connsiteY11" fmla="*/ 1 h 5486050"/>
              <a:gd name="connsiteX0" fmla="*/ 627797 w 2538484"/>
              <a:gd name="connsiteY0" fmla="*/ 1 h 5486050"/>
              <a:gd name="connsiteX1" fmla="*/ 2538484 w 2538484"/>
              <a:gd name="connsiteY1" fmla="*/ 0 h 5486050"/>
              <a:gd name="connsiteX2" fmla="*/ 2524836 w 2538484"/>
              <a:gd name="connsiteY2" fmla="*/ 2647666 h 5486050"/>
              <a:gd name="connsiteX3" fmla="*/ 2060812 w 2538484"/>
              <a:gd name="connsiteY3" fmla="*/ 3985147 h 5486050"/>
              <a:gd name="connsiteX4" fmla="*/ 1187355 w 2538484"/>
              <a:gd name="connsiteY4" fmla="*/ 4844956 h 5486050"/>
              <a:gd name="connsiteX5" fmla="*/ 629732 w 2538484"/>
              <a:gd name="connsiteY5" fmla="*/ 5115802 h 5486050"/>
              <a:gd name="connsiteX6" fmla="*/ 0 w 2538484"/>
              <a:gd name="connsiteY6" fmla="*/ 5158855 h 5486050"/>
              <a:gd name="connsiteX7" fmla="*/ 0 w 2538484"/>
              <a:gd name="connsiteY7" fmla="*/ 3152634 h 5486050"/>
              <a:gd name="connsiteX8" fmla="*/ 313899 w 2538484"/>
              <a:gd name="connsiteY8" fmla="*/ 2879677 h 5486050"/>
              <a:gd name="connsiteX9" fmla="*/ 450376 w 2538484"/>
              <a:gd name="connsiteY9" fmla="*/ 2497541 h 5486050"/>
              <a:gd name="connsiteX10" fmla="*/ 641445 w 2538484"/>
              <a:gd name="connsiteY10" fmla="*/ 1665028 h 5486050"/>
              <a:gd name="connsiteX11" fmla="*/ 627797 w 2538484"/>
              <a:gd name="connsiteY11" fmla="*/ 1 h 5486050"/>
              <a:gd name="connsiteX0" fmla="*/ 627797 w 2538484"/>
              <a:gd name="connsiteY0" fmla="*/ 1 h 5486050"/>
              <a:gd name="connsiteX1" fmla="*/ 2538484 w 2538484"/>
              <a:gd name="connsiteY1" fmla="*/ 0 h 5486050"/>
              <a:gd name="connsiteX2" fmla="*/ 2524836 w 2538484"/>
              <a:gd name="connsiteY2" fmla="*/ 2647666 h 5486050"/>
              <a:gd name="connsiteX3" fmla="*/ 2060812 w 2538484"/>
              <a:gd name="connsiteY3" fmla="*/ 3985147 h 5486050"/>
              <a:gd name="connsiteX4" fmla="*/ 1187355 w 2538484"/>
              <a:gd name="connsiteY4" fmla="*/ 4844956 h 5486050"/>
              <a:gd name="connsiteX5" fmla="*/ 629732 w 2538484"/>
              <a:gd name="connsiteY5" fmla="*/ 5115802 h 5486050"/>
              <a:gd name="connsiteX6" fmla="*/ 0 w 2538484"/>
              <a:gd name="connsiteY6" fmla="*/ 5158855 h 5486050"/>
              <a:gd name="connsiteX7" fmla="*/ 0 w 2538484"/>
              <a:gd name="connsiteY7" fmla="*/ 3152634 h 5486050"/>
              <a:gd name="connsiteX8" fmla="*/ 313899 w 2538484"/>
              <a:gd name="connsiteY8" fmla="*/ 2879677 h 5486050"/>
              <a:gd name="connsiteX9" fmla="*/ 450376 w 2538484"/>
              <a:gd name="connsiteY9" fmla="*/ 2497541 h 5486050"/>
              <a:gd name="connsiteX10" fmla="*/ 641445 w 2538484"/>
              <a:gd name="connsiteY10" fmla="*/ 1665028 h 5486050"/>
              <a:gd name="connsiteX11" fmla="*/ 627797 w 2538484"/>
              <a:gd name="connsiteY11" fmla="*/ 1 h 5486050"/>
              <a:gd name="connsiteX0" fmla="*/ 627797 w 2538484"/>
              <a:gd name="connsiteY0" fmla="*/ 1 h 5486050"/>
              <a:gd name="connsiteX1" fmla="*/ 2538484 w 2538484"/>
              <a:gd name="connsiteY1" fmla="*/ 0 h 5486050"/>
              <a:gd name="connsiteX2" fmla="*/ 2524836 w 2538484"/>
              <a:gd name="connsiteY2" fmla="*/ 2647666 h 5486050"/>
              <a:gd name="connsiteX3" fmla="*/ 2060812 w 2538484"/>
              <a:gd name="connsiteY3" fmla="*/ 3985147 h 5486050"/>
              <a:gd name="connsiteX4" fmla="*/ 1187355 w 2538484"/>
              <a:gd name="connsiteY4" fmla="*/ 4844956 h 5486050"/>
              <a:gd name="connsiteX5" fmla="*/ 629732 w 2538484"/>
              <a:gd name="connsiteY5" fmla="*/ 5115802 h 5486050"/>
              <a:gd name="connsiteX6" fmla="*/ 0 w 2538484"/>
              <a:gd name="connsiteY6" fmla="*/ 5158855 h 5486050"/>
              <a:gd name="connsiteX7" fmla="*/ 0 w 2538484"/>
              <a:gd name="connsiteY7" fmla="*/ 3152634 h 5486050"/>
              <a:gd name="connsiteX8" fmla="*/ 313899 w 2538484"/>
              <a:gd name="connsiteY8" fmla="*/ 2879677 h 5486050"/>
              <a:gd name="connsiteX9" fmla="*/ 450376 w 2538484"/>
              <a:gd name="connsiteY9" fmla="*/ 2497541 h 5486050"/>
              <a:gd name="connsiteX10" fmla="*/ 641445 w 2538484"/>
              <a:gd name="connsiteY10" fmla="*/ 1665028 h 5486050"/>
              <a:gd name="connsiteX11" fmla="*/ 627797 w 2538484"/>
              <a:gd name="connsiteY11" fmla="*/ 1 h 5486050"/>
              <a:gd name="connsiteX0" fmla="*/ 627797 w 2538484"/>
              <a:gd name="connsiteY0" fmla="*/ 1 h 5486050"/>
              <a:gd name="connsiteX1" fmla="*/ 2538484 w 2538484"/>
              <a:gd name="connsiteY1" fmla="*/ 0 h 5486050"/>
              <a:gd name="connsiteX2" fmla="*/ 2524836 w 2538484"/>
              <a:gd name="connsiteY2" fmla="*/ 2647666 h 5486050"/>
              <a:gd name="connsiteX3" fmla="*/ 2060812 w 2538484"/>
              <a:gd name="connsiteY3" fmla="*/ 3985147 h 5486050"/>
              <a:gd name="connsiteX4" fmla="*/ 1187355 w 2538484"/>
              <a:gd name="connsiteY4" fmla="*/ 4844956 h 5486050"/>
              <a:gd name="connsiteX5" fmla="*/ 629732 w 2538484"/>
              <a:gd name="connsiteY5" fmla="*/ 5115802 h 5486050"/>
              <a:gd name="connsiteX6" fmla="*/ 0 w 2538484"/>
              <a:gd name="connsiteY6" fmla="*/ 5158855 h 5486050"/>
              <a:gd name="connsiteX7" fmla="*/ 0 w 2538484"/>
              <a:gd name="connsiteY7" fmla="*/ 3152634 h 5486050"/>
              <a:gd name="connsiteX8" fmla="*/ 313899 w 2538484"/>
              <a:gd name="connsiteY8" fmla="*/ 2879677 h 5486050"/>
              <a:gd name="connsiteX9" fmla="*/ 450376 w 2538484"/>
              <a:gd name="connsiteY9" fmla="*/ 2497541 h 5486050"/>
              <a:gd name="connsiteX10" fmla="*/ 641445 w 2538484"/>
              <a:gd name="connsiteY10" fmla="*/ 1665028 h 5486050"/>
              <a:gd name="connsiteX11" fmla="*/ 627797 w 2538484"/>
              <a:gd name="connsiteY11" fmla="*/ 1 h 5486050"/>
              <a:gd name="connsiteX0" fmla="*/ 627797 w 2538484"/>
              <a:gd name="connsiteY0" fmla="*/ 1 h 5486050"/>
              <a:gd name="connsiteX1" fmla="*/ 2538484 w 2538484"/>
              <a:gd name="connsiteY1" fmla="*/ 0 h 5486050"/>
              <a:gd name="connsiteX2" fmla="*/ 2524836 w 2538484"/>
              <a:gd name="connsiteY2" fmla="*/ 2647666 h 5486050"/>
              <a:gd name="connsiteX3" fmla="*/ 2060812 w 2538484"/>
              <a:gd name="connsiteY3" fmla="*/ 3985147 h 5486050"/>
              <a:gd name="connsiteX4" fmla="*/ 1187355 w 2538484"/>
              <a:gd name="connsiteY4" fmla="*/ 4844956 h 5486050"/>
              <a:gd name="connsiteX5" fmla="*/ 615980 w 2538484"/>
              <a:gd name="connsiteY5" fmla="*/ 5110634 h 5486050"/>
              <a:gd name="connsiteX6" fmla="*/ 0 w 2538484"/>
              <a:gd name="connsiteY6" fmla="*/ 5158855 h 5486050"/>
              <a:gd name="connsiteX7" fmla="*/ 0 w 2538484"/>
              <a:gd name="connsiteY7" fmla="*/ 3152634 h 5486050"/>
              <a:gd name="connsiteX8" fmla="*/ 313899 w 2538484"/>
              <a:gd name="connsiteY8" fmla="*/ 2879677 h 5486050"/>
              <a:gd name="connsiteX9" fmla="*/ 450376 w 2538484"/>
              <a:gd name="connsiteY9" fmla="*/ 2497541 h 5486050"/>
              <a:gd name="connsiteX10" fmla="*/ 641445 w 2538484"/>
              <a:gd name="connsiteY10" fmla="*/ 1665028 h 5486050"/>
              <a:gd name="connsiteX11" fmla="*/ 627797 w 2538484"/>
              <a:gd name="connsiteY11" fmla="*/ 1 h 5486050"/>
              <a:gd name="connsiteX0" fmla="*/ 627797 w 2538484"/>
              <a:gd name="connsiteY0" fmla="*/ 1 h 5197907"/>
              <a:gd name="connsiteX1" fmla="*/ 2538484 w 2538484"/>
              <a:gd name="connsiteY1" fmla="*/ 0 h 5197907"/>
              <a:gd name="connsiteX2" fmla="*/ 2524836 w 2538484"/>
              <a:gd name="connsiteY2" fmla="*/ 2647666 h 5197907"/>
              <a:gd name="connsiteX3" fmla="*/ 2060812 w 2538484"/>
              <a:gd name="connsiteY3" fmla="*/ 3985147 h 5197907"/>
              <a:gd name="connsiteX4" fmla="*/ 1187355 w 2538484"/>
              <a:gd name="connsiteY4" fmla="*/ 4844956 h 5197907"/>
              <a:gd name="connsiteX5" fmla="*/ 615980 w 2538484"/>
              <a:gd name="connsiteY5" fmla="*/ 5110634 h 5197907"/>
              <a:gd name="connsiteX6" fmla="*/ 0 w 2538484"/>
              <a:gd name="connsiteY6" fmla="*/ 5158855 h 5197907"/>
              <a:gd name="connsiteX7" fmla="*/ 0 w 2538484"/>
              <a:gd name="connsiteY7" fmla="*/ 3152634 h 5197907"/>
              <a:gd name="connsiteX8" fmla="*/ 313899 w 2538484"/>
              <a:gd name="connsiteY8" fmla="*/ 2879677 h 5197907"/>
              <a:gd name="connsiteX9" fmla="*/ 450376 w 2538484"/>
              <a:gd name="connsiteY9" fmla="*/ 2497541 h 5197907"/>
              <a:gd name="connsiteX10" fmla="*/ 641445 w 2538484"/>
              <a:gd name="connsiteY10" fmla="*/ 1665028 h 5197907"/>
              <a:gd name="connsiteX11" fmla="*/ 627797 w 2538484"/>
              <a:gd name="connsiteY11" fmla="*/ 1 h 5197907"/>
              <a:gd name="connsiteX0" fmla="*/ 676200 w 2586887"/>
              <a:gd name="connsiteY0" fmla="*/ 1 h 5197907"/>
              <a:gd name="connsiteX1" fmla="*/ 2586887 w 2586887"/>
              <a:gd name="connsiteY1" fmla="*/ 0 h 5197907"/>
              <a:gd name="connsiteX2" fmla="*/ 2573239 w 2586887"/>
              <a:gd name="connsiteY2" fmla="*/ 2647666 h 5197907"/>
              <a:gd name="connsiteX3" fmla="*/ 2109215 w 2586887"/>
              <a:gd name="connsiteY3" fmla="*/ 3985147 h 5197907"/>
              <a:gd name="connsiteX4" fmla="*/ 1235758 w 2586887"/>
              <a:gd name="connsiteY4" fmla="*/ 4844956 h 5197907"/>
              <a:gd name="connsiteX5" fmla="*/ 580103 w 2586887"/>
              <a:gd name="connsiteY5" fmla="*/ 5110634 h 5197907"/>
              <a:gd name="connsiteX6" fmla="*/ 48403 w 2586887"/>
              <a:gd name="connsiteY6" fmla="*/ 5158855 h 5197907"/>
              <a:gd name="connsiteX7" fmla="*/ 48403 w 2586887"/>
              <a:gd name="connsiteY7" fmla="*/ 3152634 h 5197907"/>
              <a:gd name="connsiteX8" fmla="*/ 362302 w 2586887"/>
              <a:gd name="connsiteY8" fmla="*/ 2879677 h 5197907"/>
              <a:gd name="connsiteX9" fmla="*/ 498779 w 2586887"/>
              <a:gd name="connsiteY9" fmla="*/ 2497541 h 5197907"/>
              <a:gd name="connsiteX10" fmla="*/ 689848 w 2586887"/>
              <a:gd name="connsiteY10" fmla="*/ 1665028 h 5197907"/>
              <a:gd name="connsiteX11" fmla="*/ 676200 w 2586887"/>
              <a:gd name="connsiteY11" fmla="*/ 1 h 5197907"/>
              <a:gd name="connsiteX0" fmla="*/ 676200 w 2586887"/>
              <a:gd name="connsiteY0" fmla="*/ 1 h 5197907"/>
              <a:gd name="connsiteX1" fmla="*/ 2586887 w 2586887"/>
              <a:gd name="connsiteY1" fmla="*/ 0 h 5197907"/>
              <a:gd name="connsiteX2" fmla="*/ 2573239 w 2586887"/>
              <a:gd name="connsiteY2" fmla="*/ 2647666 h 5197907"/>
              <a:gd name="connsiteX3" fmla="*/ 2109215 w 2586887"/>
              <a:gd name="connsiteY3" fmla="*/ 3985147 h 5197907"/>
              <a:gd name="connsiteX4" fmla="*/ 1235758 w 2586887"/>
              <a:gd name="connsiteY4" fmla="*/ 4844956 h 5197907"/>
              <a:gd name="connsiteX5" fmla="*/ 580103 w 2586887"/>
              <a:gd name="connsiteY5" fmla="*/ 5110634 h 5197907"/>
              <a:gd name="connsiteX6" fmla="*/ 48403 w 2586887"/>
              <a:gd name="connsiteY6" fmla="*/ 5158855 h 5197907"/>
              <a:gd name="connsiteX7" fmla="*/ 48403 w 2586887"/>
              <a:gd name="connsiteY7" fmla="*/ 3152634 h 5197907"/>
              <a:gd name="connsiteX8" fmla="*/ 362302 w 2586887"/>
              <a:gd name="connsiteY8" fmla="*/ 2879677 h 5197907"/>
              <a:gd name="connsiteX9" fmla="*/ 498779 w 2586887"/>
              <a:gd name="connsiteY9" fmla="*/ 2497541 h 5197907"/>
              <a:gd name="connsiteX10" fmla="*/ 689848 w 2586887"/>
              <a:gd name="connsiteY10" fmla="*/ 1665028 h 5197907"/>
              <a:gd name="connsiteX11" fmla="*/ 676200 w 2586887"/>
              <a:gd name="connsiteY11" fmla="*/ 1 h 5197907"/>
              <a:gd name="connsiteX0" fmla="*/ 676200 w 2586887"/>
              <a:gd name="connsiteY0" fmla="*/ 1 h 5197907"/>
              <a:gd name="connsiteX1" fmla="*/ 2586887 w 2586887"/>
              <a:gd name="connsiteY1" fmla="*/ 0 h 5197907"/>
              <a:gd name="connsiteX2" fmla="*/ 2573239 w 2586887"/>
              <a:gd name="connsiteY2" fmla="*/ 2647666 h 5197907"/>
              <a:gd name="connsiteX3" fmla="*/ 2109215 w 2586887"/>
              <a:gd name="connsiteY3" fmla="*/ 3985147 h 5197907"/>
              <a:gd name="connsiteX4" fmla="*/ 1235758 w 2586887"/>
              <a:gd name="connsiteY4" fmla="*/ 4844956 h 5197907"/>
              <a:gd name="connsiteX5" fmla="*/ 580103 w 2586887"/>
              <a:gd name="connsiteY5" fmla="*/ 5110634 h 5197907"/>
              <a:gd name="connsiteX6" fmla="*/ 48403 w 2586887"/>
              <a:gd name="connsiteY6" fmla="*/ 5158855 h 5197907"/>
              <a:gd name="connsiteX7" fmla="*/ 48403 w 2586887"/>
              <a:gd name="connsiteY7" fmla="*/ 3152634 h 5197907"/>
              <a:gd name="connsiteX8" fmla="*/ 362302 w 2586887"/>
              <a:gd name="connsiteY8" fmla="*/ 2879677 h 5197907"/>
              <a:gd name="connsiteX9" fmla="*/ 498779 w 2586887"/>
              <a:gd name="connsiteY9" fmla="*/ 2497541 h 5197907"/>
              <a:gd name="connsiteX10" fmla="*/ 689848 w 2586887"/>
              <a:gd name="connsiteY10" fmla="*/ 1665028 h 5197907"/>
              <a:gd name="connsiteX11" fmla="*/ 676200 w 2586887"/>
              <a:gd name="connsiteY11" fmla="*/ 1 h 5197907"/>
              <a:gd name="connsiteX0" fmla="*/ 676200 w 2586887"/>
              <a:gd name="connsiteY0" fmla="*/ 1 h 5197907"/>
              <a:gd name="connsiteX1" fmla="*/ 2586887 w 2586887"/>
              <a:gd name="connsiteY1" fmla="*/ 0 h 5197907"/>
              <a:gd name="connsiteX2" fmla="*/ 2573239 w 2586887"/>
              <a:gd name="connsiteY2" fmla="*/ 2647666 h 5197907"/>
              <a:gd name="connsiteX3" fmla="*/ 2109215 w 2586887"/>
              <a:gd name="connsiteY3" fmla="*/ 3985147 h 5197907"/>
              <a:gd name="connsiteX4" fmla="*/ 1235758 w 2586887"/>
              <a:gd name="connsiteY4" fmla="*/ 4844956 h 5197907"/>
              <a:gd name="connsiteX5" fmla="*/ 580103 w 2586887"/>
              <a:gd name="connsiteY5" fmla="*/ 5110634 h 5197907"/>
              <a:gd name="connsiteX6" fmla="*/ 48403 w 2586887"/>
              <a:gd name="connsiteY6" fmla="*/ 5158855 h 5197907"/>
              <a:gd name="connsiteX7" fmla="*/ 48403 w 2586887"/>
              <a:gd name="connsiteY7" fmla="*/ 3152634 h 5197907"/>
              <a:gd name="connsiteX8" fmla="*/ 362302 w 2586887"/>
              <a:gd name="connsiteY8" fmla="*/ 2879677 h 5197907"/>
              <a:gd name="connsiteX9" fmla="*/ 498779 w 2586887"/>
              <a:gd name="connsiteY9" fmla="*/ 2497541 h 5197907"/>
              <a:gd name="connsiteX10" fmla="*/ 689848 w 2586887"/>
              <a:gd name="connsiteY10" fmla="*/ 1665028 h 5197907"/>
              <a:gd name="connsiteX11" fmla="*/ 676200 w 2586887"/>
              <a:gd name="connsiteY11" fmla="*/ 1 h 5197907"/>
              <a:gd name="connsiteX0" fmla="*/ 676200 w 2586887"/>
              <a:gd name="connsiteY0" fmla="*/ 1 h 5197907"/>
              <a:gd name="connsiteX1" fmla="*/ 2586887 w 2586887"/>
              <a:gd name="connsiteY1" fmla="*/ 0 h 5197907"/>
              <a:gd name="connsiteX2" fmla="*/ 2573239 w 2586887"/>
              <a:gd name="connsiteY2" fmla="*/ 2647666 h 5197907"/>
              <a:gd name="connsiteX3" fmla="*/ 2109215 w 2586887"/>
              <a:gd name="connsiteY3" fmla="*/ 3985147 h 5197907"/>
              <a:gd name="connsiteX4" fmla="*/ 1170066 w 2586887"/>
              <a:gd name="connsiteY4" fmla="*/ 4773512 h 5197907"/>
              <a:gd name="connsiteX5" fmla="*/ 580103 w 2586887"/>
              <a:gd name="connsiteY5" fmla="*/ 5110634 h 5197907"/>
              <a:gd name="connsiteX6" fmla="*/ 48403 w 2586887"/>
              <a:gd name="connsiteY6" fmla="*/ 5158855 h 5197907"/>
              <a:gd name="connsiteX7" fmla="*/ 48403 w 2586887"/>
              <a:gd name="connsiteY7" fmla="*/ 3152634 h 5197907"/>
              <a:gd name="connsiteX8" fmla="*/ 362302 w 2586887"/>
              <a:gd name="connsiteY8" fmla="*/ 2879677 h 5197907"/>
              <a:gd name="connsiteX9" fmla="*/ 498779 w 2586887"/>
              <a:gd name="connsiteY9" fmla="*/ 2497541 h 5197907"/>
              <a:gd name="connsiteX10" fmla="*/ 689848 w 2586887"/>
              <a:gd name="connsiteY10" fmla="*/ 1665028 h 5197907"/>
              <a:gd name="connsiteX11" fmla="*/ 676200 w 2586887"/>
              <a:gd name="connsiteY11" fmla="*/ 1 h 5197907"/>
              <a:gd name="connsiteX0" fmla="*/ 676200 w 2586887"/>
              <a:gd name="connsiteY0" fmla="*/ 1 h 5197907"/>
              <a:gd name="connsiteX1" fmla="*/ 2586887 w 2586887"/>
              <a:gd name="connsiteY1" fmla="*/ 0 h 5197907"/>
              <a:gd name="connsiteX2" fmla="*/ 2573239 w 2586887"/>
              <a:gd name="connsiteY2" fmla="*/ 2647666 h 5197907"/>
              <a:gd name="connsiteX3" fmla="*/ 2109215 w 2586887"/>
              <a:gd name="connsiteY3" fmla="*/ 3985147 h 5197907"/>
              <a:gd name="connsiteX4" fmla="*/ 1254346 w 2586887"/>
              <a:gd name="connsiteY4" fmla="*/ 4776505 h 5197907"/>
              <a:gd name="connsiteX5" fmla="*/ 580103 w 2586887"/>
              <a:gd name="connsiteY5" fmla="*/ 5110634 h 5197907"/>
              <a:gd name="connsiteX6" fmla="*/ 48403 w 2586887"/>
              <a:gd name="connsiteY6" fmla="*/ 5158855 h 5197907"/>
              <a:gd name="connsiteX7" fmla="*/ 48403 w 2586887"/>
              <a:gd name="connsiteY7" fmla="*/ 3152634 h 5197907"/>
              <a:gd name="connsiteX8" fmla="*/ 362302 w 2586887"/>
              <a:gd name="connsiteY8" fmla="*/ 2879677 h 5197907"/>
              <a:gd name="connsiteX9" fmla="*/ 498779 w 2586887"/>
              <a:gd name="connsiteY9" fmla="*/ 2497541 h 5197907"/>
              <a:gd name="connsiteX10" fmla="*/ 689848 w 2586887"/>
              <a:gd name="connsiteY10" fmla="*/ 1665028 h 5197907"/>
              <a:gd name="connsiteX11" fmla="*/ 676200 w 2586887"/>
              <a:gd name="connsiteY11" fmla="*/ 1 h 5197907"/>
              <a:gd name="connsiteX0" fmla="*/ 676200 w 2586887"/>
              <a:gd name="connsiteY0" fmla="*/ 1 h 5197907"/>
              <a:gd name="connsiteX1" fmla="*/ 2586887 w 2586887"/>
              <a:gd name="connsiteY1" fmla="*/ 0 h 5197907"/>
              <a:gd name="connsiteX2" fmla="*/ 2573239 w 2586887"/>
              <a:gd name="connsiteY2" fmla="*/ 2647666 h 5197907"/>
              <a:gd name="connsiteX3" fmla="*/ 2109215 w 2586887"/>
              <a:gd name="connsiteY3" fmla="*/ 3985147 h 5197907"/>
              <a:gd name="connsiteX4" fmla="*/ 1254346 w 2586887"/>
              <a:gd name="connsiteY4" fmla="*/ 4776505 h 5197907"/>
              <a:gd name="connsiteX5" fmla="*/ 580103 w 2586887"/>
              <a:gd name="connsiteY5" fmla="*/ 5110634 h 5197907"/>
              <a:gd name="connsiteX6" fmla="*/ 48403 w 2586887"/>
              <a:gd name="connsiteY6" fmla="*/ 5158855 h 5197907"/>
              <a:gd name="connsiteX7" fmla="*/ 48403 w 2586887"/>
              <a:gd name="connsiteY7" fmla="*/ 3152634 h 5197907"/>
              <a:gd name="connsiteX8" fmla="*/ 362302 w 2586887"/>
              <a:gd name="connsiteY8" fmla="*/ 2879677 h 5197907"/>
              <a:gd name="connsiteX9" fmla="*/ 498779 w 2586887"/>
              <a:gd name="connsiteY9" fmla="*/ 2497541 h 5197907"/>
              <a:gd name="connsiteX10" fmla="*/ 689848 w 2586887"/>
              <a:gd name="connsiteY10" fmla="*/ 1665028 h 5197907"/>
              <a:gd name="connsiteX11" fmla="*/ 676200 w 2586887"/>
              <a:gd name="connsiteY11" fmla="*/ 1 h 5197907"/>
              <a:gd name="connsiteX0" fmla="*/ 676200 w 2586887"/>
              <a:gd name="connsiteY0" fmla="*/ 1 h 5197907"/>
              <a:gd name="connsiteX1" fmla="*/ 2586887 w 2586887"/>
              <a:gd name="connsiteY1" fmla="*/ 0 h 5197907"/>
              <a:gd name="connsiteX2" fmla="*/ 2573239 w 2586887"/>
              <a:gd name="connsiteY2" fmla="*/ 2647666 h 5197907"/>
              <a:gd name="connsiteX3" fmla="*/ 2109215 w 2586887"/>
              <a:gd name="connsiteY3" fmla="*/ 3985147 h 5197907"/>
              <a:gd name="connsiteX4" fmla="*/ 1254346 w 2586887"/>
              <a:gd name="connsiteY4" fmla="*/ 4776505 h 5197907"/>
              <a:gd name="connsiteX5" fmla="*/ 580103 w 2586887"/>
              <a:gd name="connsiteY5" fmla="*/ 5110634 h 5197907"/>
              <a:gd name="connsiteX6" fmla="*/ 48403 w 2586887"/>
              <a:gd name="connsiteY6" fmla="*/ 5158855 h 5197907"/>
              <a:gd name="connsiteX7" fmla="*/ 48403 w 2586887"/>
              <a:gd name="connsiteY7" fmla="*/ 3152634 h 5197907"/>
              <a:gd name="connsiteX8" fmla="*/ 362302 w 2586887"/>
              <a:gd name="connsiteY8" fmla="*/ 2879677 h 5197907"/>
              <a:gd name="connsiteX9" fmla="*/ 498779 w 2586887"/>
              <a:gd name="connsiteY9" fmla="*/ 2497541 h 5197907"/>
              <a:gd name="connsiteX10" fmla="*/ 689848 w 2586887"/>
              <a:gd name="connsiteY10" fmla="*/ 1665028 h 5197907"/>
              <a:gd name="connsiteX11" fmla="*/ 676200 w 2586887"/>
              <a:gd name="connsiteY11" fmla="*/ 1 h 5197907"/>
              <a:gd name="connsiteX0" fmla="*/ 676200 w 2586887"/>
              <a:gd name="connsiteY0" fmla="*/ 1 h 5197907"/>
              <a:gd name="connsiteX1" fmla="*/ 2586887 w 2586887"/>
              <a:gd name="connsiteY1" fmla="*/ 0 h 5197907"/>
              <a:gd name="connsiteX2" fmla="*/ 2573239 w 2586887"/>
              <a:gd name="connsiteY2" fmla="*/ 2647666 h 5197907"/>
              <a:gd name="connsiteX3" fmla="*/ 2109215 w 2586887"/>
              <a:gd name="connsiteY3" fmla="*/ 3985147 h 5197907"/>
              <a:gd name="connsiteX4" fmla="*/ 1254346 w 2586887"/>
              <a:gd name="connsiteY4" fmla="*/ 4776505 h 5197907"/>
              <a:gd name="connsiteX5" fmla="*/ 580103 w 2586887"/>
              <a:gd name="connsiteY5" fmla="*/ 5110634 h 5197907"/>
              <a:gd name="connsiteX6" fmla="*/ 48403 w 2586887"/>
              <a:gd name="connsiteY6" fmla="*/ 5158855 h 5197907"/>
              <a:gd name="connsiteX7" fmla="*/ 48403 w 2586887"/>
              <a:gd name="connsiteY7" fmla="*/ 3152634 h 5197907"/>
              <a:gd name="connsiteX8" fmla="*/ 362302 w 2586887"/>
              <a:gd name="connsiteY8" fmla="*/ 2879677 h 5197907"/>
              <a:gd name="connsiteX9" fmla="*/ 498779 w 2586887"/>
              <a:gd name="connsiteY9" fmla="*/ 2497541 h 5197907"/>
              <a:gd name="connsiteX10" fmla="*/ 689848 w 2586887"/>
              <a:gd name="connsiteY10" fmla="*/ 1665028 h 5197907"/>
              <a:gd name="connsiteX11" fmla="*/ 676200 w 2586887"/>
              <a:gd name="connsiteY11" fmla="*/ 1 h 5197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86887" h="5197907">
                <a:moveTo>
                  <a:pt x="676200" y="1"/>
                </a:moveTo>
                <a:lnTo>
                  <a:pt x="2586887" y="0"/>
                </a:lnTo>
                <a:cubicBezTo>
                  <a:pt x="2582338" y="882555"/>
                  <a:pt x="2577788" y="1765111"/>
                  <a:pt x="2573239" y="2647666"/>
                </a:cubicBezTo>
                <a:cubicBezTo>
                  <a:pt x="2493627" y="3311857"/>
                  <a:pt x="2329030" y="3630341"/>
                  <a:pt x="2109215" y="3985147"/>
                </a:cubicBezTo>
                <a:cubicBezTo>
                  <a:pt x="1889400" y="4339953"/>
                  <a:pt x="1569396" y="4569672"/>
                  <a:pt x="1254346" y="4776505"/>
                </a:cubicBezTo>
                <a:cubicBezTo>
                  <a:pt x="982614" y="4994861"/>
                  <a:pt x="1195673" y="4817000"/>
                  <a:pt x="580103" y="5110634"/>
                </a:cubicBezTo>
                <a:cubicBezTo>
                  <a:pt x="0" y="5130881"/>
                  <a:pt x="341533" y="5197907"/>
                  <a:pt x="48403" y="5158855"/>
                </a:cubicBezTo>
                <a:lnTo>
                  <a:pt x="48403" y="3152634"/>
                </a:lnTo>
                <a:cubicBezTo>
                  <a:pt x="430539" y="2879679"/>
                  <a:pt x="96170" y="3166280"/>
                  <a:pt x="362302" y="2879677"/>
                </a:cubicBezTo>
                <a:cubicBezTo>
                  <a:pt x="437365" y="2647665"/>
                  <a:pt x="419167" y="2684060"/>
                  <a:pt x="498779" y="2497541"/>
                </a:cubicBezTo>
                <a:cubicBezTo>
                  <a:pt x="578391" y="2311022"/>
                  <a:pt x="655729" y="2085834"/>
                  <a:pt x="689848" y="1665028"/>
                </a:cubicBezTo>
                <a:lnTo>
                  <a:pt x="676200" y="1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Freihandform 28"/>
          <p:cNvSpPr/>
          <p:nvPr/>
        </p:nvSpPr>
        <p:spPr>
          <a:xfrm>
            <a:off x="3913575" y="4834562"/>
            <a:ext cx="501400" cy="1852573"/>
          </a:xfrm>
          <a:custGeom>
            <a:avLst/>
            <a:gdLst>
              <a:gd name="connsiteX0" fmla="*/ 88415 w 719634"/>
              <a:gd name="connsiteY0" fmla="*/ 240828 h 2542467"/>
              <a:gd name="connsiteX1" fmla="*/ 647973 w 719634"/>
              <a:gd name="connsiteY1" fmla="*/ 268123 h 2542467"/>
              <a:gd name="connsiteX2" fmla="*/ 647973 w 719634"/>
              <a:gd name="connsiteY2" fmla="*/ 2301640 h 2542467"/>
              <a:gd name="connsiteX3" fmla="*/ 61119 w 719634"/>
              <a:gd name="connsiteY3" fmla="*/ 2274344 h 2542467"/>
              <a:gd name="connsiteX4" fmla="*/ 88415 w 719634"/>
              <a:gd name="connsiteY4" fmla="*/ 240828 h 2542467"/>
              <a:gd name="connsiteX0" fmla="*/ 88415 w 719634"/>
              <a:gd name="connsiteY0" fmla="*/ 240828 h 2542467"/>
              <a:gd name="connsiteX1" fmla="*/ 647973 w 719634"/>
              <a:gd name="connsiteY1" fmla="*/ 268123 h 2542467"/>
              <a:gd name="connsiteX2" fmla="*/ 647973 w 719634"/>
              <a:gd name="connsiteY2" fmla="*/ 2301640 h 2542467"/>
              <a:gd name="connsiteX3" fmla="*/ 61119 w 719634"/>
              <a:gd name="connsiteY3" fmla="*/ 2274344 h 2542467"/>
              <a:gd name="connsiteX4" fmla="*/ 88415 w 719634"/>
              <a:gd name="connsiteY4" fmla="*/ 240828 h 2542467"/>
              <a:gd name="connsiteX0" fmla="*/ 88415 w 719634"/>
              <a:gd name="connsiteY0" fmla="*/ 240828 h 2542467"/>
              <a:gd name="connsiteX1" fmla="*/ 647973 w 719634"/>
              <a:gd name="connsiteY1" fmla="*/ 268123 h 2542467"/>
              <a:gd name="connsiteX2" fmla="*/ 647973 w 719634"/>
              <a:gd name="connsiteY2" fmla="*/ 2301640 h 2542467"/>
              <a:gd name="connsiteX3" fmla="*/ 61119 w 719634"/>
              <a:gd name="connsiteY3" fmla="*/ 2274344 h 2542467"/>
              <a:gd name="connsiteX4" fmla="*/ 88415 w 719634"/>
              <a:gd name="connsiteY4" fmla="*/ 240828 h 2542467"/>
              <a:gd name="connsiteX0" fmla="*/ 41960 w 673179"/>
              <a:gd name="connsiteY0" fmla="*/ 240828 h 2542467"/>
              <a:gd name="connsiteX1" fmla="*/ 601518 w 673179"/>
              <a:gd name="connsiteY1" fmla="*/ 268123 h 2542467"/>
              <a:gd name="connsiteX2" fmla="*/ 601518 w 673179"/>
              <a:gd name="connsiteY2" fmla="*/ 2301640 h 2542467"/>
              <a:gd name="connsiteX3" fmla="*/ 14664 w 673179"/>
              <a:gd name="connsiteY3" fmla="*/ 2274344 h 2542467"/>
              <a:gd name="connsiteX4" fmla="*/ 41960 w 673179"/>
              <a:gd name="connsiteY4" fmla="*/ 240828 h 2542467"/>
              <a:gd name="connsiteX0" fmla="*/ 41960 w 673179"/>
              <a:gd name="connsiteY0" fmla="*/ 240828 h 2542467"/>
              <a:gd name="connsiteX1" fmla="*/ 601518 w 673179"/>
              <a:gd name="connsiteY1" fmla="*/ 268123 h 2542467"/>
              <a:gd name="connsiteX2" fmla="*/ 601518 w 673179"/>
              <a:gd name="connsiteY2" fmla="*/ 2301640 h 2542467"/>
              <a:gd name="connsiteX3" fmla="*/ 14664 w 673179"/>
              <a:gd name="connsiteY3" fmla="*/ 2274344 h 2542467"/>
              <a:gd name="connsiteX4" fmla="*/ 41960 w 673179"/>
              <a:gd name="connsiteY4" fmla="*/ 240828 h 2542467"/>
              <a:gd name="connsiteX0" fmla="*/ 27296 w 658515"/>
              <a:gd name="connsiteY0" fmla="*/ 246153 h 2547792"/>
              <a:gd name="connsiteX1" fmla="*/ 586854 w 658515"/>
              <a:gd name="connsiteY1" fmla="*/ 273448 h 2547792"/>
              <a:gd name="connsiteX2" fmla="*/ 586854 w 658515"/>
              <a:gd name="connsiteY2" fmla="*/ 2306965 h 2547792"/>
              <a:gd name="connsiteX3" fmla="*/ 0 w 658515"/>
              <a:gd name="connsiteY3" fmla="*/ 2279669 h 2547792"/>
              <a:gd name="connsiteX4" fmla="*/ 27296 w 658515"/>
              <a:gd name="connsiteY4" fmla="*/ 246153 h 2547792"/>
              <a:gd name="connsiteX0" fmla="*/ 27296 w 658515"/>
              <a:gd name="connsiteY0" fmla="*/ 246153 h 2547792"/>
              <a:gd name="connsiteX1" fmla="*/ 586854 w 658515"/>
              <a:gd name="connsiteY1" fmla="*/ 273448 h 2547792"/>
              <a:gd name="connsiteX2" fmla="*/ 586854 w 658515"/>
              <a:gd name="connsiteY2" fmla="*/ 2306965 h 2547792"/>
              <a:gd name="connsiteX3" fmla="*/ 0 w 658515"/>
              <a:gd name="connsiteY3" fmla="*/ 2279669 h 2547792"/>
              <a:gd name="connsiteX4" fmla="*/ 27296 w 658515"/>
              <a:gd name="connsiteY4" fmla="*/ 246153 h 2547792"/>
              <a:gd name="connsiteX0" fmla="*/ 27296 w 658515"/>
              <a:gd name="connsiteY0" fmla="*/ 123975 h 2425614"/>
              <a:gd name="connsiteX1" fmla="*/ 586854 w 658515"/>
              <a:gd name="connsiteY1" fmla="*/ 151270 h 2425614"/>
              <a:gd name="connsiteX2" fmla="*/ 586854 w 658515"/>
              <a:gd name="connsiteY2" fmla="*/ 2184787 h 2425614"/>
              <a:gd name="connsiteX3" fmla="*/ 0 w 658515"/>
              <a:gd name="connsiteY3" fmla="*/ 2157491 h 2425614"/>
              <a:gd name="connsiteX4" fmla="*/ 27296 w 658515"/>
              <a:gd name="connsiteY4" fmla="*/ 123975 h 2425614"/>
              <a:gd name="connsiteX0" fmla="*/ 27296 w 636436"/>
              <a:gd name="connsiteY0" fmla="*/ 123975 h 2425614"/>
              <a:gd name="connsiteX1" fmla="*/ 586854 w 636436"/>
              <a:gd name="connsiteY1" fmla="*/ 151270 h 2425614"/>
              <a:gd name="connsiteX2" fmla="*/ 586854 w 636436"/>
              <a:gd name="connsiteY2" fmla="*/ 2184787 h 2425614"/>
              <a:gd name="connsiteX3" fmla="*/ 0 w 636436"/>
              <a:gd name="connsiteY3" fmla="*/ 2157491 h 2425614"/>
              <a:gd name="connsiteX4" fmla="*/ 27296 w 636436"/>
              <a:gd name="connsiteY4" fmla="*/ 123975 h 2425614"/>
              <a:gd name="connsiteX0" fmla="*/ 27296 w 607361"/>
              <a:gd name="connsiteY0" fmla="*/ 123975 h 2425614"/>
              <a:gd name="connsiteX1" fmla="*/ 586854 w 607361"/>
              <a:gd name="connsiteY1" fmla="*/ 151270 h 2425614"/>
              <a:gd name="connsiteX2" fmla="*/ 586854 w 607361"/>
              <a:gd name="connsiteY2" fmla="*/ 2184787 h 2425614"/>
              <a:gd name="connsiteX3" fmla="*/ 0 w 607361"/>
              <a:gd name="connsiteY3" fmla="*/ 2157491 h 2425614"/>
              <a:gd name="connsiteX4" fmla="*/ 27296 w 607361"/>
              <a:gd name="connsiteY4" fmla="*/ 123975 h 2425614"/>
              <a:gd name="connsiteX0" fmla="*/ 27296 w 607361"/>
              <a:gd name="connsiteY0" fmla="*/ 123975 h 2329667"/>
              <a:gd name="connsiteX1" fmla="*/ 586854 w 607361"/>
              <a:gd name="connsiteY1" fmla="*/ 151270 h 2329667"/>
              <a:gd name="connsiteX2" fmla="*/ 586854 w 607361"/>
              <a:gd name="connsiteY2" fmla="*/ 2184787 h 2329667"/>
              <a:gd name="connsiteX3" fmla="*/ 0 w 607361"/>
              <a:gd name="connsiteY3" fmla="*/ 2157491 h 2329667"/>
              <a:gd name="connsiteX4" fmla="*/ 27296 w 607361"/>
              <a:gd name="connsiteY4" fmla="*/ 123975 h 2329667"/>
              <a:gd name="connsiteX0" fmla="*/ 27296 w 607361"/>
              <a:gd name="connsiteY0" fmla="*/ 123975 h 2220849"/>
              <a:gd name="connsiteX1" fmla="*/ 586854 w 607361"/>
              <a:gd name="connsiteY1" fmla="*/ 151270 h 2220849"/>
              <a:gd name="connsiteX2" fmla="*/ 586854 w 607361"/>
              <a:gd name="connsiteY2" fmla="*/ 2184787 h 2220849"/>
              <a:gd name="connsiteX3" fmla="*/ 0 w 607361"/>
              <a:gd name="connsiteY3" fmla="*/ 2157491 h 2220849"/>
              <a:gd name="connsiteX4" fmla="*/ 27296 w 607361"/>
              <a:gd name="connsiteY4" fmla="*/ 123975 h 2220849"/>
              <a:gd name="connsiteX0" fmla="*/ 139767 w 719832"/>
              <a:gd name="connsiteY0" fmla="*/ 14998 h 2111872"/>
              <a:gd name="connsiteX1" fmla="*/ 699325 w 719832"/>
              <a:gd name="connsiteY1" fmla="*/ 42293 h 2111872"/>
              <a:gd name="connsiteX2" fmla="*/ 699325 w 719832"/>
              <a:gd name="connsiteY2" fmla="*/ 2075810 h 2111872"/>
              <a:gd name="connsiteX3" fmla="*/ 112471 w 719832"/>
              <a:gd name="connsiteY3" fmla="*/ 2048514 h 2111872"/>
              <a:gd name="connsiteX4" fmla="*/ 139767 w 719832"/>
              <a:gd name="connsiteY4" fmla="*/ 14998 h 2111872"/>
              <a:gd name="connsiteX0" fmla="*/ 139767 w 719832"/>
              <a:gd name="connsiteY0" fmla="*/ 14998 h 2111872"/>
              <a:gd name="connsiteX1" fmla="*/ 699325 w 719832"/>
              <a:gd name="connsiteY1" fmla="*/ 42293 h 2111872"/>
              <a:gd name="connsiteX2" fmla="*/ 699325 w 719832"/>
              <a:gd name="connsiteY2" fmla="*/ 2075810 h 2111872"/>
              <a:gd name="connsiteX3" fmla="*/ 112471 w 719832"/>
              <a:gd name="connsiteY3" fmla="*/ 2048514 h 2111872"/>
              <a:gd name="connsiteX4" fmla="*/ 139767 w 719832"/>
              <a:gd name="connsiteY4" fmla="*/ 14998 h 2111872"/>
              <a:gd name="connsiteX0" fmla="*/ 27296 w 607361"/>
              <a:gd name="connsiteY0" fmla="*/ 0 h 2096874"/>
              <a:gd name="connsiteX1" fmla="*/ 586854 w 607361"/>
              <a:gd name="connsiteY1" fmla="*/ 27295 h 2096874"/>
              <a:gd name="connsiteX2" fmla="*/ 586854 w 607361"/>
              <a:gd name="connsiteY2" fmla="*/ 2060812 h 2096874"/>
              <a:gd name="connsiteX3" fmla="*/ 0 w 607361"/>
              <a:gd name="connsiteY3" fmla="*/ 2033516 h 2096874"/>
              <a:gd name="connsiteX4" fmla="*/ 27296 w 607361"/>
              <a:gd name="connsiteY4" fmla="*/ 0 h 2096874"/>
              <a:gd name="connsiteX0" fmla="*/ 27296 w 607361"/>
              <a:gd name="connsiteY0" fmla="*/ 0 h 2096874"/>
              <a:gd name="connsiteX1" fmla="*/ 586854 w 607361"/>
              <a:gd name="connsiteY1" fmla="*/ 27295 h 2096874"/>
              <a:gd name="connsiteX2" fmla="*/ 586854 w 607361"/>
              <a:gd name="connsiteY2" fmla="*/ 2060812 h 2096874"/>
              <a:gd name="connsiteX3" fmla="*/ 0 w 607361"/>
              <a:gd name="connsiteY3" fmla="*/ 2033516 h 2096874"/>
              <a:gd name="connsiteX4" fmla="*/ 27296 w 607361"/>
              <a:gd name="connsiteY4" fmla="*/ 0 h 2096874"/>
              <a:gd name="connsiteX0" fmla="*/ 27296 w 586854"/>
              <a:gd name="connsiteY0" fmla="*/ 0 h 2096874"/>
              <a:gd name="connsiteX1" fmla="*/ 586854 w 586854"/>
              <a:gd name="connsiteY1" fmla="*/ 27295 h 2096874"/>
              <a:gd name="connsiteX2" fmla="*/ 586854 w 586854"/>
              <a:gd name="connsiteY2" fmla="*/ 2060812 h 2096874"/>
              <a:gd name="connsiteX3" fmla="*/ 0 w 586854"/>
              <a:gd name="connsiteY3" fmla="*/ 2033516 h 2096874"/>
              <a:gd name="connsiteX4" fmla="*/ 27296 w 586854"/>
              <a:gd name="connsiteY4" fmla="*/ 0 h 2096874"/>
              <a:gd name="connsiteX0" fmla="*/ 27296 w 586854"/>
              <a:gd name="connsiteY0" fmla="*/ 0 h 2096874"/>
              <a:gd name="connsiteX1" fmla="*/ 586854 w 586854"/>
              <a:gd name="connsiteY1" fmla="*/ 27295 h 2096874"/>
              <a:gd name="connsiteX2" fmla="*/ 586854 w 586854"/>
              <a:gd name="connsiteY2" fmla="*/ 2060812 h 2096874"/>
              <a:gd name="connsiteX3" fmla="*/ 0 w 586854"/>
              <a:gd name="connsiteY3" fmla="*/ 2033516 h 2096874"/>
              <a:gd name="connsiteX4" fmla="*/ 27296 w 586854"/>
              <a:gd name="connsiteY4" fmla="*/ 0 h 2096874"/>
              <a:gd name="connsiteX0" fmla="*/ 27296 w 586854"/>
              <a:gd name="connsiteY0" fmla="*/ 0 h 2117678"/>
              <a:gd name="connsiteX1" fmla="*/ 586854 w 586854"/>
              <a:gd name="connsiteY1" fmla="*/ 109623 h 2117678"/>
              <a:gd name="connsiteX2" fmla="*/ 586854 w 586854"/>
              <a:gd name="connsiteY2" fmla="*/ 2060812 h 2117678"/>
              <a:gd name="connsiteX3" fmla="*/ 0 w 586854"/>
              <a:gd name="connsiteY3" fmla="*/ 2033516 h 2117678"/>
              <a:gd name="connsiteX4" fmla="*/ 27296 w 586854"/>
              <a:gd name="connsiteY4" fmla="*/ 0 h 2117678"/>
              <a:gd name="connsiteX0" fmla="*/ 27296 w 586854"/>
              <a:gd name="connsiteY0" fmla="*/ 0 h 2117678"/>
              <a:gd name="connsiteX1" fmla="*/ 586854 w 586854"/>
              <a:gd name="connsiteY1" fmla="*/ 109623 h 2117678"/>
              <a:gd name="connsiteX2" fmla="*/ 586854 w 586854"/>
              <a:gd name="connsiteY2" fmla="*/ 2060812 h 2117678"/>
              <a:gd name="connsiteX3" fmla="*/ 0 w 586854"/>
              <a:gd name="connsiteY3" fmla="*/ 2033516 h 2117678"/>
              <a:gd name="connsiteX4" fmla="*/ 27296 w 586854"/>
              <a:gd name="connsiteY4" fmla="*/ 0 h 2117678"/>
              <a:gd name="connsiteX0" fmla="*/ 27296 w 586854"/>
              <a:gd name="connsiteY0" fmla="*/ 0 h 2117678"/>
              <a:gd name="connsiteX1" fmla="*/ 586854 w 586854"/>
              <a:gd name="connsiteY1" fmla="*/ 109623 h 2117678"/>
              <a:gd name="connsiteX2" fmla="*/ 586854 w 586854"/>
              <a:gd name="connsiteY2" fmla="*/ 2060812 h 2117678"/>
              <a:gd name="connsiteX3" fmla="*/ 0 w 586854"/>
              <a:gd name="connsiteY3" fmla="*/ 2033516 h 2117678"/>
              <a:gd name="connsiteX4" fmla="*/ 27296 w 586854"/>
              <a:gd name="connsiteY4" fmla="*/ 0 h 2117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6854" h="2117678">
                <a:moveTo>
                  <a:pt x="27296" y="0"/>
                </a:moveTo>
                <a:cubicBezTo>
                  <a:pt x="303660" y="154237"/>
                  <a:pt x="111048" y="252352"/>
                  <a:pt x="586854" y="109623"/>
                </a:cubicBezTo>
                <a:lnTo>
                  <a:pt x="586854" y="2060812"/>
                </a:lnTo>
                <a:cubicBezTo>
                  <a:pt x="325272" y="2108579"/>
                  <a:pt x="316173" y="2117678"/>
                  <a:pt x="0" y="2033516"/>
                </a:cubicBezTo>
                <a:lnTo>
                  <a:pt x="27296" y="0"/>
                </a:lnTo>
                <a:close/>
              </a:path>
            </a:pathLst>
          </a:custGeom>
          <a:solidFill>
            <a:srgbClr val="C0C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Freihandform 29"/>
          <p:cNvSpPr/>
          <p:nvPr/>
        </p:nvSpPr>
        <p:spPr>
          <a:xfrm>
            <a:off x="1933740" y="2132856"/>
            <a:ext cx="2017259" cy="4501805"/>
          </a:xfrm>
          <a:custGeom>
            <a:avLst/>
            <a:gdLst>
              <a:gd name="connsiteX0" fmla="*/ 253031 w 2805673"/>
              <a:gd name="connsiteY0" fmla="*/ 302486 h 5614133"/>
              <a:gd name="connsiteX1" fmla="*/ 266678 w 2805673"/>
              <a:gd name="connsiteY1" fmla="*/ 3154868 h 5614133"/>
              <a:gd name="connsiteX2" fmla="*/ 2600446 w 2805673"/>
              <a:gd name="connsiteY2" fmla="*/ 5611465 h 5614133"/>
              <a:gd name="connsiteX3" fmla="*/ 2627741 w 2805673"/>
              <a:gd name="connsiteY3" fmla="*/ 3564301 h 5614133"/>
              <a:gd name="connsiteX4" fmla="*/ 2068183 w 2805673"/>
              <a:gd name="connsiteY4" fmla="*/ 452611 h 5614133"/>
              <a:gd name="connsiteX5" fmla="*/ 253031 w 2805673"/>
              <a:gd name="connsiteY5" fmla="*/ 302486 h 5614133"/>
              <a:gd name="connsiteX0" fmla="*/ 253031 w 2805673"/>
              <a:gd name="connsiteY0" fmla="*/ 302486 h 5614133"/>
              <a:gd name="connsiteX1" fmla="*/ 266678 w 2805673"/>
              <a:gd name="connsiteY1" fmla="*/ 3154868 h 5614133"/>
              <a:gd name="connsiteX2" fmla="*/ 2600446 w 2805673"/>
              <a:gd name="connsiteY2" fmla="*/ 5611465 h 5614133"/>
              <a:gd name="connsiteX3" fmla="*/ 2627741 w 2805673"/>
              <a:gd name="connsiteY3" fmla="*/ 3564301 h 5614133"/>
              <a:gd name="connsiteX4" fmla="*/ 2068183 w 2805673"/>
              <a:gd name="connsiteY4" fmla="*/ 452611 h 5614133"/>
              <a:gd name="connsiteX5" fmla="*/ 253031 w 2805673"/>
              <a:gd name="connsiteY5" fmla="*/ 302486 h 5614133"/>
              <a:gd name="connsiteX0" fmla="*/ 160746 w 2713388"/>
              <a:gd name="connsiteY0" fmla="*/ 302486 h 5614133"/>
              <a:gd name="connsiteX1" fmla="*/ 174393 w 2713388"/>
              <a:gd name="connsiteY1" fmla="*/ 3154868 h 5614133"/>
              <a:gd name="connsiteX2" fmla="*/ 2508161 w 2713388"/>
              <a:gd name="connsiteY2" fmla="*/ 5611465 h 5614133"/>
              <a:gd name="connsiteX3" fmla="*/ 2535456 w 2713388"/>
              <a:gd name="connsiteY3" fmla="*/ 3564301 h 5614133"/>
              <a:gd name="connsiteX4" fmla="*/ 1975898 w 2713388"/>
              <a:gd name="connsiteY4" fmla="*/ 452611 h 5614133"/>
              <a:gd name="connsiteX5" fmla="*/ 160746 w 2713388"/>
              <a:gd name="connsiteY5" fmla="*/ 302486 h 5614133"/>
              <a:gd name="connsiteX0" fmla="*/ 160746 w 2713388"/>
              <a:gd name="connsiteY0" fmla="*/ 302486 h 5614133"/>
              <a:gd name="connsiteX1" fmla="*/ 174393 w 2713388"/>
              <a:gd name="connsiteY1" fmla="*/ 3154868 h 5614133"/>
              <a:gd name="connsiteX2" fmla="*/ 2508161 w 2713388"/>
              <a:gd name="connsiteY2" fmla="*/ 5611465 h 5614133"/>
              <a:gd name="connsiteX3" fmla="*/ 2535456 w 2713388"/>
              <a:gd name="connsiteY3" fmla="*/ 3564301 h 5614133"/>
              <a:gd name="connsiteX4" fmla="*/ 1975898 w 2713388"/>
              <a:gd name="connsiteY4" fmla="*/ 452611 h 5614133"/>
              <a:gd name="connsiteX5" fmla="*/ 160746 w 2713388"/>
              <a:gd name="connsiteY5" fmla="*/ 302486 h 5614133"/>
              <a:gd name="connsiteX0" fmla="*/ 0 w 2552642"/>
              <a:gd name="connsiteY0" fmla="*/ 302486 h 5614133"/>
              <a:gd name="connsiteX1" fmla="*/ 13647 w 2552642"/>
              <a:gd name="connsiteY1" fmla="*/ 3154868 h 5614133"/>
              <a:gd name="connsiteX2" fmla="*/ 2347415 w 2552642"/>
              <a:gd name="connsiteY2" fmla="*/ 5611465 h 5614133"/>
              <a:gd name="connsiteX3" fmla="*/ 2374710 w 2552642"/>
              <a:gd name="connsiteY3" fmla="*/ 3564301 h 5614133"/>
              <a:gd name="connsiteX4" fmla="*/ 1815152 w 2552642"/>
              <a:gd name="connsiteY4" fmla="*/ 452611 h 5614133"/>
              <a:gd name="connsiteX5" fmla="*/ 0 w 2552642"/>
              <a:gd name="connsiteY5" fmla="*/ 302486 h 5614133"/>
              <a:gd name="connsiteX0" fmla="*/ 0 w 2552642"/>
              <a:gd name="connsiteY0" fmla="*/ 302486 h 5614133"/>
              <a:gd name="connsiteX1" fmla="*/ 13647 w 2552642"/>
              <a:gd name="connsiteY1" fmla="*/ 3154868 h 5614133"/>
              <a:gd name="connsiteX2" fmla="*/ 2347415 w 2552642"/>
              <a:gd name="connsiteY2" fmla="*/ 5611465 h 5614133"/>
              <a:gd name="connsiteX3" fmla="*/ 2374710 w 2552642"/>
              <a:gd name="connsiteY3" fmla="*/ 3564301 h 5614133"/>
              <a:gd name="connsiteX4" fmla="*/ 1815152 w 2552642"/>
              <a:gd name="connsiteY4" fmla="*/ 452611 h 5614133"/>
              <a:gd name="connsiteX5" fmla="*/ 0 w 2552642"/>
              <a:gd name="connsiteY5" fmla="*/ 302486 h 5614133"/>
              <a:gd name="connsiteX0" fmla="*/ 0 w 2552642"/>
              <a:gd name="connsiteY0" fmla="*/ 302486 h 5614133"/>
              <a:gd name="connsiteX1" fmla="*/ 13647 w 2552642"/>
              <a:gd name="connsiteY1" fmla="*/ 3154868 h 5614133"/>
              <a:gd name="connsiteX2" fmla="*/ 2347415 w 2552642"/>
              <a:gd name="connsiteY2" fmla="*/ 5611465 h 5614133"/>
              <a:gd name="connsiteX3" fmla="*/ 2374710 w 2552642"/>
              <a:gd name="connsiteY3" fmla="*/ 3564301 h 5614133"/>
              <a:gd name="connsiteX4" fmla="*/ 1815152 w 2552642"/>
              <a:gd name="connsiteY4" fmla="*/ 452611 h 5614133"/>
              <a:gd name="connsiteX5" fmla="*/ 0 w 2552642"/>
              <a:gd name="connsiteY5" fmla="*/ 302486 h 5614133"/>
              <a:gd name="connsiteX0" fmla="*/ 0 w 2552642"/>
              <a:gd name="connsiteY0" fmla="*/ 302486 h 5614878"/>
              <a:gd name="connsiteX1" fmla="*/ 13647 w 2552642"/>
              <a:gd name="connsiteY1" fmla="*/ 3154868 h 5614878"/>
              <a:gd name="connsiteX2" fmla="*/ 2347415 w 2552642"/>
              <a:gd name="connsiteY2" fmla="*/ 5611465 h 5614878"/>
              <a:gd name="connsiteX3" fmla="*/ 2374710 w 2552642"/>
              <a:gd name="connsiteY3" fmla="*/ 3564301 h 5614878"/>
              <a:gd name="connsiteX4" fmla="*/ 1815152 w 2552642"/>
              <a:gd name="connsiteY4" fmla="*/ 452611 h 5614878"/>
              <a:gd name="connsiteX5" fmla="*/ 0 w 2552642"/>
              <a:gd name="connsiteY5" fmla="*/ 302486 h 5614878"/>
              <a:gd name="connsiteX0" fmla="*/ 0 w 2405642"/>
              <a:gd name="connsiteY0" fmla="*/ 302486 h 5614878"/>
              <a:gd name="connsiteX1" fmla="*/ 13647 w 2405642"/>
              <a:gd name="connsiteY1" fmla="*/ 3154868 h 5614878"/>
              <a:gd name="connsiteX2" fmla="*/ 2347415 w 2405642"/>
              <a:gd name="connsiteY2" fmla="*/ 5611465 h 5614878"/>
              <a:gd name="connsiteX3" fmla="*/ 2374710 w 2405642"/>
              <a:gd name="connsiteY3" fmla="*/ 3564301 h 5614878"/>
              <a:gd name="connsiteX4" fmla="*/ 1815152 w 2405642"/>
              <a:gd name="connsiteY4" fmla="*/ 452611 h 5614878"/>
              <a:gd name="connsiteX5" fmla="*/ 0 w 2405642"/>
              <a:gd name="connsiteY5" fmla="*/ 302486 h 5614878"/>
              <a:gd name="connsiteX0" fmla="*/ 0 w 2405642"/>
              <a:gd name="connsiteY0" fmla="*/ 302486 h 5614878"/>
              <a:gd name="connsiteX1" fmla="*/ 13647 w 2405642"/>
              <a:gd name="connsiteY1" fmla="*/ 3154868 h 5614878"/>
              <a:gd name="connsiteX2" fmla="*/ 2347415 w 2405642"/>
              <a:gd name="connsiteY2" fmla="*/ 5611465 h 5614878"/>
              <a:gd name="connsiteX3" fmla="*/ 2374710 w 2405642"/>
              <a:gd name="connsiteY3" fmla="*/ 3564301 h 5614878"/>
              <a:gd name="connsiteX4" fmla="*/ 1815152 w 2405642"/>
              <a:gd name="connsiteY4" fmla="*/ 452611 h 5614878"/>
              <a:gd name="connsiteX5" fmla="*/ 0 w 2405642"/>
              <a:gd name="connsiteY5" fmla="*/ 302486 h 5614878"/>
              <a:gd name="connsiteX0" fmla="*/ 0 w 2405642"/>
              <a:gd name="connsiteY0" fmla="*/ 302486 h 5614878"/>
              <a:gd name="connsiteX1" fmla="*/ 13647 w 2405642"/>
              <a:gd name="connsiteY1" fmla="*/ 3154868 h 5614878"/>
              <a:gd name="connsiteX2" fmla="*/ 2347415 w 2405642"/>
              <a:gd name="connsiteY2" fmla="*/ 5611465 h 5614878"/>
              <a:gd name="connsiteX3" fmla="*/ 2374710 w 2405642"/>
              <a:gd name="connsiteY3" fmla="*/ 3564301 h 5614878"/>
              <a:gd name="connsiteX4" fmla="*/ 1815152 w 2405642"/>
              <a:gd name="connsiteY4" fmla="*/ 452611 h 5614878"/>
              <a:gd name="connsiteX5" fmla="*/ 0 w 2405642"/>
              <a:gd name="connsiteY5" fmla="*/ 302486 h 5614878"/>
              <a:gd name="connsiteX0" fmla="*/ 0 w 2405642"/>
              <a:gd name="connsiteY0" fmla="*/ 302486 h 5614878"/>
              <a:gd name="connsiteX1" fmla="*/ 13647 w 2405642"/>
              <a:gd name="connsiteY1" fmla="*/ 3154868 h 5614878"/>
              <a:gd name="connsiteX2" fmla="*/ 2347415 w 2405642"/>
              <a:gd name="connsiteY2" fmla="*/ 5611465 h 5614878"/>
              <a:gd name="connsiteX3" fmla="*/ 2374710 w 2405642"/>
              <a:gd name="connsiteY3" fmla="*/ 3564301 h 5614878"/>
              <a:gd name="connsiteX4" fmla="*/ 1815152 w 2405642"/>
              <a:gd name="connsiteY4" fmla="*/ 452611 h 5614878"/>
              <a:gd name="connsiteX5" fmla="*/ 0 w 2405642"/>
              <a:gd name="connsiteY5" fmla="*/ 302486 h 5614878"/>
              <a:gd name="connsiteX0" fmla="*/ 0 w 2405642"/>
              <a:gd name="connsiteY0" fmla="*/ 302486 h 5614878"/>
              <a:gd name="connsiteX1" fmla="*/ 13647 w 2405642"/>
              <a:gd name="connsiteY1" fmla="*/ 3154868 h 5614878"/>
              <a:gd name="connsiteX2" fmla="*/ 2347415 w 2405642"/>
              <a:gd name="connsiteY2" fmla="*/ 5611465 h 5614878"/>
              <a:gd name="connsiteX3" fmla="*/ 2374710 w 2405642"/>
              <a:gd name="connsiteY3" fmla="*/ 3564301 h 5614878"/>
              <a:gd name="connsiteX4" fmla="*/ 1815152 w 2405642"/>
              <a:gd name="connsiteY4" fmla="*/ 452611 h 5614878"/>
              <a:gd name="connsiteX5" fmla="*/ 0 w 2405642"/>
              <a:gd name="connsiteY5" fmla="*/ 302486 h 5614878"/>
              <a:gd name="connsiteX0" fmla="*/ 0 w 2405642"/>
              <a:gd name="connsiteY0" fmla="*/ 172024 h 5484416"/>
              <a:gd name="connsiteX1" fmla="*/ 13647 w 2405642"/>
              <a:gd name="connsiteY1" fmla="*/ 3024406 h 5484416"/>
              <a:gd name="connsiteX2" fmla="*/ 2347415 w 2405642"/>
              <a:gd name="connsiteY2" fmla="*/ 5481003 h 5484416"/>
              <a:gd name="connsiteX3" fmla="*/ 2374710 w 2405642"/>
              <a:gd name="connsiteY3" fmla="*/ 3433839 h 5484416"/>
              <a:gd name="connsiteX4" fmla="*/ 1815152 w 2405642"/>
              <a:gd name="connsiteY4" fmla="*/ 322149 h 5484416"/>
              <a:gd name="connsiteX5" fmla="*/ 0 w 2405642"/>
              <a:gd name="connsiteY5" fmla="*/ 172024 h 5484416"/>
              <a:gd name="connsiteX0" fmla="*/ 0 w 2405642"/>
              <a:gd name="connsiteY0" fmla="*/ 0 h 5312392"/>
              <a:gd name="connsiteX1" fmla="*/ 13647 w 2405642"/>
              <a:gd name="connsiteY1" fmla="*/ 2852382 h 5312392"/>
              <a:gd name="connsiteX2" fmla="*/ 2347415 w 2405642"/>
              <a:gd name="connsiteY2" fmla="*/ 5308979 h 5312392"/>
              <a:gd name="connsiteX3" fmla="*/ 2374710 w 2405642"/>
              <a:gd name="connsiteY3" fmla="*/ 3261815 h 5312392"/>
              <a:gd name="connsiteX4" fmla="*/ 1815152 w 2405642"/>
              <a:gd name="connsiteY4" fmla="*/ 150125 h 5312392"/>
              <a:gd name="connsiteX5" fmla="*/ 0 w 2405642"/>
              <a:gd name="connsiteY5" fmla="*/ 0 h 5312392"/>
              <a:gd name="connsiteX0" fmla="*/ 0 w 2405642"/>
              <a:gd name="connsiteY0" fmla="*/ 0 h 5312392"/>
              <a:gd name="connsiteX1" fmla="*/ 13647 w 2405642"/>
              <a:gd name="connsiteY1" fmla="*/ 2852382 h 5312392"/>
              <a:gd name="connsiteX2" fmla="*/ 2347415 w 2405642"/>
              <a:gd name="connsiteY2" fmla="*/ 5308979 h 5312392"/>
              <a:gd name="connsiteX3" fmla="*/ 2374710 w 2405642"/>
              <a:gd name="connsiteY3" fmla="*/ 3261815 h 5312392"/>
              <a:gd name="connsiteX4" fmla="*/ 1815152 w 2405642"/>
              <a:gd name="connsiteY4" fmla="*/ 95534 h 5312392"/>
              <a:gd name="connsiteX5" fmla="*/ 0 w 2405642"/>
              <a:gd name="connsiteY5" fmla="*/ 0 h 5312392"/>
              <a:gd name="connsiteX0" fmla="*/ 0 w 2374710"/>
              <a:gd name="connsiteY0" fmla="*/ 0 h 5312392"/>
              <a:gd name="connsiteX1" fmla="*/ 13647 w 2374710"/>
              <a:gd name="connsiteY1" fmla="*/ 2852382 h 5312392"/>
              <a:gd name="connsiteX2" fmla="*/ 2347415 w 2374710"/>
              <a:gd name="connsiteY2" fmla="*/ 5308979 h 5312392"/>
              <a:gd name="connsiteX3" fmla="*/ 2374710 w 2374710"/>
              <a:gd name="connsiteY3" fmla="*/ 3261815 h 5312392"/>
              <a:gd name="connsiteX4" fmla="*/ 1815152 w 2374710"/>
              <a:gd name="connsiteY4" fmla="*/ 95534 h 5312392"/>
              <a:gd name="connsiteX5" fmla="*/ 0 w 2374710"/>
              <a:gd name="connsiteY5" fmla="*/ 0 h 5312392"/>
              <a:gd name="connsiteX0" fmla="*/ 0 w 2374710"/>
              <a:gd name="connsiteY0" fmla="*/ 0 h 5244153"/>
              <a:gd name="connsiteX1" fmla="*/ 13647 w 2374710"/>
              <a:gd name="connsiteY1" fmla="*/ 2784143 h 5244153"/>
              <a:gd name="connsiteX2" fmla="*/ 2347415 w 2374710"/>
              <a:gd name="connsiteY2" fmla="*/ 5240740 h 5244153"/>
              <a:gd name="connsiteX3" fmla="*/ 2374710 w 2374710"/>
              <a:gd name="connsiteY3" fmla="*/ 3193576 h 5244153"/>
              <a:gd name="connsiteX4" fmla="*/ 1815152 w 2374710"/>
              <a:gd name="connsiteY4" fmla="*/ 27295 h 5244153"/>
              <a:gd name="connsiteX5" fmla="*/ 0 w 2374710"/>
              <a:gd name="connsiteY5" fmla="*/ 0 h 5244153"/>
              <a:gd name="connsiteX0" fmla="*/ 0 w 2361062"/>
              <a:gd name="connsiteY0" fmla="*/ 0 h 5244153"/>
              <a:gd name="connsiteX1" fmla="*/ 13647 w 2361062"/>
              <a:gd name="connsiteY1" fmla="*/ 2784143 h 5244153"/>
              <a:gd name="connsiteX2" fmla="*/ 2347415 w 2361062"/>
              <a:gd name="connsiteY2" fmla="*/ 5240740 h 5244153"/>
              <a:gd name="connsiteX3" fmla="*/ 2361062 w 2361062"/>
              <a:gd name="connsiteY3" fmla="*/ 3248167 h 5244153"/>
              <a:gd name="connsiteX4" fmla="*/ 1815152 w 2361062"/>
              <a:gd name="connsiteY4" fmla="*/ 27295 h 5244153"/>
              <a:gd name="connsiteX5" fmla="*/ 0 w 2361062"/>
              <a:gd name="connsiteY5" fmla="*/ 0 h 5244153"/>
              <a:gd name="connsiteX0" fmla="*/ 0 w 2361062"/>
              <a:gd name="connsiteY0" fmla="*/ 0 h 5244153"/>
              <a:gd name="connsiteX1" fmla="*/ 13647 w 2361062"/>
              <a:gd name="connsiteY1" fmla="*/ 2784143 h 5244153"/>
              <a:gd name="connsiteX2" fmla="*/ 2347415 w 2361062"/>
              <a:gd name="connsiteY2" fmla="*/ 5240740 h 5244153"/>
              <a:gd name="connsiteX3" fmla="*/ 2361062 w 2361062"/>
              <a:gd name="connsiteY3" fmla="*/ 3248167 h 5244153"/>
              <a:gd name="connsiteX4" fmla="*/ 1815152 w 2361062"/>
              <a:gd name="connsiteY4" fmla="*/ 27295 h 5244153"/>
              <a:gd name="connsiteX5" fmla="*/ 0 w 2361062"/>
              <a:gd name="connsiteY5" fmla="*/ 0 h 5244153"/>
              <a:gd name="connsiteX0" fmla="*/ 0 w 2361062"/>
              <a:gd name="connsiteY0" fmla="*/ 0 h 5244153"/>
              <a:gd name="connsiteX1" fmla="*/ 13647 w 2361062"/>
              <a:gd name="connsiteY1" fmla="*/ 2784143 h 5244153"/>
              <a:gd name="connsiteX2" fmla="*/ 2347415 w 2361062"/>
              <a:gd name="connsiteY2" fmla="*/ 5240740 h 5244153"/>
              <a:gd name="connsiteX3" fmla="*/ 2361062 w 2361062"/>
              <a:gd name="connsiteY3" fmla="*/ 3248167 h 5244153"/>
              <a:gd name="connsiteX4" fmla="*/ 1801503 w 2361062"/>
              <a:gd name="connsiteY4" fmla="*/ 1296536 h 5244153"/>
              <a:gd name="connsiteX5" fmla="*/ 1815152 w 2361062"/>
              <a:gd name="connsiteY5" fmla="*/ 27295 h 5244153"/>
              <a:gd name="connsiteX6" fmla="*/ 0 w 2361062"/>
              <a:gd name="connsiteY6" fmla="*/ 0 h 5244153"/>
              <a:gd name="connsiteX0" fmla="*/ 0 w 2361062"/>
              <a:gd name="connsiteY0" fmla="*/ 0 h 5244153"/>
              <a:gd name="connsiteX1" fmla="*/ 13647 w 2361062"/>
              <a:gd name="connsiteY1" fmla="*/ 2784143 h 5244153"/>
              <a:gd name="connsiteX2" fmla="*/ 2347415 w 2361062"/>
              <a:gd name="connsiteY2" fmla="*/ 5240740 h 5244153"/>
              <a:gd name="connsiteX3" fmla="*/ 2361062 w 2361062"/>
              <a:gd name="connsiteY3" fmla="*/ 3248167 h 5244153"/>
              <a:gd name="connsiteX4" fmla="*/ 1856094 w 2361062"/>
              <a:gd name="connsiteY4" fmla="*/ 1951629 h 5244153"/>
              <a:gd name="connsiteX5" fmla="*/ 1815152 w 2361062"/>
              <a:gd name="connsiteY5" fmla="*/ 27295 h 5244153"/>
              <a:gd name="connsiteX6" fmla="*/ 0 w 2361062"/>
              <a:gd name="connsiteY6" fmla="*/ 0 h 5244153"/>
              <a:gd name="connsiteX0" fmla="*/ 0 w 2361062"/>
              <a:gd name="connsiteY0" fmla="*/ 0 h 5244153"/>
              <a:gd name="connsiteX1" fmla="*/ 13647 w 2361062"/>
              <a:gd name="connsiteY1" fmla="*/ 2784143 h 5244153"/>
              <a:gd name="connsiteX2" fmla="*/ 2347415 w 2361062"/>
              <a:gd name="connsiteY2" fmla="*/ 5240740 h 5244153"/>
              <a:gd name="connsiteX3" fmla="*/ 2361062 w 2361062"/>
              <a:gd name="connsiteY3" fmla="*/ 3248167 h 5244153"/>
              <a:gd name="connsiteX4" fmla="*/ 1856094 w 2361062"/>
              <a:gd name="connsiteY4" fmla="*/ 1951629 h 5244153"/>
              <a:gd name="connsiteX5" fmla="*/ 1815152 w 2361062"/>
              <a:gd name="connsiteY5" fmla="*/ 27295 h 5244153"/>
              <a:gd name="connsiteX6" fmla="*/ 0 w 2361062"/>
              <a:gd name="connsiteY6" fmla="*/ 0 h 5244153"/>
              <a:gd name="connsiteX0" fmla="*/ 0 w 2361062"/>
              <a:gd name="connsiteY0" fmla="*/ 0 h 5244153"/>
              <a:gd name="connsiteX1" fmla="*/ 13647 w 2361062"/>
              <a:gd name="connsiteY1" fmla="*/ 2784143 h 5244153"/>
              <a:gd name="connsiteX2" fmla="*/ 2347415 w 2361062"/>
              <a:gd name="connsiteY2" fmla="*/ 5240740 h 5244153"/>
              <a:gd name="connsiteX3" fmla="*/ 2361062 w 2361062"/>
              <a:gd name="connsiteY3" fmla="*/ 3248167 h 5244153"/>
              <a:gd name="connsiteX4" fmla="*/ 1856094 w 2361062"/>
              <a:gd name="connsiteY4" fmla="*/ 1951629 h 5244153"/>
              <a:gd name="connsiteX5" fmla="*/ 1815152 w 2361062"/>
              <a:gd name="connsiteY5" fmla="*/ 27295 h 5244153"/>
              <a:gd name="connsiteX6" fmla="*/ 0 w 2361062"/>
              <a:gd name="connsiteY6" fmla="*/ 0 h 5244153"/>
              <a:gd name="connsiteX0" fmla="*/ 0 w 2361062"/>
              <a:gd name="connsiteY0" fmla="*/ 0 h 5272421"/>
              <a:gd name="connsiteX1" fmla="*/ 13647 w 2361062"/>
              <a:gd name="connsiteY1" fmla="*/ 2784143 h 5272421"/>
              <a:gd name="connsiteX2" fmla="*/ 696034 w 2361062"/>
              <a:gd name="connsiteY2" fmla="*/ 4353634 h 5272421"/>
              <a:gd name="connsiteX3" fmla="*/ 2347415 w 2361062"/>
              <a:gd name="connsiteY3" fmla="*/ 5240740 h 5272421"/>
              <a:gd name="connsiteX4" fmla="*/ 2361062 w 2361062"/>
              <a:gd name="connsiteY4" fmla="*/ 3248167 h 5272421"/>
              <a:gd name="connsiteX5" fmla="*/ 1856094 w 2361062"/>
              <a:gd name="connsiteY5" fmla="*/ 1951629 h 5272421"/>
              <a:gd name="connsiteX6" fmla="*/ 1815152 w 2361062"/>
              <a:gd name="connsiteY6" fmla="*/ 27295 h 5272421"/>
              <a:gd name="connsiteX7" fmla="*/ 0 w 2361062"/>
              <a:gd name="connsiteY7" fmla="*/ 0 h 5272421"/>
              <a:gd name="connsiteX0" fmla="*/ 0 w 2361062"/>
              <a:gd name="connsiteY0" fmla="*/ 0 h 5272931"/>
              <a:gd name="connsiteX1" fmla="*/ 13647 w 2361062"/>
              <a:gd name="connsiteY1" fmla="*/ 2784143 h 5272931"/>
              <a:gd name="connsiteX2" fmla="*/ 696034 w 2361062"/>
              <a:gd name="connsiteY2" fmla="*/ 4353634 h 5272931"/>
              <a:gd name="connsiteX3" fmla="*/ 2347415 w 2361062"/>
              <a:gd name="connsiteY3" fmla="*/ 5240740 h 5272931"/>
              <a:gd name="connsiteX4" fmla="*/ 2361062 w 2361062"/>
              <a:gd name="connsiteY4" fmla="*/ 3248167 h 5272931"/>
              <a:gd name="connsiteX5" fmla="*/ 1856094 w 2361062"/>
              <a:gd name="connsiteY5" fmla="*/ 1951629 h 5272931"/>
              <a:gd name="connsiteX6" fmla="*/ 1815152 w 2361062"/>
              <a:gd name="connsiteY6" fmla="*/ 27295 h 5272931"/>
              <a:gd name="connsiteX7" fmla="*/ 0 w 2361062"/>
              <a:gd name="connsiteY7" fmla="*/ 0 h 5272931"/>
              <a:gd name="connsiteX0" fmla="*/ 0 w 2361062"/>
              <a:gd name="connsiteY0" fmla="*/ 0 h 5272931"/>
              <a:gd name="connsiteX1" fmla="*/ 13647 w 2361062"/>
              <a:gd name="connsiteY1" fmla="*/ 2784143 h 5272931"/>
              <a:gd name="connsiteX2" fmla="*/ 696034 w 2361062"/>
              <a:gd name="connsiteY2" fmla="*/ 4353634 h 5272931"/>
              <a:gd name="connsiteX3" fmla="*/ 2347415 w 2361062"/>
              <a:gd name="connsiteY3" fmla="*/ 5240740 h 5272931"/>
              <a:gd name="connsiteX4" fmla="*/ 2361062 w 2361062"/>
              <a:gd name="connsiteY4" fmla="*/ 3248167 h 5272931"/>
              <a:gd name="connsiteX5" fmla="*/ 1856094 w 2361062"/>
              <a:gd name="connsiteY5" fmla="*/ 1951629 h 5272931"/>
              <a:gd name="connsiteX6" fmla="*/ 1815152 w 2361062"/>
              <a:gd name="connsiteY6" fmla="*/ 27295 h 5272931"/>
              <a:gd name="connsiteX7" fmla="*/ 0 w 2361062"/>
              <a:gd name="connsiteY7" fmla="*/ 0 h 5272931"/>
              <a:gd name="connsiteX0" fmla="*/ 0 w 2361062"/>
              <a:gd name="connsiteY0" fmla="*/ 0 h 5271446"/>
              <a:gd name="connsiteX1" fmla="*/ 13647 w 2361062"/>
              <a:gd name="connsiteY1" fmla="*/ 2784143 h 5271446"/>
              <a:gd name="connsiteX2" fmla="*/ 696034 w 2361062"/>
              <a:gd name="connsiteY2" fmla="*/ 4353634 h 5271446"/>
              <a:gd name="connsiteX3" fmla="*/ 2347415 w 2361062"/>
              <a:gd name="connsiteY3" fmla="*/ 5240740 h 5271446"/>
              <a:gd name="connsiteX4" fmla="*/ 2361062 w 2361062"/>
              <a:gd name="connsiteY4" fmla="*/ 3248167 h 5271446"/>
              <a:gd name="connsiteX5" fmla="*/ 1856094 w 2361062"/>
              <a:gd name="connsiteY5" fmla="*/ 1951629 h 5271446"/>
              <a:gd name="connsiteX6" fmla="*/ 1815152 w 2361062"/>
              <a:gd name="connsiteY6" fmla="*/ 27295 h 5271446"/>
              <a:gd name="connsiteX7" fmla="*/ 0 w 2361062"/>
              <a:gd name="connsiteY7" fmla="*/ 0 h 5271446"/>
              <a:gd name="connsiteX0" fmla="*/ 0 w 2361062"/>
              <a:gd name="connsiteY0" fmla="*/ 0 h 5245345"/>
              <a:gd name="connsiteX1" fmla="*/ 13647 w 2361062"/>
              <a:gd name="connsiteY1" fmla="*/ 2784143 h 5245345"/>
              <a:gd name="connsiteX2" fmla="*/ 696034 w 2361062"/>
              <a:gd name="connsiteY2" fmla="*/ 4353634 h 5245345"/>
              <a:gd name="connsiteX3" fmla="*/ 2347415 w 2361062"/>
              <a:gd name="connsiteY3" fmla="*/ 5240740 h 5245345"/>
              <a:gd name="connsiteX4" fmla="*/ 2361062 w 2361062"/>
              <a:gd name="connsiteY4" fmla="*/ 3248167 h 5245345"/>
              <a:gd name="connsiteX5" fmla="*/ 1856094 w 2361062"/>
              <a:gd name="connsiteY5" fmla="*/ 1951629 h 5245345"/>
              <a:gd name="connsiteX6" fmla="*/ 1815152 w 2361062"/>
              <a:gd name="connsiteY6" fmla="*/ 27295 h 5245345"/>
              <a:gd name="connsiteX7" fmla="*/ 0 w 2361062"/>
              <a:gd name="connsiteY7" fmla="*/ 0 h 5245345"/>
              <a:gd name="connsiteX0" fmla="*/ 0 w 2361062"/>
              <a:gd name="connsiteY0" fmla="*/ 0 h 5246299"/>
              <a:gd name="connsiteX1" fmla="*/ 13647 w 2361062"/>
              <a:gd name="connsiteY1" fmla="*/ 2784143 h 5246299"/>
              <a:gd name="connsiteX2" fmla="*/ 696034 w 2361062"/>
              <a:gd name="connsiteY2" fmla="*/ 4353634 h 5246299"/>
              <a:gd name="connsiteX3" fmla="*/ 2347415 w 2361062"/>
              <a:gd name="connsiteY3" fmla="*/ 5240740 h 5246299"/>
              <a:gd name="connsiteX4" fmla="*/ 2361062 w 2361062"/>
              <a:gd name="connsiteY4" fmla="*/ 3248167 h 5246299"/>
              <a:gd name="connsiteX5" fmla="*/ 1856094 w 2361062"/>
              <a:gd name="connsiteY5" fmla="*/ 1951629 h 5246299"/>
              <a:gd name="connsiteX6" fmla="*/ 1815152 w 2361062"/>
              <a:gd name="connsiteY6" fmla="*/ 27295 h 5246299"/>
              <a:gd name="connsiteX7" fmla="*/ 0 w 2361062"/>
              <a:gd name="connsiteY7" fmla="*/ 0 h 5246299"/>
              <a:gd name="connsiteX0" fmla="*/ 0 w 2361062"/>
              <a:gd name="connsiteY0" fmla="*/ 0 h 5313709"/>
              <a:gd name="connsiteX1" fmla="*/ 13647 w 2361062"/>
              <a:gd name="connsiteY1" fmla="*/ 2784143 h 5313709"/>
              <a:gd name="connsiteX2" fmla="*/ 696034 w 2361062"/>
              <a:gd name="connsiteY2" fmla="*/ 4353634 h 5313709"/>
              <a:gd name="connsiteX3" fmla="*/ 1241945 w 2361062"/>
              <a:gd name="connsiteY3" fmla="*/ 4831307 h 5313709"/>
              <a:gd name="connsiteX4" fmla="*/ 2347415 w 2361062"/>
              <a:gd name="connsiteY4" fmla="*/ 5240740 h 5313709"/>
              <a:gd name="connsiteX5" fmla="*/ 2361062 w 2361062"/>
              <a:gd name="connsiteY5" fmla="*/ 3248167 h 5313709"/>
              <a:gd name="connsiteX6" fmla="*/ 1856094 w 2361062"/>
              <a:gd name="connsiteY6" fmla="*/ 1951629 h 5313709"/>
              <a:gd name="connsiteX7" fmla="*/ 1815152 w 2361062"/>
              <a:gd name="connsiteY7" fmla="*/ 27295 h 5313709"/>
              <a:gd name="connsiteX8" fmla="*/ 0 w 2361062"/>
              <a:gd name="connsiteY8" fmla="*/ 0 h 5313709"/>
              <a:gd name="connsiteX0" fmla="*/ 0 w 2361062"/>
              <a:gd name="connsiteY0" fmla="*/ 0 h 5313709"/>
              <a:gd name="connsiteX1" fmla="*/ 13647 w 2361062"/>
              <a:gd name="connsiteY1" fmla="*/ 2784143 h 5313709"/>
              <a:gd name="connsiteX2" fmla="*/ 696034 w 2361062"/>
              <a:gd name="connsiteY2" fmla="*/ 4353634 h 5313709"/>
              <a:gd name="connsiteX3" fmla="*/ 1241945 w 2361062"/>
              <a:gd name="connsiteY3" fmla="*/ 4831307 h 5313709"/>
              <a:gd name="connsiteX4" fmla="*/ 2347415 w 2361062"/>
              <a:gd name="connsiteY4" fmla="*/ 5240740 h 5313709"/>
              <a:gd name="connsiteX5" fmla="*/ 2361062 w 2361062"/>
              <a:gd name="connsiteY5" fmla="*/ 3248167 h 5313709"/>
              <a:gd name="connsiteX6" fmla="*/ 1856094 w 2361062"/>
              <a:gd name="connsiteY6" fmla="*/ 1951629 h 5313709"/>
              <a:gd name="connsiteX7" fmla="*/ 1815152 w 2361062"/>
              <a:gd name="connsiteY7" fmla="*/ 27295 h 5313709"/>
              <a:gd name="connsiteX8" fmla="*/ 0 w 2361062"/>
              <a:gd name="connsiteY8" fmla="*/ 0 h 5313709"/>
              <a:gd name="connsiteX0" fmla="*/ 0 w 2361062"/>
              <a:gd name="connsiteY0" fmla="*/ 0 h 5240740"/>
              <a:gd name="connsiteX1" fmla="*/ 13647 w 2361062"/>
              <a:gd name="connsiteY1" fmla="*/ 2784143 h 5240740"/>
              <a:gd name="connsiteX2" fmla="*/ 696034 w 2361062"/>
              <a:gd name="connsiteY2" fmla="*/ 4353634 h 5240740"/>
              <a:gd name="connsiteX3" fmla="*/ 1241945 w 2361062"/>
              <a:gd name="connsiteY3" fmla="*/ 4831307 h 5240740"/>
              <a:gd name="connsiteX4" fmla="*/ 2347415 w 2361062"/>
              <a:gd name="connsiteY4" fmla="*/ 5240740 h 5240740"/>
              <a:gd name="connsiteX5" fmla="*/ 2361062 w 2361062"/>
              <a:gd name="connsiteY5" fmla="*/ 3248167 h 5240740"/>
              <a:gd name="connsiteX6" fmla="*/ 1856094 w 2361062"/>
              <a:gd name="connsiteY6" fmla="*/ 1951629 h 5240740"/>
              <a:gd name="connsiteX7" fmla="*/ 1815152 w 2361062"/>
              <a:gd name="connsiteY7" fmla="*/ 27295 h 5240740"/>
              <a:gd name="connsiteX8" fmla="*/ 0 w 2361062"/>
              <a:gd name="connsiteY8" fmla="*/ 0 h 5240740"/>
              <a:gd name="connsiteX0" fmla="*/ 0 w 2361062"/>
              <a:gd name="connsiteY0" fmla="*/ 0 h 5240740"/>
              <a:gd name="connsiteX1" fmla="*/ 13647 w 2361062"/>
              <a:gd name="connsiteY1" fmla="*/ 2784143 h 5240740"/>
              <a:gd name="connsiteX2" fmla="*/ 696034 w 2361062"/>
              <a:gd name="connsiteY2" fmla="*/ 4353634 h 5240740"/>
              <a:gd name="connsiteX3" fmla="*/ 1241945 w 2361062"/>
              <a:gd name="connsiteY3" fmla="*/ 4831307 h 5240740"/>
              <a:gd name="connsiteX4" fmla="*/ 1801503 w 2361062"/>
              <a:gd name="connsiteY4" fmla="*/ 5117910 h 5240740"/>
              <a:gd name="connsiteX5" fmla="*/ 2347415 w 2361062"/>
              <a:gd name="connsiteY5" fmla="*/ 5240740 h 5240740"/>
              <a:gd name="connsiteX6" fmla="*/ 2361062 w 2361062"/>
              <a:gd name="connsiteY6" fmla="*/ 3248167 h 5240740"/>
              <a:gd name="connsiteX7" fmla="*/ 1856094 w 2361062"/>
              <a:gd name="connsiteY7" fmla="*/ 1951629 h 5240740"/>
              <a:gd name="connsiteX8" fmla="*/ 1815152 w 2361062"/>
              <a:gd name="connsiteY8" fmla="*/ 27295 h 5240740"/>
              <a:gd name="connsiteX9" fmla="*/ 0 w 2361062"/>
              <a:gd name="connsiteY9" fmla="*/ 0 h 5240740"/>
              <a:gd name="connsiteX0" fmla="*/ 0 w 2361062"/>
              <a:gd name="connsiteY0" fmla="*/ 0 h 5240740"/>
              <a:gd name="connsiteX1" fmla="*/ 13647 w 2361062"/>
              <a:gd name="connsiteY1" fmla="*/ 2784143 h 5240740"/>
              <a:gd name="connsiteX2" fmla="*/ 696034 w 2361062"/>
              <a:gd name="connsiteY2" fmla="*/ 4353634 h 5240740"/>
              <a:gd name="connsiteX3" fmla="*/ 1241945 w 2361062"/>
              <a:gd name="connsiteY3" fmla="*/ 4831307 h 5240740"/>
              <a:gd name="connsiteX4" fmla="*/ 1801503 w 2361062"/>
              <a:gd name="connsiteY4" fmla="*/ 5117910 h 5240740"/>
              <a:gd name="connsiteX5" fmla="*/ 2347415 w 2361062"/>
              <a:gd name="connsiteY5" fmla="*/ 5240740 h 5240740"/>
              <a:gd name="connsiteX6" fmla="*/ 2361062 w 2361062"/>
              <a:gd name="connsiteY6" fmla="*/ 3248167 h 5240740"/>
              <a:gd name="connsiteX7" fmla="*/ 1856094 w 2361062"/>
              <a:gd name="connsiteY7" fmla="*/ 1951629 h 5240740"/>
              <a:gd name="connsiteX8" fmla="*/ 1815152 w 2361062"/>
              <a:gd name="connsiteY8" fmla="*/ 27295 h 5240740"/>
              <a:gd name="connsiteX9" fmla="*/ 0 w 2361062"/>
              <a:gd name="connsiteY9" fmla="*/ 0 h 5240740"/>
              <a:gd name="connsiteX0" fmla="*/ 0 w 2361062"/>
              <a:gd name="connsiteY0" fmla="*/ 0 h 5240740"/>
              <a:gd name="connsiteX1" fmla="*/ 13647 w 2361062"/>
              <a:gd name="connsiteY1" fmla="*/ 2784143 h 5240740"/>
              <a:gd name="connsiteX2" fmla="*/ 696034 w 2361062"/>
              <a:gd name="connsiteY2" fmla="*/ 4353634 h 5240740"/>
              <a:gd name="connsiteX3" fmla="*/ 1241945 w 2361062"/>
              <a:gd name="connsiteY3" fmla="*/ 4831307 h 5240740"/>
              <a:gd name="connsiteX4" fmla="*/ 1801503 w 2361062"/>
              <a:gd name="connsiteY4" fmla="*/ 5117910 h 5240740"/>
              <a:gd name="connsiteX5" fmla="*/ 2347415 w 2361062"/>
              <a:gd name="connsiteY5" fmla="*/ 5240740 h 5240740"/>
              <a:gd name="connsiteX6" fmla="*/ 2361062 w 2361062"/>
              <a:gd name="connsiteY6" fmla="*/ 3248167 h 5240740"/>
              <a:gd name="connsiteX7" fmla="*/ 1856094 w 2361062"/>
              <a:gd name="connsiteY7" fmla="*/ 1951629 h 5240740"/>
              <a:gd name="connsiteX8" fmla="*/ 1815152 w 2361062"/>
              <a:gd name="connsiteY8" fmla="*/ 27295 h 5240740"/>
              <a:gd name="connsiteX9" fmla="*/ 0 w 2361062"/>
              <a:gd name="connsiteY9" fmla="*/ 0 h 5240740"/>
              <a:gd name="connsiteX0" fmla="*/ 0 w 2361062"/>
              <a:gd name="connsiteY0" fmla="*/ 0 h 5240740"/>
              <a:gd name="connsiteX1" fmla="*/ 13647 w 2361062"/>
              <a:gd name="connsiteY1" fmla="*/ 2784143 h 5240740"/>
              <a:gd name="connsiteX2" fmla="*/ 696034 w 2361062"/>
              <a:gd name="connsiteY2" fmla="*/ 4353634 h 5240740"/>
              <a:gd name="connsiteX3" fmla="*/ 1241945 w 2361062"/>
              <a:gd name="connsiteY3" fmla="*/ 4831307 h 5240740"/>
              <a:gd name="connsiteX4" fmla="*/ 1801503 w 2361062"/>
              <a:gd name="connsiteY4" fmla="*/ 5117910 h 5240740"/>
              <a:gd name="connsiteX5" fmla="*/ 2347415 w 2361062"/>
              <a:gd name="connsiteY5" fmla="*/ 5240740 h 5240740"/>
              <a:gd name="connsiteX6" fmla="*/ 2361062 w 2361062"/>
              <a:gd name="connsiteY6" fmla="*/ 3248167 h 5240740"/>
              <a:gd name="connsiteX7" fmla="*/ 1856094 w 2361062"/>
              <a:gd name="connsiteY7" fmla="*/ 1951629 h 5240740"/>
              <a:gd name="connsiteX8" fmla="*/ 1815152 w 2361062"/>
              <a:gd name="connsiteY8" fmla="*/ 27295 h 5240740"/>
              <a:gd name="connsiteX9" fmla="*/ 0 w 2361062"/>
              <a:gd name="connsiteY9" fmla="*/ 0 h 5240740"/>
              <a:gd name="connsiteX0" fmla="*/ 0 w 2361062"/>
              <a:gd name="connsiteY0" fmla="*/ 19215 h 5269053"/>
              <a:gd name="connsiteX1" fmla="*/ 13647 w 2361062"/>
              <a:gd name="connsiteY1" fmla="*/ 2803358 h 5269053"/>
              <a:gd name="connsiteX2" fmla="*/ 696034 w 2361062"/>
              <a:gd name="connsiteY2" fmla="*/ 4372849 h 5269053"/>
              <a:gd name="connsiteX3" fmla="*/ 1241945 w 2361062"/>
              <a:gd name="connsiteY3" fmla="*/ 4850522 h 5269053"/>
              <a:gd name="connsiteX4" fmla="*/ 1801503 w 2361062"/>
              <a:gd name="connsiteY4" fmla="*/ 5137125 h 5269053"/>
              <a:gd name="connsiteX5" fmla="*/ 2347415 w 2361062"/>
              <a:gd name="connsiteY5" fmla="*/ 5259955 h 5269053"/>
              <a:gd name="connsiteX6" fmla="*/ 2361062 w 2361062"/>
              <a:gd name="connsiteY6" fmla="*/ 3267382 h 5269053"/>
              <a:gd name="connsiteX7" fmla="*/ 1856094 w 2361062"/>
              <a:gd name="connsiteY7" fmla="*/ 1970844 h 5269053"/>
              <a:gd name="connsiteX8" fmla="*/ 1823695 w 2361062"/>
              <a:gd name="connsiteY8" fmla="*/ 0 h 5269053"/>
              <a:gd name="connsiteX9" fmla="*/ 0 w 2361062"/>
              <a:gd name="connsiteY9" fmla="*/ 19215 h 5269053"/>
              <a:gd name="connsiteX0" fmla="*/ 0 w 2361062"/>
              <a:gd name="connsiteY0" fmla="*/ 19215 h 5269053"/>
              <a:gd name="connsiteX1" fmla="*/ 13647 w 2361062"/>
              <a:gd name="connsiteY1" fmla="*/ 2803358 h 5269053"/>
              <a:gd name="connsiteX2" fmla="*/ 696034 w 2361062"/>
              <a:gd name="connsiteY2" fmla="*/ 4372849 h 5269053"/>
              <a:gd name="connsiteX3" fmla="*/ 1241945 w 2361062"/>
              <a:gd name="connsiteY3" fmla="*/ 4850522 h 5269053"/>
              <a:gd name="connsiteX4" fmla="*/ 1801503 w 2361062"/>
              <a:gd name="connsiteY4" fmla="*/ 5137125 h 5269053"/>
              <a:gd name="connsiteX5" fmla="*/ 2347415 w 2361062"/>
              <a:gd name="connsiteY5" fmla="*/ 5259955 h 5269053"/>
              <a:gd name="connsiteX6" fmla="*/ 2361062 w 2361062"/>
              <a:gd name="connsiteY6" fmla="*/ 3267382 h 5269053"/>
              <a:gd name="connsiteX7" fmla="*/ 1856094 w 2361062"/>
              <a:gd name="connsiteY7" fmla="*/ 1970844 h 5269053"/>
              <a:gd name="connsiteX8" fmla="*/ 1823695 w 2361062"/>
              <a:gd name="connsiteY8" fmla="*/ 0 h 5269053"/>
              <a:gd name="connsiteX9" fmla="*/ 0 w 2361062"/>
              <a:gd name="connsiteY9" fmla="*/ 19215 h 5269053"/>
              <a:gd name="connsiteX0" fmla="*/ 0 w 2361062"/>
              <a:gd name="connsiteY0" fmla="*/ 19215 h 5269053"/>
              <a:gd name="connsiteX1" fmla="*/ 13647 w 2361062"/>
              <a:gd name="connsiteY1" fmla="*/ 2803358 h 5269053"/>
              <a:gd name="connsiteX2" fmla="*/ 696034 w 2361062"/>
              <a:gd name="connsiteY2" fmla="*/ 4372849 h 5269053"/>
              <a:gd name="connsiteX3" fmla="*/ 1241945 w 2361062"/>
              <a:gd name="connsiteY3" fmla="*/ 4850522 h 5269053"/>
              <a:gd name="connsiteX4" fmla="*/ 1801503 w 2361062"/>
              <a:gd name="connsiteY4" fmla="*/ 5137125 h 5269053"/>
              <a:gd name="connsiteX5" fmla="*/ 2347415 w 2361062"/>
              <a:gd name="connsiteY5" fmla="*/ 5259955 h 5269053"/>
              <a:gd name="connsiteX6" fmla="*/ 2361062 w 2361062"/>
              <a:gd name="connsiteY6" fmla="*/ 3267382 h 5269053"/>
              <a:gd name="connsiteX7" fmla="*/ 1856094 w 2361062"/>
              <a:gd name="connsiteY7" fmla="*/ 1970844 h 5269053"/>
              <a:gd name="connsiteX8" fmla="*/ 1823695 w 2361062"/>
              <a:gd name="connsiteY8" fmla="*/ 0 h 5269053"/>
              <a:gd name="connsiteX9" fmla="*/ 0 w 2361062"/>
              <a:gd name="connsiteY9" fmla="*/ 19215 h 5269053"/>
              <a:gd name="connsiteX0" fmla="*/ 0 w 2361062"/>
              <a:gd name="connsiteY0" fmla="*/ 19215 h 5269053"/>
              <a:gd name="connsiteX1" fmla="*/ 13647 w 2361062"/>
              <a:gd name="connsiteY1" fmla="*/ 2803358 h 5269053"/>
              <a:gd name="connsiteX2" fmla="*/ 696034 w 2361062"/>
              <a:gd name="connsiteY2" fmla="*/ 4372849 h 5269053"/>
              <a:gd name="connsiteX3" fmla="*/ 1241945 w 2361062"/>
              <a:gd name="connsiteY3" fmla="*/ 4850522 h 5269053"/>
              <a:gd name="connsiteX4" fmla="*/ 1801503 w 2361062"/>
              <a:gd name="connsiteY4" fmla="*/ 5137125 h 5269053"/>
              <a:gd name="connsiteX5" fmla="*/ 2347415 w 2361062"/>
              <a:gd name="connsiteY5" fmla="*/ 5259955 h 5269053"/>
              <a:gd name="connsiteX6" fmla="*/ 2361062 w 2361062"/>
              <a:gd name="connsiteY6" fmla="*/ 3267382 h 5269053"/>
              <a:gd name="connsiteX7" fmla="*/ 1856094 w 2361062"/>
              <a:gd name="connsiteY7" fmla="*/ 1970844 h 5269053"/>
              <a:gd name="connsiteX8" fmla="*/ 1823695 w 2361062"/>
              <a:gd name="connsiteY8" fmla="*/ 0 h 5269053"/>
              <a:gd name="connsiteX9" fmla="*/ 0 w 2361062"/>
              <a:gd name="connsiteY9" fmla="*/ 19215 h 5269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361062" h="5269053">
                <a:moveTo>
                  <a:pt x="0" y="19215"/>
                </a:moveTo>
                <a:cubicBezTo>
                  <a:pt x="13647" y="2844301"/>
                  <a:pt x="4549" y="1795698"/>
                  <a:pt x="13647" y="2803358"/>
                </a:cubicBezTo>
                <a:cubicBezTo>
                  <a:pt x="129653" y="3528964"/>
                  <a:pt x="320721" y="3908825"/>
                  <a:pt x="696034" y="4372849"/>
                </a:cubicBezTo>
                <a:cubicBezTo>
                  <a:pt x="900750" y="4714043"/>
                  <a:pt x="966715" y="4634432"/>
                  <a:pt x="1241945" y="4850522"/>
                </a:cubicBezTo>
                <a:cubicBezTo>
                  <a:pt x="1524000" y="5040075"/>
                  <a:pt x="1473956" y="5027943"/>
                  <a:pt x="1801503" y="5137125"/>
                </a:cubicBezTo>
                <a:cubicBezTo>
                  <a:pt x="2226102" y="5269053"/>
                  <a:pt x="2165444" y="5219012"/>
                  <a:pt x="2347415" y="5259955"/>
                </a:cubicBezTo>
                <a:lnTo>
                  <a:pt x="2361062" y="3267382"/>
                </a:lnTo>
                <a:cubicBezTo>
                  <a:pt x="2024418" y="2732845"/>
                  <a:pt x="1947079" y="2507656"/>
                  <a:pt x="1856094" y="1970844"/>
                </a:cubicBezTo>
                <a:lnTo>
                  <a:pt x="1823695" y="0"/>
                </a:lnTo>
                <a:lnTo>
                  <a:pt x="0" y="19215"/>
                </a:lnTo>
                <a:close/>
              </a:path>
            </a:pathLst>
          </a:custGeom>
          <a:solidFill>
            <a:srgbClr val="0000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9" name="Gruppieren 18"/>
          <p:cNvGrpSpPr/>
          <p:nvPr/>
        </p:nvGrpSpPr>
        <p:grpSpPr>
          <a:xfrm>
            <a:off x="1944851" y="1062775"/>
            <a:ext cx="4614197" cy="5598558"/>
            <a:chOff x="1691680" y="188640"/>
            <a:chExt cx="5400600" cy="6552728"/>
          </a:xfrm>
        </p:grpSpPr>
        <p:grpSp>
          <p:nvGrpSpPr>
            <p:cNvPr id="10" name="Gruppieren 9"/>
            <p:cNvGrpSpPr/>
            <p:nvPr/>
          </p:nvGrpSpPr>
          <p:grpSpPr>
            <a:xfrm>
              <a:off x="1691680" y="188640"/>
              <a:ext cx="5400600" cy="6552728"/>
              <a:chOff x="1691680" y="188640"/>
              <a:chExt cx="5400600" cy="6552728"/>
            </a:xfrm>
          </p:grpSpPr>
          <p:sp>
            <p:nvSpPr>
              <p:cNvPr id="6" name="Bogen 5"/>
              <p:cNvSpPr>
                <a:spLocks noChangeAspect="1"/>
              </p:cNvSpPr>
              <p:nvPr/>
            </p:nvSpPr>
            <p:spPr>
              <a:xfrm rot="5400000">
                <a:off x="1691380" y="1341068"/>
                <a:ext cx="5400600" cy="5400000"/>
              </a:xfrm>
              <a:prstGeom prst="arc">
                <a:avLst>
                  <a:gd name="adj1" fmla="val 16200000"/>
                  <a:gd name="adj2" fmla="val 5540445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8" name="Gerade Verbindung 7"/>
              <p:cNvCxnSpPr>
                <a:stCxn id="6" idx="2"/>
              </p:cNvCxnSpPr>
              <p:nvPr/>
            </p:nvCxnSpPr>
            <p:spPr>
              <a:xfrm flipH="1" flipV="1">
                <a:off x="1691680" y="188640"/>
                <a:ext cx="2252" cy="374215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Gerade Verbindung 8"/>
              <p:cNvCxnSpPr/>
              <p:nvPr/>
            </p:nvCxnSpPr>
            <p:spPr>
              <a:xfrm flipH="1" flipV="1">
                <a:off x="7090028" y="341040"/>
                <a:ext cx="2252" cy="374215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uppieren 17"/>
            <p:cNvGrpSpPr/>
            <p:nvPr/>
          </p:nvGrpSpPr>
          <p:grpSpPr>
            <a:xfrm>
              <a:off x="3503546" y="219874"/>
              <a:ext cx="1727999" cy="4574405"/>
              <a:chOff x="3361661" y="219874"/>
              <a:chExt cx="2087999" cy="4574405"/>
            </a:xfrm>
          </p:grpSpPr>
          <p:sp>
            <p:nvSpPr>
              <p:cNvPr id="12" name="Bogen 11"/>
              <p:cNvSpPr>
                <a:spLocks noChangeAspect="1"/>
              </p:cNvSpPr>
              <p:nvPr/>
            </p:nvSpPr>
            <p:spPr>
              <a:xfrm rot="5400000">
                <a:off x="2507742" y="1852360"/>
                <a:ext cx="3795838" cy="2087999"/>
              </a:xfrm>
              <a:prstGeom prst="arc">
                <a:avLst>
                  <a:gd name="adj1" fmla="val 16200000"/>
                  <a:gd name="adj2" fmla="val 5540445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3" name="Gerade Verbindung 12"/>
              <p:cNvCxnSpPr>
                <a:stCxn id="12" idx="2"/>
              </p:cNvCxnSpPr>
              <p:nvPr/>
            </p:nvCxnSpPr>
            <p:spPr>
              <a:xfrm flipH="1" flipV="1">
                <a:off x="3361665" y="219874"/>
                <a:ext cx="262" cy="263382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Gerade Verbindung 13"/>
              <p:cNvCxnSpPr/>
              <p:nvPr/>
            </p:nvCxnSpPr>
            <p:spPr>
              <a:xfrm flipH="1" flipV="1">
                <a:off x="5434925" y="298649"/>
                <a:ext cx="871" cy="263019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6" name="Rechteck 35"/>
          <p:cNvSpPr/>
          <p:nvPr/>
        </p:nvSpPr>
        <p:spPr>
          <a:xfrm>
            <a:off x="2409394" y="644327"/>
            <a:ext cx="546868" cy="2734339"/>
          </a:xfrm>
          <a:prstGeom prst="rect">
            <a:avLst/>
          </a:prstGeom>
          <a:solidFill>
            <a:srgbClr val="CC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/>
          <p:cNvSpPr/>
          <p:nvPr/>
        </p:nvSpPr>
        <p:spPr>
          <a:xfrm>
            <a:off x="5470907" y="641873"/>
            <a:ext cx="546868" cy="2734339"/>
          </a:xfrm>
          <a:prstGeom prst="rect">
            <a:avLst/>
          </a:prstGeom>
          <a:solidFill>
            <a:srgbClr val="CC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uppieren 1"/>
          <p:cNvGrpSpPr/>
          <p:nvPr/>
        </p:nvGrpSpPr>
        <p:grpSpPr>
          <a:xfrm>
            <a:off x="2682828" y="189360"/>
            <a:ext cx="3061513" cy="602755"/>
            <a:chOff x="2571175" y="0"/>
            <a:chExt cx="3224961" cy="634935"/>
          </a:xfrm>
        </p:grpSpPr>
        <p:cxnSp>
          <p:nvCxnSpPr>
            <p:cNvPr id="57" name="Gerade Verbindung 56"/>
            <p:cNvCxnSpPr/>
            <p:nvPr/>
          </p:nvCxnSpPr>
          <p:spPr>
            <a:xfrm>
              <a:off x="2571175" y="297944"/>
              <a:ext cx="322496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Gerade Verbindung 44"/>
            <p:cNvCxnSpPr>
              <a:stCxn id="36" idx="0"/>
            </p:cNvCxnSpPr>
            <p:nvPr/>
          </p:nvCxnSpPr>
          <p:spPr>
            <a:xfrm flipV="1">
              <a:off x="2571175" y="297944"/>
              <a:ext cx="0" cy="18131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 Verbindung 45"/>
            <p:cNvCxnSpPr/>
            <p:nvPr/>
          </p:nvCxnSpPr>
          <p:spPr>
            <a:xfrm flipV="1">
              <a:off x="5796136" y="297944"/>
              <a:ext cx="0" cy="18131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2" name="Gruppieren 51"/>
            <p:cNvGrpSpPr/>
            <p:nvPr/>
          </p:nvGrpSpPr>
          <p:grpSpPr>
            <a:xfrm>
              <a:off x="3995936" y="0"/>
              <a:ext cx="634935" cy="634935"/>
              <a:chOff x="7550779" y="1016515"/>
              <a:chExt cx="634935" cy="634935"/>
            </a:xfrm>
          </p:grpSpPr>
          <p:sp>
            <p:nvSpPr>
              <p:cNvPr id="51" name="Freeform 7"/>
              <p:cNvSpPr>
                <a:spLocks/>
              </p:cNvSpPr>
              <p:nvPr/>
            </p:nvSpPr>
            <p:spPr bwMode="auto">
              <a:xfrm>
                <a:off x="7550779" y="1016515"/>
                <a:ext cx="634935" cy="634935"/>
              </a:xfrm>
              <a:custGeom>
                <a:avLst/>
                <a:gdLst>
                  <a:gd name="T0" fmla="*/ 223 w 405"/>
                  <a:gd name="T1" fmla="*/ 0 h 405"/>
                  <a:gd name="T2" fmla="*/ 263 w 405"/>
                  <a:gd name="T3" fmla="*/ 8 h 405"/>
                  <a:gd name="T4" fmla="*/ 301 w 405"/>
                  <a:gd name="T5" fmla="*/ 24 h 405"/>
                  <a:gd name="T6" fmla="*/ 333 w 405"/>
                  <a:gd name="T7" fmla="*/ 46 h 405"/>
                  <a:gd name="T8" fmla="*/ 360 w 405"/>
                  <a:gd name="T9" fmla="*/ 72 h 405"/>
                  <a:gd name="T10" fmla="*/ 381 w 405"/>
                  <a:gd name="T11" fmla="*/ 105 h 405"/>
                  <a:gd name="T12" fmla="*/ 397 w 405"/>
                  <a:gd name="T13" fmla="*/ 142 h 405"/>
                  <a:gd name="T14" fmla="*/ 405 w 405"/>
                  <a:gd name="T15" fmla="*/ 183 h 405"/>
                  <a:gd name="T16" fmla="*/ 405 w 405"/>
                  <a:gd name="T17" fmla="*/ 223 h 405"/>
                  <a:gd name="T18" fmla="*/ 397 w 405"/>
                  <a:gd name="T19" fmla="*/ 263 h 405"/>
                  <a:gd name="T20" fmla="*/ 381 w 405"/>
                  <a:gd name="T21" fmla="*/ 301 h 405"/>
                  <a:gd name="T22" fmla="*/ 360 w 405"/>
                  <a:gd name="T23" fmla="*/ 333 h 405"/>
                  <a:gd name="T24" fmla="*/ 333 w 405"/>
                  <a:gd name="T25" fmla="*/ 360 h 405"/>
                  <a:gd name="T26" fmla="*/ 301 w 405"/>
                  <a:gd name="T27" fmla="*/ 381 h 405"/>
                  <a:gd name="T28" fmla="*/ 263 w 405"/>
                  <a:gd name="T29" fmla="*/ 397 h 405"/>
                  <a:gd name="T30" fmla="*/ 223 w 405"/>
                  <a:gd name="T31" fmla="*/ 405 h 405"/>
                  <a:gd name="T32" fmla="*/ 183 w 405"/>
                  <a:gd name="T33" fmla="*/ 405 h 405"/>
                  <a:gd name="T34" fmla="*/ 142 w 405"/>
                  <a:gd name="T35" fmla="*/ 397 h 405"/>
                  <a:gd name="T36" fmla="*/ 105 w 405"/>
                  <a:gd name="T37" fmla="*/ 381 h 405"/>
                  <a:gd name="T38" fmla="*/ 72 w 405"/>
                  <a:gd name="T39" fmla="*/ 360 h 405"/>
                  <a:gd name="T40" fmla="*/ 46 w 405"/>
                  <a:gd name="T41" fmla="*/ 333 h 405"/>
                  <a:gd name="T42" fmla="*/ 24 w 405"/>
                  <a:gd name="T43" fmla="*/ 301 h 405"/>
                  <a:gd name="T44" fmla="*/ 8 w 405"/>
                  <a:gd name="T45" fmla="*/ 263 h 405"/>
                  <a:gd name="T46" fmla="*/ 0 w 405"/>
                  <a:gd name="T47" fmla="*/ 223 h 405"/>
                  <a:gd name="T48" fmla="*/ 0 w 405"/>
                  <a:gd name="T49" fmla="*/ 183 h 405"/>
                  <a:gd name="T50" fmla="*/ 8 w 405"/>
                  <a:gd name="T51" fmla="*/ 142 h 405"/>
                  <a:gd name="T52" fmla="*/ 24 w 405"/>
                  <a:gd name="T53" fmla="*/ 105 h 405"/>
                  <a:gd name="T54" fmla="*/ 46 w 405"/>
                  <a:gd name="T55" fmla="*/ 72 h 405"/>
                  <a:gd name="T56" fmla="*/ 72 w 405"/>
                  <a:gd name="T57" fmla="*/ 46 h 405"/>
                  <a:gd name="T58" fmla="*/ 105 w 405"/>
                  <a:gd name="T59" fmla="*/ 24 h 405"/>
                  <a:gd name="T60" fmla="*/ 142 w 405"/>
                  <a:gd name="T61" fmla="*/ 8 h 405"/>
                  <a:gd name="T62" fmla="*/ 183 w 405"/>
                  <a:gd name="T63" fmla="*/ 0 h 40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405"/>
                  <a:gd name="T97" fmla="*/ 0 h 405"/>
                  <a:gd name="T98" fmla="*/ 405 w 405"/>
                  <a:gd name="T99" fmla="*/ 405 h 405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405" h="405">
                    <a:moveTo>
                      <a:pt x="204" y="0"/>
                    </a:moveTo>
                    <a:lnTo>
                      <a:pt x="223" y="0"/>
                    </a:lnTo>
                    <a:lnTo>
                      <a:pt x="244" y="3"/>
                    </a:lnTo>
                    <a:lnTo>
                      <a:pt x="263" y="8"/>
                    </a:lnTo>
                    <a:lnTo>
                      <a:pt x="282" y="16"/>
                    </a:lnTo>
                    <a:lnTo>
                      <a:pt x="301" y="24"/>
                    </a:lnTo>
                    <a:lnTo>
                      <a:pt x="317" y="35"/>
                    </a:lnTo>
                    <a:lnTo>
                      <a:pt x="333" y="46"/>
                    </a:lnTo>
                    <a:lnTo>
                      <a:pt x="346" y="59"/>
                    </a:lnTo>
                    <a:lnTo>
                      <a:pt x="360" y="72"/>
                    </a:lnTo>
                    <a:lnTo>
                      <a:pt x="373" y="89"/>
                    </a:lnTo>
                    <a:lnTo>
                      <a:pt x="381" y="105"/>
                    </a:lnTo>
                    <a:lnTo>
                      <a:pt x="389" y="123"/>
                    </a:lnTo>
                    <a:lnTo>
                      <a:pt x="397" y="142"/>
                    </a:lnTo>
                    <a:lnTo>
                      <a:pt x="403" y="161"/>
                    </a:lnTo>
                    <a:lnTo>
                      <a:pt x="405" y="183"/>
                    </a:lnTo>
                    <a:lnTo>
                      <a:pt x="405" y="204"/>
                    </a:lnTo>
                    <a:lnTo>
                      <a:pt x="405" y="223"/>
                    </a:lnTo>
                    <a:lnTo>
                      <a:pt x="403" y="244"/>
                    </a:lnTo>
                    <a:lnTo>
                      <a:pt x="397" y="263"/>
                    </a:lnTo>
                    <a:lnTo>
                      <a:pt x="389" y="282"/>
                    </a:lnTo>
                    <a:lnTo>
                      <a:pt x="381" y="301"/>
                    </a:lnTo>
                    <a:lnTo>
                      <a:pt x="373" y="317"/>
                    </a:lnTo>
                    <a:lnTo>
                      <a:pt x="360" y="333"/>
                    </a:lnTo>
                    <a:lnTo>
                      <a:pt x="346" y="346"/>
                    </a:lnTo>
                    <a:lnTo>
                      <a:pt x="333" y="360"/>
                    </a:lnTo>
                    <a:lnTo>
                      <a:pt x="317" y="373"/>
                    </a:lnTo>
                    <a:lnTo>
                      <a:pt x="301" y="381"/>
                    </a:lnTo>
                    <a:lnTo>
                      <a:pt x="282" y="389"/>
                    </a:lnTo>
                    <a:lnTo>
                      <a:pt x="263" y="397"/>
                    </a:lnTo>
                    <a:lnTo>
                      <a:pt x="244" y="403"/>
                    </a:lnTo>
                    <a:lnTo>
                      <a:pt x="223" y="405"/>
                    </a:lnTo>
                    <a:lnTo>
                      <a:pt x="204" y="405"/>
                    </a:lnTo>
                    <a:lnTo>
                      <a:pt x="183" y="405"/>
                    </a:lnTo>
                    <a:lnTo>
                      <a:pt x="161" y="403"/>
                    </a:lnTo>
                    <a:lnTo>
                      <a:pt x="142" y="397"/>
                    </a:lnTo>
                    <a:lnTo>
                      <a:pt x="123" y="389"/>
                    </a:lnTo>
                    <a:lnTo>
                      <a:pt x="105" y="381"/>
                    </a:lnTo>
                    <a:lnTo>
                      <a:pt x="89" y="373"/>
                    </a:lnTo>
                    <a:lnTo>
                      <a:pt x="72" y="360"/>
                    </a:lnTo>
                    <a:lnTo>
                      <a:pt x="59" y="346"/>
                    </a:lnTo>
                    <a:lnTo>
                      <a:pt x="46" y="333"/>
                    </a:lnTo>
                    <a:lnTo>
                      <a:pt x="35" y="317"/>
                    </a:lnTo>
                    <a:lnTo>
                      <a:pt x="24" y="301"/>
                    </a:lnTo>
                    <a:lnTo>
                      <a:pt x="16" y="282"/>
                    </a:lnTo>
                    <a:lnTo>
                      <a:pt x="8" y="263"/>
                    </a:lnTo>
                    <a:lnTo>
                      <a:pt x="3" y="244"/>
                    </a:lnTo>
                    <a:lnTo>
                      <a:pt x="0" y="223"/>
                    </a:lnTo>
                    <a:lnTo>
                      <a:pt x="0" y="204"/>
                    </a:lnTo>
                    <a:lnTo>
                      <a:pt x="0" y="183"/>
                    </a:lnTo>
                    <a:lnTo>
                      <a:pt x="3" y="161"/>
                    </a:lnTo>
                    <a:lnTo>
                      <a:pt x="8" y="142"/>
                    </a:lnTo>
                    <a:lnTo>
                      <a:pt x="16" y="123"/>
                    </a:lnTo>
                    <a:lnTo>
                      <a:pt x="24" y="105"/>
                    </a:lnTo>
                    <a:lnTo>
                      <a:pt x="35" y="89"/>
                    </a:lnTo>
                    <a:lnTo>
                      <a:pt x="46" y="72"/>
                    </a:lnTo>
                    <a:lnTo>
                      <a:pt x="59" y="59"/>
                    </a:lnTo>
                    <a:lnTo>
                      <a:pt x="72" y="46"/>
                    </a:lnTo>
                    <a:lnTo>
                      <a:pt x="89" y="35"/>
                    </a:lnTo>
                    <a:lnTo>
                      <a:pt x="105" y="24"/>
                    </a:lnTo>
                    <a:lnTo>
                      <a:pt x="123" y="16"/>
                    </a:lnTo>
                    <a:lnTo>
                      <a:pt x="142" y="8"/>
                    </a:lnTo>
                    <a:lnTo>
                      <a:pt x="161" y="3"/>
                    </a:lnTo>
                    <a:lnTo>
                      <a:pt x="183" y="0"/>
                    </a:lnTo>
                    <a:lnTo>
                      <a:pt x="204" y="0"/>
                    </a:lnTo>
                  </a:path>
                </a:pathLst>
              </a:custGeom>
              <a:solidFill>
                <a:srgbClr val="FFFFFF"/>
              </a:solidFill>
              <a:ln w="381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  <p:sp>
            <p:nvSpPr>
              <p:cNvPr id="50" name="Freeform 6"/>
              <p:cNvSpPr>
                <a:spLocks/>
              </p:cNvSpPr>
              <p:nvPr/>
            </p:nvSpPr>
            <p:spPr bwMode="auto">
              <a:xfrm>
                <a:off x="7652682" y="1171721"/>
                <a:ext cx="432696" cy="357445"/>
              </a:xfrm>
              <a:custGeom>
                <a:avLst/>
                <a:gdLst>
                  <a:gd name="T0" fmla="*/ 276 w 276"/>
                  <a:gd name="T1" fmla="*/ 0 h 228"/>
                  <a:gd name="T2" fmla="*/ 0 w 276"/>
                  <a:gd name="T3" fmla="*/ 228 h 228"/>
                  <a:gd name="T4" fmla="*/ 0 w 276"/>
                  <a:gd name="T5" fmla="*/ 228 h 228"/>
                  <a:gd name="T6" fmla="*/ 0 60000 65536"/>
                  <a:gd name="T7" fmla="*/ 0 60000 65536"/>
                  <a:gd name="T8" fmla="*/ 0 60000 65536"/>
                  <a:gd name="T9" fmla="*/ 0 w 276"/>
                  <a:gd name="T10" fmla="*/ 0 h 228"/>
                  <a:gd name="T11" fmla="*/ 276 w 276"/>
                  <a:gd name="T12" fmla="*/ 228 h 22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76" h="228">
                    <a:moveTo>
                      <a:pt x="276" y="0"/>
                    </a:moveTo>
                    <a:lnTo>
                      <a:pt x="0" y="228"/>
                    </a:lnTo>
                  </a:path>
                </a:pathLst>
              </a:custGeom>
              <a:noFill/>
              <a:ln w="38100">
                <a:solidFill>
                  <a:srgbClr val="000000"/>
                </a:solidFill>
                <a:prstDash val="solid"/>
                <a:round/>
                <a:headEnd type="triangle"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</p:grpSp>
      <p:cxnSp>
        <p:nvCxnSpPr>
          <p:cNvPr id="61" name="Gerade Verbindung mit Pfeil 60"/>
          <p:cNvCxnSpPr/>
          <p:nvPr/>
        </p:nvCxnSpPr>
        <p:spPr>
          <a:xfrm flipV="1">
            <a:off x="2693326" y="1192983"/>
            <a:ext cx="0" cy="65087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mit Pfeil 62"/>
          <p:cNvCxnSpPr/>
          <p:nvPr/>
        </p:nvCxnSpPr>
        <p:spPr>
          <a:xfrm flipV="1">
            <a:off x="5736209" y="3050773"/>
            <a:ext cx="0" cy="65087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mit Pfeil 63"/>
          <p:cNvCxnSpPr/>
          <p:nvPr/>
        </p:nvCxnSpPr>
        <p:spPr>
          <a:xfrm rot="10800000" flipV="1">
            <a:off x="2693326" y="3130129"/>
            <a:ext cx="0" cy="65087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mit Pfeil 64"/>
          <p:cNvCxnSpPr/>
          <p:nvPr/>
        </p:nvCxnSpPr>
        <p:spPr>
          <a:xfrm rot="10800000" flipV="1">
            <a:off x="5744341" y="1192983"/>
            <a:ext cx="0" cy="65087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 Box 51"/>
          <p:cNvSpPr txBox="1">
            <a:spLocks noChangeArrowheads="1"/>
          </p:cNvSpPr>
          <p:nvPr/>
        </p:nvSpPr>
        <p:spPr bwMode="auto">
          <a:xfrm>
            <a:off x="2941642" y="1188741"/>
            <a:ext cx="10100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sz="2400" b="1" dirty="0">
                <a:latin typeface="Arial" pitchFamily="34" charset="0"/>
                <a:cs typeface="Arial" pitchFamily="34" charset="0"/>
              </a:rPr>
              <a:t>2e</a:t>
            </a:r>
            <a:r>
              <a:rPr lang="de-DE" sz="2400" b="1" baseline="30000" dirty="0"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68" name="Text Box 51"/>
          <p:cNvSpPr txBox="1">
            <a:spLocks noChangeArrowheads="1"/>
          </p:cNvSpPr>
          <p:nvPr/>
        </p:nvSpPr>
        <p:spPr bwMode="auto">
          <a:xfrm>
            <a:off x="4887823" y="1188741"/>
            <a:ext cx="10100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sz="2400" b="1" dirty="0">
                <a:latin typeface="Arial" pitchFamily="34" charset="0"/>
                <a:cs typeface="Arial" pitchFamily="34" charset="0"/>
              </a:rPr>
              <a:t>2e</a:t>
            </a:r>
            <a:r>
              <a:rPr lang="de-DE" sz="2400" b="1" baseline="30000" dirty="0"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69" name="Legende mit Linie 1 (ohne Rahmen) 68"/>
          <p:cNvSpPr/>
          <p:nvPr/>
        </p:nvSpPr>
        <p:spPr>
          <a:xfrm>
            <a:off x="6816343" y="2280364"/>
            <a:ext cx="2213250" cy="642577"/>
          </a:xfrm>
          <a:prstGeom prst="callout1">
            <a:avLst>
              <a:gd name="adj1" fmla="val 48994"/>
              <a:gd name="adj2" fmla="val -3419"/>
              <a:gd name="adj3" fmla="val 49995"/>
              <a:gd name="adj4" fmla="val -52372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b="1" dirty="0" err="1">
                <a:latin typeface="Arial" pitchFamily="34" charset="0"/>
                <a:cs typeface="Arial" pitchFamily="34" charset="0"/>
              </a:rPr>
              <a:t>Cu</a:t>
            </a:r>
            <a:r>
              <a:rPr lang="de-DE" sz="2400" b="1" dirty="0">
                <a:latin typeface="Arial" pitchFamily="34" charset="0"/>
                <a:cs typeface="Arial" pitchFamily="34" charset="0"/>
              </a:rPr>
              <a:t>-Elektrode</a:t>
            </a:r>
          </a:p>
        </p:txBody>
      </p:sp>
      <p:cxnSp>
        <p:nvCxnSpPr>
          <p:cNvPr id="71" name="Gerade Verbindung 70"/>
          <p:cNvCxnSpPr>
            <a:endCxn id="69" idx="2"/>
          </p:cNvCxnSpPr>
          <p:nvPr/>
        </p:nvCxnSpPr>
        <p:spPr>
          <a:xfrm flipV="1">
            <a:off x="2693326" y="2601653"/>
            <a:ext cx="4123017" cy="3212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AutoShape 39"/>
          <p:cNvSpPr>
            <a:spLocks/>
          </p:cNvSpPr>
          <p:nvPr/>
        </p:nvSpPr>
        <p:spPr bwMode="auto">
          <a:xfrm>
            <a:off x="6639361" y="5700400"/>
            <a:ext cx="2182226" cy="926488"/>
          </a:xfrm>
          <a:prstGeom prst="callout1">
            <a:avLst>
              <a:gd name="adj1" fmla="val 40646"/>
              <a:gd name="adj2" fmla="val 9813"/>
              <a:gd name="adj3" fmla="val 41862"/>
              <a:gd name="adj4" fmla="val -6561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de-DE" sz="2400" b="1" dirty="0">
                <a:latin typeface="Arial" pitchFamily="34" charset="0"/>
                <a:cs typeface="Arial" pitchFamily="34" charset="0"/>
              </a:rPr>
              <a:t>1 M CuSO</a:t>
            </a:r>
            <a:r>
              <a:rPr lang="de-DE" sz="2400" b="1" baseline="-25000" dirty="0">
                <a:latin typeface="Arial" pitchFamily="34" charset="0"/>
                <a:cs typeface="Arial" pitchFamily="34" charset="0"/>
              </a:rPr>
              <a:t>4</a:t>
            </a:r>
            <a:r>
              <a:rPr lang="de-DE" sz="2400" b="1" dirty="0">
                <a:latin typeface="Arial" pitchFamily="34" charset="0"/>
                <a:cs typeface="Arial" pitchFamily="34" charset="0"/>
              </a:rPr>
              <a:t>-Lösung</a:t>
            </a:r>
          </a:p>
        </p:txBody>
      </p:sp>
      <p:sp>
        <p:nvSpPr>
          <p:cNvPr id="74" name="AutoShape 40"/>
          <p:cNvSpPr>
            <a:spLocks/>
          </p:cNvSpPr>
          <p:nvPr/>
        </p:nvSpPr>
        <p:spPr bwMode="auto">
          <a:xfrm>
            <a:off x="207304" y="5632065"/>
            <a:ext cx="2413694" cy="820278"/>
          </a:xfrm>
          <a:prstGeom prst="callout1">
            <a:avLst>
              <a:gd name="adj1" fmla="val 59816"/>
              <a:gd name="adj2" fmla="val 90885"/>
              <a:gd name="adj3" fmla="val 59557"/>
              <a:gd name="adj4" fmla="val 141098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de-DE" sz="2400" b="1" dirty="0">
                <a:latin typeface="Arial" pitchFamily="34" charset="0"/>
                <a:cs typeface="Arial" pitchFamily="34" charset="0"/>
              </a:rPr>
              <a:t>0,01 M CuSO</a:t>
            </a:r>
            <a:r>
              <a:rPr lang="de-DE" sz="2400" b="1" baseline="-25000" dirty="0">
                <a:latin typeface="Arial" pitchFamily="34" charset="0"/>
                <a:cs typeface="Arial" pitchFamily="34" charset="0"/>
              </a:rPr>
              <a:t>4</a:t>
            </a:r>
            <a:r>
              <a:rPr lang="de-DE" sz="2400" b="1" dirty="0">
                <a:latin typeface="Arial" pitchFamily="34" charset="0"/>
                <a:cs typeface="Arial" pitchFamily="34" charset="0"/>
              </a:rPr>
              <a:t>-Lösung</a:t>
            </a:r>
          </a:p>
          <a:p>
            <a:pPr algn="ctr"/>
            <a:endParaRPr lang="de-DE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AutoShape 41"/>
          <p:cNvSpPr>
            <a:spLocks/>
          </p:cNvSpPr>
          <p:nvPr/>
        </p:nvSpPr>
        <p:spPr bwMode="auto">
          <a:xfrm>
            <a:off x="6557124" y="5058520"/>
            <a:ext cx="2273043" cy="578704"/>
          </a:xfrm>
          <a:prstGeom prst="callout1">
            <a:avLst>
              <a:gd name="adj1" fmla="val 43377"/>
              <a:gd name="adj2" fmla="val 5027"/>
              <a:gd name="adj3" fmla="val 45201"/>
              <a:gd name="adj4" fmla="val -100843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de-DE" sz="2400" b="1" dirty="0">
                <a:latin typeface="Arial" pitchFamily="34" charset="0"/>
                <a:cs typeface="Arial" pitchFamily="34" charset="0"/>
              </a:rPr>
              <a:t>Diaphragma</a:t>
            </a:r>
          </a:p>
        </p:txBody>
      </p:sp>
      <p:sp>
        <p:nvSpPr>
          <p:cNvPr id="76" name="Text Box 49"/>
          <p:cNvSpPr txBox="1">
            <a:spLocks noChangeArrowheads="1"/>
          </p:cNvSpPr>
          <p:nvPr/>
        </p:nvSpPr>
        <p:spPr bwMode="auto">
          <a:xfrm>
            <a:off x="2333654" y="3958610"/>
            <a:ext cx="9514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sz="2400" b="1" dirty="0" err="1">
                <a:latin typeface="Arial" pitchFamily="34" charset="0"/>
                <a:cs typeface="Arial" pitchFamily="34" charset="0"/>
              </a:rPr>
              <a:t>Cu</a:t>
            </a:r>
            <a:r>
              <a:rPr lang="de-DE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2400" b="1" baseline="30000" dirty="0">
                <a:latin typeface="Arial" pitchFamily="34" charset="0"/>
                <a:cs typeface="Arial" pitchFamily="34" charset="0"/>
              </a:rPr>
              <a:t>2+</a:t>
            </a:r>
          </a:p>
        </p:txBody>
      </p:sp>
      <p:sp>
        <p:nvSpPr>
          <p:cNvPr id="77" name="Text Box 54"/>
          <p:cNvSpPr txBox="1">
            <a:spLocks noChangeArrowheads="1"/>
          </p:cNvSpPr>
          <p:nvPr/>
        </p:nvSpPr>
        <p:spPr bwMode="auto">
          <a:xfrm>
            <a:off x="4991833" y="4003565"/>
            <a:ext cx="181241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Cu</a:t>
            </a:r>
            <a:r>
              <a:rPr lang="de-DE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4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2+</a:t>
            </a:r>
            <a:r>
              <a:rPr lang="de-DE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+ 2e</a:t>
            </a:r>
            <a:r>
              <a:rPr lang="de-DE" sz="2400" b="1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de-DE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-&gt; </a:t>
            </a:r>
            <a:r>
              <a:rPr lang="de-DE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Cu</a:t>
            </a:r>
            <a:endParaRPr lang="de-DE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345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2070100" y="2349500"/>
            <a:ext cx="4140200" cy="2151063"/>
            <a:chOff x="2693" y="3402"/>
            <a:chExt cx="6520" cy="3118"/>
          </a:xfrm>
        </p:grpSpPr>
        <p:sp>
          <p:nvSpPr>
            <p:cNvPr id="2073" name="Line 4"/>
            <p:cNvSpPr>
              <a:spLocks noChangeShapeType="1"/>
            </p:cNvSpPr>
            <p:nvPr/>
          </p:nvSpPr>
          <p:spPr bwMode="auto">
            <a:xfrm>
              <a:off x="2693" y="3402"/>
              <a:ext cx="0" cy="311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5000" rIns="90000" bIns="45000" anchor="ctr" anchorCtr="1"/>
            <a:lstStyle/>
            <a:p>
              <a:endParaRPr lang="de-DE"/>
            </a:p>
          </p:txBody>
        </p:sp>
        <p:sp>
          <p:nvSpPr>
            <p:cNvPr id="2074" name="Line 5"/>
            <p:cNvSpPr>
              <a:spLocks noChangeShapeType="1"/>
            </p:cNvSpPr>
            <p:nvPr/>
          </p:nvSpPr>
          <p:spPr bwMode="auto">
            <a:xfrm>
              <a:off x="9213" y="3402"/>
              <a:ext cx="0" cy="311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5000" rIns="90000" bIns="45000" anchor="ctr" anchorCtr="1"/>
            <a:lstStyle/>
            <a:p>
              <a:endParaRPr lang="de-DE"/>
            </a:p>
          </p:txBody>
        </p:sp>
        <p:sp>
          <p:nvSpPr>
            <p:cNvPr id="2075" name="Line 6"/>
            <p:cNvSpPr>
              <a:spLocks noChangeShapeType="1"/>
            </p:cNvSpPr>
            <p:nvPr/>
          </p:nvSpPr>
          <p:spPr bwMode="auto">
            <a:xfrm>
              <a:off x="2693" y="6520"/>
              <a:ext cx="652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5000" rIns="90000" bIns="45000" anchor="ctr" anchorCtr="1"/>
            <a:lstStyle/>
            <a:p>
              <a:endParaRPr lang="de-DE"/>
            </a:p>
          </p:txBody>
        </p:sp>
      </p:grpSp>
      <p:sp>
        <p:nvSpPr>
          <p:cNvPr id="2052" name="Line 7"/>
          <p:cNvSpPr>
            <a:spLocks noChangeShapeType="1"/>
          </p:cNvSpPr>
          <p:nvPr/>
        </p:nvSpPr>
        <p:spPr bwMode="auto">
          <a:xfrm>
            <a:off x="4139952" y="4149181"/>
            <a:ext cx="248" cy="35138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5000" rIns="90000" bIns="45000" anchor="ctr" anchorCtr="1"/>
          <a:lstStyle/>
          <a:p>
            <a:endParaRPr lang="de-DE"/>
          </a:p>
        </p:txBody>
      </p:sp>
      <p:sp>
        <p:nvSpPr>
          <p:cNvPr id="2053" name="Line 7"/>
          <p:cNvSpPr>
            <a:spLocks noChangeShapeType="1"/>
          </p:cNvSpPr>
          <p:nvPr/>
        </p:nvSpPr>
        <p:spPr bwMode="auto">
          <a:xfrm>
            <a:off x="4139952" y="3573283"/>
            <a:ext cx="248" cy="35138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5000" rIns="90000" bIns="45000" anchor="ctr" anchorCtr="1"/>
          <a:lstStyle/>
          <a:p>
            <a:endParaRPr lang="de-DE"/>
          </a:p>
        </p:txBody>
      </p:sp>
      <p:sp>
        <p:nvSpPr>
          <p:cNvPr id="2054" name="Line 7"/>
          <p:cNvSpPr>
            <a:spLocks noChangeShapeType="1"/>
          </p:cNvSpPr>
          <p:nvPr/>
        </p:nvSpPr>
        <p:spPr bwMode="auto">
          <a:xfrm>
            <a:off x="4139952" y="2997385"/>
            <a:ext cx="248" cy="35138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5000" rIns="90000" bIns="45000" anchor="ctr" anchorCtr="1"/>
          <a:lstStyle/>
          <a:p>
            <a:endParaRPr lang="de-DE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>
            <a:off x="4139952" y="2421487"/>
            <a:ext cx="248" cy="35138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5000" rIns="90000" bIns="45000" anchor="ctr" anchorCtr="1"/>
          <a:lstStyle/>
          <a:p>
            <a:endParaRPr lang="de-DE"/>
          </a:p>
        </p:txBody>
      </p:sp>
      <p:sp>
        <p:nvSpPr>
          <p:cNvPr id="2066" name="Oval 85"/>
          <p:cNvSpPr>
            <a:spLocks noChangeArrowheads="1"/>
          </p:cNvSpPr>
          <p:nvPr/>
        </p:nvSpPr>
        <p:spPr bwMode="auto">
          <a:xfrm>
            <a:off x="2699792" y="3230048"/>
            <a:ext cx="198000" cy="199261"/>
          </a:xfrm>
          <a:prstGeom prst="ellipse">
            <a:avLst/>
          </a:prstGeom>
          <a:solidFill>
            <a:srgbClr val="FF0000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2067" name="Oval 85"/>
          <p:cNvSpPr>
            <a:spLocks noChangeArrowheads="1"/>
          </p:cNvSpPr>
          <p:nvPr/>
        </p:nvSpPr>
        <p:spPr bwMode="auto">
          <a:xfrm>
            <a:off x="3491880" y="4005207"/>
            <a:ext cx="198000" cy="199261"/>
          </a:xfrm>
          <a:prstGeom prst="ellipse">
            <a:avLst/>
          </a:prstGeom>
          <a:solidFill>
            <a:srgbClr val="FF0000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2069" name="Oval 25"/>
          <p:cNvSpPr>
            <a:spLocks noChangeArrowheads="1"/>
          </p:cNvSpPr>
          <p:nvPr/>
        </p:nvSpPr>
        <p:spPr bwMode="auto">
          <a:xfrm>
            <a:off x="3275856" y="2493475"/>
            <a:ext cx="316800" cy="317726"/>
          </a:xfrm>
          <a:prstGeom prst="ellipse">
            <a:avLst/>
          </a:prstGeom>
          <a:solidFill>
            <a:srgbClr val="0000CC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de-DE">
              <a:latin typeface="Calibri" pitchFamily="34" charset="0"/>
            </a:endParaRPr>
          </a:p>
        </p:txBody>
      </p:sp>
      <p:cxnSp>
        <p:nvCxnSpPr>
          <p:cNvPr id="28" name="Gerade Verbindung mit Pfeil 27"/>
          <p:cNvCxnSpPr/>
          <p:nvPr/>
        </p:nvCxnSpPr>
        <p:spPr bwMode="auto">
          <a:xfrm flipH="1" flipV="1">
            <a:off x="3924300" y="4005263"/>
            <a:ext cx="431800" cy="1444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/>
          <p:nvPr/>
        </p:nvCxnSpPr>
        <p:spPr bwMode="auto">
          <a:xfrm flipH="1" flipV="1">
            <a:off x="3995738" y="2709863"/>
            <a:ext cx="431800" cy="5762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/>
          <p:nvPr/>
        </p:nvCxnSpPr>
        <p:spPr bwMode="auto">
          <a:xfrm flipH="1">
            <a:off x="3779838" y="3429000"/>
            <a:ext cx="1944687" cy="14446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85"/>
          <p:cNvSpPr>
            <a:spLocks noChangeArrowheads="1"/>
          </p:cNvSpPr>
          <p:nvPr/>
        </p:nvSpPr>
        <p:spPr bwMode="auto">
          <a:xfrm>
            <a:off x="5251532" y="3699152"/>
            <a:ext cx="198000" cy="199261"/>
          </a:xfrm>
          <a:prstGeom prst="ellipse">
            <a:avLst/>
          </a:prstGeom>
          <a:solidFill>
            <a:srgbClr val="FF0000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31" name="Oval 85"/>
          <p:cNvSpPr>
            <a:spLocks noChangeArrowheads="1"/>
          </p:cNvSpPr>
          <p:nvPr/>
        </p:nvSpPr>
        <p:spPr bwMode="auto">
          <a:xfrm>
            <a:off x="5815085" y="3329369"/>
            <a:ext cx="198000" cy="199261"/>
          </a:xfrm>
          <a:prstGeom prst="ellipse">
            <a:avLst/>
          </a:prstGeom>
          <a:solidFill>
            <a:srgbClr val="FF0000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32" name="Oval 85"/>
          <p:cNvSpPr>
            <a:spLocks noChangeArrowheads="1"/>
          </p:cNvSpPr>
          <p:nvPr/>
        </p:nvSpPr>
        <p:spPr bwMode="auto">
          <a:xfrm>
            <a:off x="4473000" y="3215843"/>
            <a:ext cx="198000" cy="199261"/>
          </a:xfrm>
          <a:prstGeom prst="ellipse">
            <a:avLst/>
          </a:prstGeom>
          <a:solidFill>
            <a:srgbClr val="FF0000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34" name="Oval 85"/>
          <p:cNvSpPr>
            <a:spLocks noChangeArrowheads="1"/>
          </p:cNvSpPr>
          <p:nvPr/>
        </p:nvSpPr>
        <p:spPr bwMode="auto">
          <a:xfrm>
            <a:off x="5091200" y="2428891"/>
            <a:ext cx="198000" cy="199261"/>
          </a:xfrm>
          <a:prstGeom prst="ellipse">
            <a:avLst/>
          </a:prstGeom>
          <a:solidFill>
            <a:srgbClr val="FF0000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36" name="Oval 25"/>
          <p:cNvSpPr>
            <a:spLocks noChangeArrowheads="1"/>
          </p:cNvSpPr>
          <p:nvPr/>
        </p:nvSpPr>
        <p:spPr bwMode="auto">
          <a:xfrm>
            <a:off x="3349079" y="3189904"/>
            <a:ext cx="316800" cy="317726"/>
          </a:xfrm>
          <a:prstGeom prst="ellipse">
            <a:avLst/>
          </a:prstGeom>
          <a:solidFill>
            <a:srgbClr val="0000CC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37" name="Oval 25"/>
          <p:cNvSpPr>
            <a:spLocks noChangeArrowheads="1"/>
          </p:cNvSpPr>
          <p:nvPr/>
        </p:nvSpPr>
        <p:spPr bwMode="auto">
          <a:xfrm>
            <a:off x="4464337" y="2635099"/>
            <a:ext cx="316800" cy="317726"/>
          </a:xfrm>
          <a:prstGeom prst="ellipse">
            <a:avLst/>
          </a:prstGeom>
          <a:solidFill>
            <a:srgbClr val="0000CC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38" name="Oval 25"/>
          <p:cNvSpPr>
            <a:spLocks noChangeArrowheads="1"/>
          </p:cNvSpPr>
          <p:nvPr/>
        </p:nvSpPr>
        <p:spPr bwMode="auto">
          <a:xfrm>
            <a:off x="5566125" y="2719682"/>
            <a:ext cx="316800" cy="317726"/>
          </a:xfrm>
          <a:prstGeom prst="ellipse">
            <a:avLst/>
          </a:prstGeom>
          <a:solidFill>
            <a:srgbClr val="0000CC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39" name="Oval 25"/>
          <p:cNvSpPr>
            <a:spLocks noChangeArrowheads="1"/>
          </p:cNvSpPr>
          <p:nvPr/>
        </p:nvSpPr>
        <p:spPr bwMode="auto">
          <a:xfrm>
            <a:off x="4929363" y="3071185"/>
            <a:ext cx="316800" cy="317726"/>
          </a:xfrm>
          <a:prstGeom prst="ellipse">
            <a:avLst/>
          </a:prstGeom>
          <a:solidFill>
            <a:srgbClr val="0000CC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40" name="Oval 25"/>
          <p:cNvSpPr>
            <a:spLocks noChangeArrowheads="1"/>
          </p:cNvSpPr>
          <p:nvPr/>
        </p:nvSpPr>
        <p:spPr bwMode="auto">
          <a:xfrm>
            <a:off x="4622737" y="3748974"/>
            <a:ext cx="316800" cy="317726"/>
          </a:xfrm>
          <a:prstGeom prst="ellipse">
            <a:avLst/>
          </a:prstGeom>
          <a:solidFill>
            <a:srgbClr val="0000CC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41" name="Oval 25"/>
          <p:cNvSpPr>
            <a:spLocks noChangeArrowheads="1"/>
          </p:cNvSpPr>
          <p:nvPr/>
        </p:nvSpPr>
        <p:spPr bwMode="auto">
          <a:xfrm>
            <a:off x="5588622" y="4056830"/>
            <a:ext cx="316800" cy="317726"/>
          </a:xfrm>
          <a:prstGeom prst="ellipse">
            <a:avLst/>
          </a:prstGeom>
          <a:solidFill>
            <a:srgbClr val="0000CC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42" name="Oval 85"/>
          <p:cNvSpPr>
            <a:spLocks noChangeArrowheads="1"/>
          </p:cNvSpPr>
          <p:nvPr/>
        </p:nvSpPr>
        <p:spPr bwMode="auto">
          <a:xfrm>
            <a:off x="4442178" y="4116062"/>
            <a:ext cx="198000" cy="199261"/>
          </a:xfrm>
          <a:prstGeom prst="ellipse">
            <a:avLst/>
          </a:prstGeom>
          <a:solidFill>
            <a:srgbClr val="FF0000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de-DE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538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3" name="Line 4"/>
          <p:cNvSpPr>
            <a:spLocks noChangeShapeType="1"/>
          </p:cNvSpPr>
          <p:nvPr/>
        </p:nvSpPr>
        <p:spPr bwMode="auto">
          <a:xfrm>
            <a:off x="2070100" y="2348064"/>
            <a:ext cx="0" cy="215106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5000" rIns="90000" bIns="45000" anchor="ctr" anchorCtr="1"/>
          <a:lstStyle/>
          <a:p>
            <a:endParaRPr lang="de-DE"/>
          </a:p>
        </p:txBody>
      </p:sp>
      <p:sp>
        <p:nvSpPr>
          <p:cNvPr id="2074" name="Line 5"/>
          <p:cNvSpPr>
            <a:spLocks noChangeShapeType="1"/>
          </p:cNvSpPr>
          <p:nvPr/>
        </p:nvSpPr>
        <p:spPr bwMode="auto">
          <a:xfrm>
            <a:off x="6210300" y="2348064"/>
            <a:ext cx="0" cy="215106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5000" rIns="90000" bIns="45000" anchor="ctr" anchorCtr="1"/>
          <a:lstStyle/>
          <a:p>
            <a:endParaRPr lang="de-DE"/>
          </a:p>
        </p:txBody>
      </p:sp>
      <p:sp>
        <p:nvSpPr>
          <p:cNvPr id="2075" name="Line 6"/>
          <p:cNvSpPr>
            <a:spLocks noChangeShapeType="1"/>
          </p:cNvSpPr>
          <p:nvPr/>
        </p:nvSpPr>
        <p:spPr bwMode="auto">
          <a:xfrm>
            <a:off x="2070100" y="4499127"/>
            <a:ext cx="41402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5000" rIns="90000" bIns="45000" anchor="ctr" anchorCtr="1"/>
          <a:lstStyle/>
          <a:p>
            <a:endParaRPr lang="de-DE"/>
          </a:p>
        </p:txBody>
      </p:sp>
      <p:sp>
        <p:nvSpPr>
          <p:cNvPr id="2052" name="Line 7"/>
          <p:cNvSpPr>
            <a:spLocks noChangeShapeType="1"/>
          </p:cNvSpPr>
          <p:nvPr/>
        </p:nvSpPr>
        <p:spPr bwMode="auto">
          <a:xfrm>
            <a:off x="4139952" y="4147745"/>
            <a:ext cx="248" cy="35138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5000" rIns="90000" bIns="45000" anchor="ctr" anchorCtr="1"/>
          <a:lstStyle/>
          <a:p>
            <a:endParaRPr lang="de-DE"/>
          </a:p>
        </p:txBody>
      </p:sp>
      <p:sp>
        <p:nvSpPr>
          <p:cNvPr id="2053" name="Line 7"/>
          <p:cNvSpPr>
            <a:spLocks noChangeShapeType="1"/>
          </p:cNvSpPr>
          <p:nvPr/>
        </p:nvSpPr>
        <p:spPr bwMode="auto">
          <a:xfrm>
            <a:off x="4139952" y="3571847"/>
            <a:ext cx="248" cy="35138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5000" rIns="90000" bIns="45000" anchor="ctr" anchorCtr="1"/>
          <a:lstStyle/>
          <a:p>
            <a:endParaRPr lang="de-DE"/>
          </a:p>
        </p:txBody>
      </p:sp>
      <p:sp>
        <p:nvSpPr>
          <p:cNvPr id="2054" name="Line 7"/>
          <p:cNvSpPr>
            <a:spLocks noChangeShapeType="1"/>
          </p:cNvSpPr>
          <p:nvPr/>
        </p:nvSpPr>
        <p:spPr bwMode="auto">
          <a:xfrm>
            <a:off x="4139952" y="2995949"/>
            <a:ext cx="248" cy="35138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5000" rIns="90000" bIns="45000" anchor="ctr" anchorCtr="1"/>
          <a:lstStyle/>
          <a:p>
            <a:endParaRPr lang="de-DE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>
            <a:off x="4139952" y="2420051"/>
            <a:ext cx="248" cy="35138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5000" rIns="90000" bIns="45000" anchor="ctr" anchorCtr="1"/>
          <a:lstStyle/>
          <a:p>
            <a:endParaRPr lang="de-DE"/>
          </a:p>
        </p:txBody>
      </p:sp>
      <p:sp>
        <p:nvSpPr>
          <p:cNvPr id="2066" name="Oval 85"/>
          <p:cNvSpPr>
            <a:spLocks noChangeArrowheads="1"/>
          </p:cNvSpPr>
          <p:nvPr/>
        </p:nvSpPr>
        <p:spPr bwMode="auto">
          <a:xfrm>
            <a:off x="2699792" y="3228612"/>
            <a:ext cx="198000" cy="199261"/>
          </a:xfrm>
          <a:prstGeom prst="ellipse">
            <a:avLst/>
          </a:prstGeom>
          <a:solidFill>
            <a:srgbClr val="FF0000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2067" name="Oval 85"/>
          <p:cNvSpPr>
            <a:spLocks noChangeArrowheads="1"/>
          </p:cNvSpPr>
          <p:nvPr/>
        </p:nvSpPr>
        <p:spPr bwMode="auto">
          <a:xfrm>
            <a:off x="3236256" y="3976671"/>
            <a:ext cx="198000" cy="199261"/>
          </a:xfrm>
          <a:prstGeom prst="ellipse">
            <a:avLst/>
          </a:prstGeom>
          <a:solidFill>
            <a:srgbClr val="FF0000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2069" name="Oval 25"/>
          <p:cNvSpPr>
            <a:spLocks noChangeArrowheads="1"/>
          </p:cNvSpPr>
          <p:nvPr/>
        </p:nvSpPr>
        <p:spPr bwMode="auto">
          <a:xfrm>
            <a:off x="3275856" y="2492039"/>
            <a:ext cx="316800" cy="317726"/>
          </a:xfrm>
          <a:prstGeom prst="ellipse">
            <a:avLst/>
          </a:prstGeom>
          <a:solidFill>
            <a:srgbClr val="0000CC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29" name="Oval 85"/>
          <p:cNvSpPr>
            <a:spLocks noChangeArrowheads="1"/>
          </p:cNvSpPr>
          <p:nvPr/>
        </p:nvSpPr>
        <p:spPr bwMode="auto">
          <a:xfrm>
            <a:off x="5251532" y="3699152"/>
            <a:ext cx="198000" cy="199261"/>
          </a:xfrm>
          <a:prstGeom prst="ellipse">
            <a:avLst/>
          </a:prstGeom>
          <a:solidFill>
            <a:srgbClr val="FF0000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34" name="Oval 85"/>
          <p:cNvSpPr>
            <a:spLocks noChangeArrowheads="1"/>
          </p:cNvSpPr>
          <p:nvPr/>
        </p:nvSpPr>
        <p:spPr bwMode="auto">
          <a:xfrm>
            <a:off x="5091200" y="2428891"/>
            <a:ext cx="198000" cy="199261"/>
          </a:xfrm>
          <a:prstGeom prst="ellipse">
            <a:avLst/>
          </a:prstGeom>
          <a:solidFill>
            <a:srgbClr val="FF0000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36" name="Oval 25"/>
          <p:cNvSpPr>
            <a:spLocks noChangeArrowheads="1"/>
          </p:cNvSpPr>
          <p:nvPr/>
        </p:nvSpPr>
        <p:spPr bwMode="auto">
          <a:xfrm>
            <a:off x="3349079" y="3189904"/>
            <a:ext cx="316800" cy="317726"/>
          </a:xfrm>
          <a:prstGeom prst="ellipse">
            <a:avLst/>
          </a:prstGeom>
          <a:solidFill>
            <a:srgbClr val="0000CC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37" name="Oval 25"/>
          <p:cNvSpPr>
            <a:spLocks noChangeArrowheads="1"/>
          </p:cNvSpPr>
          <p:nvPr/>
        </p:nvSpPr>
        <p:spPr bwMode="auto">
          <a:xfrm>
            <a:off x="4464337" y="2635099"/>
            <a:ext cx="316800" cy="317726"/>
          </a:xfrm>
          <a:prstGeom prst="ellipse">
            <a:avLst/>
          </a:prstGeom>
          <a:solidFill>
            <a:srgbClr val="0000CC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38" name="Oval 25"/>
          <p:cNvSpPr>
            <a:spLocks noChangeArrowheads="1"/>
          </p:cNvSpPr>
          <p:nvPr/>
        </p:nvSpPr>
        <p:spPr bwMode="auto">
          <a:xfrm>
            <a:off x="5566125" y="2719682"/>
            <a:ext cx="316800" cy="317726"/>
          </a:xfrm>
          <a:prstGeom prst="ellipse">
            <a:avLst/>
          </a:prstGeom>
          <a:solidFill>
            <a:srgbClr val="0000CC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39" name="Oval 25"/>
          <p:cNvSpPr>
            <a:spLocks noChangeArrowheads="1"/>
          </p:cNvSpPr>
          <p:nvPr/>
        </p:nvSpPr>
        <p:spPr bwMode="auto">
          <a:xfrm>
            <a:off x="4778451" y="3264733"/>
            <a:ext cx="316800" cy="317726"/>
          </a:xfrm>
          <a:prstGeom prst="ellipse">
            <a:avLst/>
          </a:prstGeom>
          <a:solidFill>
            <a:srgbClr val="0000CC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40" name="Oval 25"/>
          <p:cNvSpPr>
            <a:spLocks noChangeArrowheads="1"/>
          </p:cNvSpPr>
          <p:nvPr/>
        </p:nvSpPr>
        <p:spPr bwMode="auto">
          <a:xfrm>
            <a:off x="4464337" y="3945974"/>
            <a:ext cx="316800" cy="317726"/>
          </a:xfrm>
          <a:prstGeom prst="ellipse">
            <a:avLst/>
          </a:prstGeom>
          <a:solidFill>
            <a:srgbClr val="0000CC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41" name="Oval 25"/>
          <p:cNvSpPr>
            <a:spLocks noChangeArrowheads="1"/>
          </p:cNvSpPr>
          <p:nvPr/>
        </p:nvSpPr>
        <p:spPr bwMode="auto">
          <a:xfrm>
            <a:off x="5588622" y="4056830"/>
            <a:ext cx="316800" cy="317726"/>
          </a:xfrm>
          <a:prstGeom prst="ellipse">
            <a:avLst/>
          </a:prstGeom>
          <a:solidFill>
            <a:srgbClr val="0000CC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35" name="Oval 85"/>
          <p:cNvSpPr>
            <a:spLocks noChangeArrowheads="1"/>
          </p:cNvSpPr>
          <p:nvPr/>
        </p:nvSpPr>
        <p:spPr bwMode="auto">
          <a:xfrm>
            <a:off x="3689880" y="2778914"/>
            <a:ext cx="198000" cy="199261"/>
          </a:xfrm>
          <a:prstGeom prst="ellipse">
            <a:avLst/>
          </a:prstGeom>
          <a:solidFill>
            <a:srgbClr val="FF0000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42" name="Oval 85"/>
          <p:cNvSpPr>
            <a:spLocks noChangeArrowheads="1"/>
          </p:cNvSpPr>
          <p:nvPr/>
        </p:nvSpPr>
        <p:spPr bwMode="auto">
          <a:xfrm>
            <a:off x="3641859" y="3507630"/>
            <a:ext cx="198000" cy="199261"/>
          </a:xfrm>
          <a:prstGeom prst="ellipse">
            <a:avLst/>
          </a:prstGeom>
          <a:solidFill>
            <a:srgbClr val="FF0000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43" name="Oval 85"/>
          <p:cNvSpPr>
            <a:spLocks noChangeArrowheads="1"/>
          </p:cNvSpPr>
          <p:nvPr/>
        </p:nvSpPr>
        <p:spPr bwMode="auto">
          <a:xfrm>
            <a:off x="3764860" y="4192719"/>
            <a:ext cx="198000" cy="199261"/>
          </a:xfrm>
          <a:prstGeom prst="ellipse">
            <a:avLst/>
          </a:prstGeom>
          <a:solidFill>
            <a:srgbClr val="FF0000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44" name="Textfeld 56"/>
          <p:cNvSpPr txBox="1">
            <a:spLocks noChangeArrowheads="1"/>
          </p:cNvSpPr>
          <p:nvPr/>
        </p:nvSpPr>
        <p:spPr bwMode="auto">
          <a:xfrm>
            <a:off x="4139629" y="2348880"/>
            <a:ext cx="360363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de-DE" sz="2000" b="1" dirty="0"/>
              <a:t>+</a:t>
            </a:r>
          </a:p>
          <a:p>
            <a:endParaRPr lang="de-DE" sz="2000" b="1" dirty="0"/>
          </a:p>
          <a:p>
            <a:r>
              <a:rPr lang="de-DE" sz="2000" b="1" dirty="0"/>
              <a:t>+</a:t>
            </a:r>
          </a:p>
          <a:p>
            <a:endParaRPr lang="de-DE" sz="2000" b="1" dirty="0"/>
          </a:p>
          <a:p>
            <a:r>
              <a:rPr lang="de-DE" sz="2000" b="1" dirty="0"/>
              <a:t>+</a:t>
            </a:r>
          </a:p>
          <a:p>
            <a:endParaRPr lang="de-DE" sz="2000" b="1" dirty="0"/>
          </a:p>
          <a:p>
            <a:r>
              <a:rPr lang="de-DE" sz="2000" b="1" dirty="0"/>
              <a:t>+</a:t>
            </a:r>
          </a:p>
        </p:txBody>
      </p:sp>
      <p:sp>
        <p:nvSpPr>
          <p:cNvPr id="45" name="Textfeld 29"/>
          <p:cNvSpPr txBox="1">
            <a:spLocks noChangeArrowheads="1"/>
          </p:cNvSpPr>
          <p:nvPr/>
        </p:nvSpPr>
        <p:spPr bwMode="auto">
          <a:xfrm>
            <a:off x="3923605" y="2348880"/>
            <a:ext cx="360363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de-DE" sz="2000" b="1" dirty="0"/>
              <a:t>-</a:t>
            </a:r>
          </a:p>
          <a:p>
            <a:endParaRPr lang="de-DE" sz="2000" b="1" dirty="0"/>
          </a:p>
          <a:p>
            <a:r>
              <a:rPr lang="de-DE" sz="2000" b="1" dirty="0"/>
              <a:t>-</a:t>
            </a:r>
          </a:p>
          <a:p>
            <a:endParaRPr lang="de-DE" sz="2000" b="1" dirty="0"/>
          </a:p>
          <a:p>
            <a:r>
              <a:rPr lang="de-DE" sz="2000" b="1" dirty="0"/>
              <a:t>-</a:t>
            </a:r>
          </a:p>
          <a:p>
            <a:endParaRPr lang="de-DE" sz="2000" b="1" dirty="0"/>
          </a:p>
          <a:p>
            <a:r>
              <a:rPr lang="de-DE" sz="2000" b="1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719130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/>
          <p:cNvGrpSpPr/>
          <p:nvPr/>
        </p:nvGrpSpPr>
        <p:grpSpPr>
          <a:xfrm>
            <a:off x="2916238" y="3212976"/>
            <a:ext cx="3240087" cy="400110"/>
            <a:chOff x="2916238" y="3212976"/>
            <a:chExt cx="3240087" cy="400110"/>
          </a:xfrm>
        </p:grpSpPr>
        <p:sp>
          <p:nvSpPr>
            <p:cNvPr id="7" name="Textfeld 5"/>
            <p:cNvSpPr txBox="1">
              <a:spLocks noChangeArrowheads="1"/>
            </p:cNvSpPr>
            <p:nvPr/>
          </p:nvSpPr>
          <p:spPr bwMode="auto">
            <a:xfrm>
              <a:off x="2916238" y="3212976"/>
              <a:ext cx="12954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de-DE" sz="2000" b="1" dirty="0">
                  <a:latin typeface="Arial" pitchFamily="34" charset="0"/>
                  <a:cs typeface="Arial" pitchFamily="34" charset="0"/>
                </a:rPr>
                <a:t>SO</a:t>
              </a:r>
              <a:r>
                <a:rPr lang="de-DE" sz="2000" b="1" baseline="-25000" dirty="0">
                  <a:latin typeface="Arial" pitchFamily="34" charset="0"/>
                  <a:cs typeface="Arial" pitchFamily="34" charset="0"/>
                </a:rPr>
                <a:t>4</a:t>
              </a:r>
              <a:r>
                <a:rPr lang="de-DE" sz="2000" b="1" baseline="30000" dirty="0">
                  <a:latin typeface="Arial" pitchFamily="34" charset="0"/>
                  <a:cs typeface="Arial" pitchFamily="34" charset="0"/>
                </a:rPr>
                <a:t>2-</a:t>
              </a:r>
            </a:p>
          </p:txBody>
        </p:sp>
        <p:sp>
          <p:nvSpPr>
            <p:cNvPr id="8" name="Textfeld 6"/>
            <p:cNvSpPr txBox="1">
              <a:spLocks noChangeArrowheads="1"/>
            </p:cNvSpPr>
            <p:nvPr/>
          </p:nvSpPr>
          <p:spPr bwMode="auto">
            <a:xfrm>
              <a:off x="4859338" y="3212976"/>
              <a:ext cx="129698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de-DE" sz="2000" b="1" dirty="0">
                  <a:latin typeface="Arial" pitchFamily="34" charset="0"/>
                  <a:cs typeface="Arial" pitchFamily="34" charset="0"/>
                </a:rPr>
                <a:t>Cu</a:t>
              </a:r>
              <a:r>
                <a:rPr lang="de-DE" sz="2000" b="1" baseline="30000" dirty="0">
                  <a:latin typeface="Arial" pitchFamily="34" charset="0"/>
                  <a:cs typeface="Arial" pitchFamily="34" charset="0"/>
                </a:rPr>
                <a:t>2+</a:t>
              </a:r>
            </a:p>
          </p:txBody>
        </p:sp>
      </p:grpSp>
      <p:sp>
        <p:nvSpPr>
          <p:cNvPr id="9" name="Oval 85"/>
          <p:cNvSpPr>
            <a:spLocks noChangeArrowheads="1"/>
          </p:cNvSpPr>
          <p:nvPr/>
        </p:nvSpPr>
        <p:spPr bwMode="auto">
          <a:xfrm>
            <a:off x="2699792" y="3301747"/>
            <a:ext cx="198000" cy="19926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10" name="Oval 25"/>
          <p:cNvSpPr>
            <a:spLocks noChangeArrowheads="1"/>
          </p:cNvSpPr>
          <p:nvPr/>
        </p:nvSpPr>
        <p:spPr bwMode="auto">
          <a:xfrm>
            <a:off x="4543232" y="3255290"/>
            <a:ext cx="316800" cy="317726"/>
          </a:xfrm>
          <a:prstGeom prst="ellipse">
            <a:avLst/>
          </a:prstGeom>
          <a:solidFill>
            <a:srgbClr val="0000CC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661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38756B0A-12C7-4C7C-8062-34D49313C3D7}"/>
              </a:ext>
            </a:extLst>
          </p:cNvPr>
          <p:cNvGrpSpPr>
            <a:grpSpLocks noChangeAspect="1"/>
          </p:cNvGrpSpPr>
          <p:nvPr/>
        </p:nvGrpSpPr>
        <p:grpSpPr>
          <a:xfrm>
            <a:off x="755575" y="503093"/>
            <a:ext cx="8386922" cy="5990400"/>
            <a:chOff x="755575" y="503093"/>
            <a:chExt cx="8388424" cy="5991473"/>
          </a:xfrm>
        </p:grpSpPr>
        <p:cxnSp>
          <p:nvCxnSpPr>
            <p:cNvPr id="39" name="Gerade Verbindung 38"/>
            <p:cNvCxnSpPr/>
            <p:nvPr/>
          </p:nvCxnSpPr>
          <p:spPr>
            <a:xfrm>
              <a:off x="1490127" y="780310"/>
              <a:ext cx="6163745" cy="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Gruppieren 6"/>
            <p:cNvGrpSpPr/>
            <p:nvPr/>
          </p:nvGrpSpPr>
          <p:grpSpPr>
            <a:xfrm>
              <a:off x="755575" y="3212976"/>
              <a:ext cx="2886477" cy="2468999"/>
              <a:chOff x="755576" y="3789040"/>
              <a:chExt cx="2383488" cy="1892935"/>
            </a:xfrm>
          </p:grpSpPr>
          <p:cxnSp>
            <p:nvCxnSpPr>
              <p:cNvPr id="4" name="Gerade Verbindung 3"/>
              <p:cNvCxnSpPr/>
              <p:nvPr/>
            </p:nvCxnSpPr>
            <p:spPr>
              <a:xfrm>
                <a:off x="755576" y="3789040"/>
                <a:ext cx="0" cy="188908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Gerade Verbindung 24"/>
              <p:cNvCxnSpPr/>
              <p:nvPr/>
            </p:nvCxnSpPr>
            <p:spPr>
              <a:xfrm>
                <a:off x="3139064" y="3792893"/>
                <a:ext cx="0" cy="188908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Gerade Verbindung 5"/>
              <p:cNvCxnSpPr/>
              <p:nvPr/>
            </p:nvCxnSpPr>
            <p:spPr>
              <a:xfrm>
                <a:off x="755576" y="5678122"/>
                <a:ext cx="237626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" name="Gerade Verbindung 9"/>
            <p:cNvCxnSpPr/>
            <p:nvPr/>
          </p:nvCxnSpPr>
          <p:spPr>
            <a:xfrm flipV="1">
              <a:off x="755575" y="3789040"/>
              <a:ext cx="2887331" cy="385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hteck 7"/>
            <p:cNvSpPr/>
            <p:nvPr/>
          </p:nvSpPr>
          <p:spPr>
            <a:xfrm>
              <a:off x="1047905" y="2768638"/>
              <a:ext cx="936104" cy="246056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0" name="Gerade Verbindung 39"/>
            <p:cNvCxnSpPr/>
            <p:nvPr/>
          </p:nvCxnSpPr>
          <p:spPr>
            <a:xfrm flipV="1">
              <a:off x="1490127" y="780311"/>
              <a:ext cx="0" cy="19883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" name="Gruppieren 41"/>
            <p:cNvGrpSpPr/>
            <p:nvPr/>
          </p:nvGrpSpPr>
          <p:grpSpPr>
            <a:xfrm>
              <a:off x="4153089" y="503093"/>
              <a:ext cx="634935" cy="634935"/>
              <a:chOff x="7550779" y="1016515"/>
              <a:chExt cx="634935" cy="634935"/>
            </a:xfrm>
          </p:grpSpPr>
          <p:sp>
            <p:nvSpPr>
              <p:cNvPr id="43" name="Freeform 7"/>
              <p:cNvSpPr>
                <a:spLocks/>
              </p:cNvSpPr>
              <p:nvPr/>
            </p:nvSpPr>
            <p:spPr bwMode="auto">
              <a:xfrm>
                <a:off x="7550779" y="1016515"/>
                <a:ext cx="634935" cy="634935"/>
              </a:xfrm>
              <a:custGeom>
                <a:avLst/>
                <a:gdLst>
                  <a:gd name="T0" fmla="*/ 223 w 405"/>
                  <a:gd name="T1" fmla="*/ 0 h 405"/>
                  <a:gd name="T2" fmla="*/ 263 w 405"/>
                  <a:gd name="T3" fmla="*/ 8 h 405"/>
                  <a:gd name="T4" fmla="*/ 301 w 405"/>
                  <a:gd name="T5" fmla="*/ 24 h 405"/>
                  <a:gd name="T6" fmla="*/ 333 w 405"/>
                  <a:gd name="T7" fmla="*/ 46 h 405"/>
                  <a:gd name="T8" fmla="*/ 360 w 405"/>
                  <a:gd name="T9" fmla="*/ 72 h 405"/>
                  <a:gd name="T10" fmla="*/ 381 w 405"/>
                  <a:gd name="T11" fmla="*/ 105 h 405"/>
                  <a:gd name="T12" fmla="*/ 397 w 405"/>
                  <a:gd name="T13" fmla="*/ 142 h 405"/>
                  <a:gd name="T14" fmla="*/ 405 w 405"/>
                  <a:gd name="T15" fmla="*/ 183 h 405"/>
                  <a:gd name="T16" fmla="*/ 405 w 405"/>
                  <a:gd name="T17" fmla="*/ 223 h 405"/>
                  <a:gd name="T18" fmla="*/ 397 w 405"/>
                  <a:gd name="T19" fmla="*/ 263 h 405"/>
                  <a:gd name="T20" fmla="*/ 381 w 405"/>
                  <a:gd name="T21" fmla="*/ 301 h 405"/>
                  <a:gd name="T22" fmla="*/ 360 w 405"/>
                  <a:gd name="T23" fmla="*/ 333 h 405"/>
                  <a:gd name="T24" fmla="*/ 333 w 405"/>
                  <a:gd name="T25" fmla="*/ 360 h 405"/>
                  <a:gd name="T26" fmla="*/ 301 w 405"/>
                  <a:gd name="T27" fmla="*/ 381 h 405"/>
                  <a:gd name="T28" fmla="*/ 263 w 405"/>
                  <a:gd name="T29" fmla="*/ 397 h 405"/>
                  <a:gd name="T30" fmla="*/ 223 w 405"/>
                  <a:gd name="T31" fmla="*/ 405 h 405"/>
                  <a:gd name="T32" fmla="*/ 183 w 405"/>
                  <a:gd name="T33" fmla="*/ 405 h 405"/>
                  <a:gd name="T34" fmla="*/ 142 w 405"/>
                  <a:gd name="T35" fmla="*/ 397 h 405"/>
                  <a:gd name="T36" fmla="*/ 105 w 405"/>
                  <a:gd name="T37" fmla="*/ 381 h 405"/>
                  <a:gd name="T38" fmla="*/ 72 w 405"/>
                  <a:gd name="T39" fmla="*/ 360 h 405"/>
                  <a:gd name="T40" fmla="*/ 46 w 405"/>
                  <a:gd name="T41" fmla="*/ 333 h 405"/>
                  <a:gd name="T42" fmla="*/ 24 w 405"/>
                  <a:gd name="T43" fmla="*/ 301 h 405"/>
                  <a:gd name="T44" fmla="*/ 8 w 405"/>
                  <a:gd name="T45" fmla="*/ 263 h 405"/>
                  <a:gd name="T46" fmla="*/ 0 w 405"/>
                  <a:gd name="T47" fmla="*/ 223 h 405"/>
                  <a:gd name="T48" fmla="*/ 0 w 405"/>
                  <a:gd name="T49" fmla="*/ 183 h 405"/>
                  <a:gd name="T50" fmla="*/ 8 w 405"/>
                  <a:gd name="T51" fmla="*/ 142 h 405"/>
                  <a:gd name="T52" fmla="*/ 24 w 405"/>
                  <a:gd name="T53" fmla="*/ 105 h 405"/>
                  <a:gd name="T54" fmla="*/ 46 w 405"/>
                  <a:gd name="T55" fmla="*/ 72 h 405"/>
                  <a:gd name="T56" fmla="*/ 72 w 405"/>
                  <a:gd name="T57" fmla="*/ 46 h 405"/>
                  <a:gd name="T58" fmla="*/ 105 w 405"/>
                  <a:gd name="T59" fmla="*/ 24 h 405"/>
                  <a:gd name="T60" fmla="*/ 142 w 405"/>
                  <a:gd name="T61" fmla="*/ 8 h 405"/>
                  <a:gd name="T62" fmla="*/ 183 w 405"/>
                  <a:gd name="T63" fmla="*/ 0 h 40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405"/>
                  <a:gd name="T97" fmla="*/ 0 h 405"/>
                  <a:gd name="T98" fmla="*/ 405 w 405"/>
                  <a:gd name="T99" fmla="*/ 405 h 405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405" h="405">
                    <a:moveTo>
                      <a:pt x="204" y="0"/>
                    </a:moveTo>
                    <a:lnTo>
                      <a:pt x="223" y="0"/>
                    </a:lnTo>
                    <a:lnTo>
                      <a:pt x="244" y="3"/>
                    </a:lnTo>
                    <a:lnTo>
                      <a:pt x="263" y="8"/>
                    </a:lnTo>
                    <a:lnTo>
                      <a:pt x="282" y="16"/>
                    </a:lnTo>
                    <a:lnTo>
                      <a:pt x="301" y="24"/>
                    </a:lnTo>
                    <a:lnTo>
                      <a:pt x="317" y="35"/>
                    </a:lnTo>
                    <a:lnTo>
                      <a:pt x="333" y="46"/>
                    </a:lnTo>
                    <a:lnTo>
                      <a:pt x="346" y="59"/>
                    </a:lnTo>
                    <a:lnTo>
                      <a:pt x="360" y="72"/>
                    </a:lnTo>
                    <a:lnTo>
                      <a:pt x="373" y="89"/>
                    </a:lnTo>
                    <a:lnTo>
                      <a:pt x="381" y="105"/>
                    </a:lnTo>
                    <a:lnTo>
                      <a:pt x="389" y="123"/>
                    </a:lnTo>
                    <a:lnTo>
                      <a:pt x="397" y="142"/>
                    </a:lnTo>
                    <a:lnTo>
                      <a:pt x="403" y="161"/>
                    </a:lnTo>
                    <a:lnTo>
                      <a:pt x="405" y="183"/>
                    </a:lnTo>
                    <a:lnTo>
                      <a:pt x="405" y="204"/>
                    </a:lnTo>
                    <a:lnTo>
                      <a:pt x="405" y="223"/>
                    </a:lnTo>
                    <a:lnTo>
                      <a:pt x="403" y="244"/>
                    </a:lnTo>
                    <a:lnTo>
                      <a:pt x="397" y="263"/>
                    </a:lnTo>
                    <a:lnTo>
                      <a:pt x="389" y="282"/>
                    </a:lnTo>
                    <a:lnTo>
                      <a:pt x="381" y="301"/>
                    </a:lnTo>
                    <a:lnTo>
                      <a:pt x="373" y="317"/>
                    </a:lnTo>
                    <a:lnTo>
                      <a:pt x="360" y="333"/>
                    </a:lnTo>
                    <a:lnTo>
                      <a:pt x="346" y="346"/>
                    </a:lnTo>
                    <a:lnTo>
                      <a:pt x="333" y="360"/>
                    </a:lnTo>
                    <a:lnTo>
                      <a:pt x="317" y="373"/>
                    </a:lnTo>
                    <a:lnTo>
                      <a:pt x="301" y="381"/>
                    </a:lnTo>
                    <a:lnTo>
                      <a:pt x="282" y="389"/>
                    </a:lnTo>
                    <a:lnTo>
                      <a:pt x="263" y="397"/>
                    </a:lnTo>
                    <a:lnTo>
                      <a:pt x="244" y="403"/>
                    </a:lnTo>
                    <a:lnTo>
                      <a:pt x="223" y="405"/>
                    </a:lnTo>
                    <a:lnTo>
                      <a:pt x="204" y="405"/>
                    </a:lnTo>
                    <a:lnTo>
                      <a:pt x="183" y="405"/>
                    </a:lnTo>
                    <a:lnTo>
                      <a:pt x="161" y="403"/>
                    </a:lnTo>
                    <a:lnTo>
                      <a:pt x="142" y="397"/>
                    </a:lnTo>
                    <a:lnTo>
                      <a:pt x="123" y="389"/>
                    </a:lnTo>
                    <a:lnTo>
                      <a:pt x="105" y="381"/>
                    </a:lnTo>
                    <a:lnTo>
                      <a:pt x="89" y="373"/>
                    </a:lnTo>
                    <a:lnTo>
                      <a:pt x="72" y="360"/>
                    </a:lnTo>
                    <a:lnTo>
                      <a:pt x="59" y="346"/>
                    </a:lnTo>
                    <a:lnTo>
                      <a:pt x="46" y="333"/>
                    </a:lnTo>
                    <a:lnTo>
                      <a:pt x="35" y="317"/>
                    </a:lnTo>
                    <a:lnTo>
                      <a:pt x="24" y="301"/>
                    </a:lnTo>
                    <a:lnTo>
                      <a:pt x="16" y="282"/>
                    </a:lnTo>
                    <a:lnTo>
                      <a:pt x="8" y="263"/>
                    </a:lnTo>
                    <a:lnTo>
                      <a:pt x="3" y="244"/>
                    </a:lnTo>
                    <a:lnTo>
                      <a:pt x="0" y="223"/>
                    </a:lnTo>
                    <a:lnTo>
                      <a:pt x="0" y="204"/>
                    </a:lnTo>
                    <a:lnTo>
                      <a:pt x="0" y="183"/>
                    </a:lnTo>
                    <a:lnTo>
                      <a:pt x="3" y="161"/>
                    </a:lnTo>
                    <a:lnTo>
                      <a:pt x="8" y="142"/>
                    </a:lnTo>
                    <a:lnTo>
                      <a:pt x="16" y="123"/>
                    </a:lnTo>
                    <a:lnTo>
                      <a:pt x="24" y="105"/>
                    </a:lnTo>
                    <a:lnTo>
                      <a:pt x="35" y="89"/>
                    </a:lnTo>
                    <a:lnTo>
                      <a:pt x="46" y="72"/>
                    </a:lnTo>
                    <a:lnTo>
                      <a:pt x="59" y="59"/>
                    </a:lnTo>
                    <a:lnTo>
                      <a:pt x="72" y="46"/>
                    </a:lnTo>
                    <a:lnTo>
                      <a:pt x="89" y="35"/>
                    </a:lnTo>
                    <a:lnTo>
                      <a:pt x="105" y="24"/>
                    </a:lnTo>
                    <a:lnTo>
                      <a:pt x="123" y="16"/>
                    </a:lnTo>
                    <a:lnTo>
                      <a:pt x="142" y="8"/>
                    </a:lnTo>
                    <a:lnTo>
                      <a:pt x="161" y="3"/>
                    </a:lnTo>
                    <a:lnTo>
                      <a:pt x="183" y="0"/>
                    </a:lnTo>
                    <a:lnTo>
                      <a:pt x="204" y="0"/>
                    </a:lnTo>
                  </a:path>
                </a:pathLst>
              </a:custGeom>
              <a:solidFill>
                <a:srgbClr val="FFFFFF"/>
              </a:solidFill>
              <a:ln w="381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 sz="24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" name="Freeform 6"/>
              <p:cNvSpPr>
                <a:spLocks/>
              </p:cNvSpPr>
              <p:nvPr/>
            </p:nvSpPr>
            <p:spPr bwMode="auto">
              <a:xfrm>
                <a:off x="7652682" y="1171721"/>
                <a:ext cx="432696" cy="357445"/>
              </a:xfrm>
              <a:custGeom>
                <a:avLst/>
                <a:gdLst>
                  <a:gd name="T0" fmla="*/ 276 w 276"/>
                  <a:gd name="T1" fmla="*/ 0 h 228"/>
                  <a:gd name="T2" fmla="*/ 0 w 276"/>
                  <a:gd name="T3" fmla="*/ 228 h 228"/>
                  <a:gd name="T4" fmla="*/ 0 w 276"/>
                  <a:gd name="T5" fmla="*/ 228 h 228"/>
                  <a:gd name="T6" fmla="*/ 0 60000 65536"/>
                  <a:gd name="T7" fmla="*/ 0 60000 65536"/>
                  <a:gd name="T8" fmla="*/ 0 60000 65536"/>
                  <a:gd name="T9" fmla="*/ 0 w 276"/>
                  <a:gd name="T10" fmla="*/ 0 h 228"/>
                  <a:gd name="T11" fmla="*/ 276 w 276"/>
                  <a:gd name="T12" fmla="*/ 228 h 22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76" h="228">
                    <a:moveTo>
                      <a:pt x="276" y="0"/>
                    </a:moveTo>
                    <a:lnTo>
                      <a:pt x="0" y="228"/>
                    </a:lnTo>
                  </a:path>
                </a:pathLst>
              </a:custGeom>
              <a:noFill/>
              <a:ln w="38100">
                <a:solidFill>
                  <a:srgbClr val="000000"/>
                </a:solidFill>
                <a:prstDash val="solid"/>
                <a:round/>
                <a:headEnd type="triangle"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 sz="24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9" name="Gruppieren 48"/>
            <p:cNvGrpSpPr/>
            <p:nvPr/>
          </p:nvGrpSpPr>
          <p:grpSpPr>
            <a:xfrm flipH="1">
              <a:off x="5501947" y="3192249"/>
              <a:ext cx="2886477" cy="2468999"/>
              <a:chOff x="755576" y="3789040"/>
              <a:chExt cx="2383488" cy="1892935"/>
            </a:xfrm>
          </p:grpSpPr>
          <p:cxnSp>
            <p:nvCxnSpPr>
              <p:cNvPr id="53" name="Gerade Verbindung 52"/>
              <p:cNvCxnSpPr/>
              <p:nvPr/>
            </p:nvCxnSpPr>
            <p:spPr>
              <a:xfrm>
                <a:off x="755576" y="3789040"/>
                <a:ext cx="0" cy="188908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Gerade Verbindung 53"/>
              <p:cNvCxnSpPr/>
              <p:nvPr/>
            </p:nvCxnSpPr>
            <p:spPr>
              <a:xfrm>
                <a:off x="3139064" y="3792893"/>
                <a:ext cx="0" cy="188908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Gerade Verbindung 54"/>
              <p:cNvCxnSpPr/>
              <p:nvPr/>
            </p:nvCxnSpPr>
            <p:spPr>
              <a:xfrm>
                <a:off x="755576" y="5678122"/>
                <a:ext cx="237626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0" name="Gerade Verbindung 49"/>
            <p:cNvCxnSpPr/>
            <p:nvPr/>
          </p:nvCxnSpPr>
          <p:spPr>
            <a:xfrm flipH="1" flipV="1">
              <a:off x="5501093" y="3768313"/>
              <a:ext cx="2887331" cy="385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echteck 50"/>
            <p:cNvSpPr/>
            <p:nvPr/>
          </p:nvSpPr>
          <p:spPr>
            <a:xfrm flipH="1">
              <a:off x="7159990" y="2780928"/>
              <a:ext cx="936104" cy="246056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2" name="Gerade Verbindung 51"/>
            <p:cNvCxnSpPr/>
            <p:nvPr/>
          </p:nvCxnSpPr>
          <p:spPr>
            <a:xfrm flipV="1">
              <a:off x="7653872" y="780310"/>
              <a:ext cx="0" cy="198832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uppieren 20"/>
            <p:cNvGrpSpPr/>
            <p:nvPr/>
          </p:nvGrpSpPr>
          <p:grpSpPr>
            <a:xfrm>
              <a:off x="1984009" y="780310"/>
              <a:ext cx="1363855" cy="461665"/>
              <a:chOff x="1984009" y="780310"/>
              <a:chExt cx="1363855" cy="461665"/>
            </a:xfrm>
          </p:grpSpPr>
          <p:cxnSp>
            <p:nvCxnSpPr>
              <p:cNvPr id="16" name="Gerade Verbindung mit Pfeil 15"/>
              <p:cNvCxnSpPr/>
              <p:nvPr/>
            </p:nvCxnSpPr>
            <p:spPr>
              <a:xfrm>
                <a:off x="1984009" y="1215417"/>
                <a:ext cx="1363855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Text Box 51"/>
              <p:cNvSpPr txBox="1">
                <a:spLocks noChangeArrowheads="1"/>
              </p:cNvSpPr>
              <p:nvPr/>
            </p:nvSpPr>
            <p:spPr bwMode="auto">
              <a:xfrm>
                <a:off x="2384442" y="780310"/>
                <a:ext cx="96342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de-DE" sz="2400" b="1" dirty="0">
                    <a:latin typeface="Arial" pitchFamily="34" charset="0"/>
                    <a:cs typeface="Arial" pitchFamily="34" charset="0"/>
                  </a:rPr>
                  <a:t>2e</a:t>
                </a:r>
                <a:r>
                  <a:rPr lang="de-DE" sz="2400" b="1" baseline="30000" dirty="0">
                    <a:latin typeface="Arial" pitchFamily="34" charset="0"/>
                    <a:cs typeface="Arial" pitchFamily="34" charset="0"/>
                  </a:rPr>
                  <a:t>-</a:t>
                </a:r>
              </a:p>
            </p:txBody>
          </p:sp>
        </p:grpSp>
        <p:grpSp>
          <p:nvGrpSpPr>
            <p:cNvPr id="66" name="Gruppieren 65"/>
            <p:cNvGrpSpPr/>
            <p:nvPr/>
          </p:nvGrpSpPr>
          <p:grpSpPr>
            <a:xfrm>
              <a:off x="5584409" y="764704"/>
              <a:ext cx="1363855" cy="461665"/>
              <a:chOff x="1984009" y="780310"/>
              <a:chExt cx="1363855" cy="461665"/>
            </a:xfrm>
          </p:grpSpPr>
          <p:cxnSp>
            <p:nvCxnSpPr>
              <p:cNvPr id="67" name="Gerade Verbindung mit Pfeil 66"/>
              <p:cNvCxnSpPr/>
              <p:nvPr/>
            </p:nvCxnSpPr>
            <p:spPr>
              <a:xfrm>
                <a:off x="1984009" y="1215417"/>
                <a:ext cx="1363855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Text Box 51"/>
              <p:cNvSpPr txBox="1">
                <a:spLocks noChangeArrowheads="1"/>
              </p:cNvSpPr>
              <p:nvPr/>
            </p:nvSpPr>
            <p:spPr bwMode="auto">
              <a:xfrm>
                <a:off x="2384442" y="780310"/>
                <a:ext cx="96342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de-DE" sz="2400" b="1" dirty="0">
                    <a:latin typeface="Arial" pitchFamily="34" charset="0"/>
                    <a:cs typeface="Arial" pitchFamily="34" charset="0"/>
                  </a:rPr>
                  <a:t>2e</a:t>
                </a:r>
                <a:r>
                  <a:rPr lang="de-DE" sz="2400" b="1" baseline="30000" dirty="0">
                    <a:latin typeface="Arial" pitchFamily="34" charset="0"/>
                    <a:cs typeface="Arial" pitchFamily="34" charset="0"/>
                  </a:rPr>
                  <a:t>-</a:t>
                </a:r>
              </a:p>
            </p:txBody>
          </p:sp>
        </p:grpSp>
        <p:sp>
          <p:nvSpPr>
            <p:cNvPr id="91" name="Rechteck 90"/>
            <p:cNvSpPr/>
            <p:nvPr/>
          </p:nvSpPr>
          <p:spPr>
            <a:xfrm>
              <a:off x="5652562" y="1613197"/>
              <a:ext cx="919674" cy="27363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" name="Rechteck 91"/>
            <p:cNvSpPr/>
            <p:nvPr/>
          </p:nvSpPr>
          <p:spPr>
            <a:xfrm>
              <a:off x="2539788" y="1589749"/>
              <a:ext cx="919674" cy="27363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" name="Rechteck 92"/>
            <p:cNvSpPr/>
            <p:nvPr/>
          </p:nvSpPr>
          <p:spPr>
            <a:xfrm>
              <a:off x="5652562" y="4349501"/>
              <a:ext cx="919674" cy="140080"/>
            </a:xfrm>
            <a:prstGeom prst="rect">
              <a:avLst/>
            </a:prstGeom>
            <a:solidFill>
              <a:srgbClr val="9696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Rechteck 93"/>
            <p:cNvSpPr/>
            <p:nvPr/>
          </p:nvSpPr>
          <p:spPr>
            <a:xfrm>
              <a:off x="2539788" y="4349501"/>
              <a:ext cx="952092" cy="159619"/>
            </a:xfrm>
            <a:prstGeom prst="rect">
              <a:avLst/>
            </a:prstGeom>
            <a:solidFill>
              <a:srgbClr val="9696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95" name="Gruppieren 94"/>
            <p:cNvGrpSpPr/>
            <p:nvPr/>
          </p:nvGrpSpPr>
          <p:grpSpPr>
            <a:xfrm>
              <a:off x="2539788" y="4341117"/>
              <a:ext cx="952092" cy="168003"/>
              <a:chOff x="2555776" y="6717920"/>
              <a:chExt cx="952092" cy="168003"/>
            </a:xfrm>
          </p:grpSpPr>
          <p:cxnSp>
            <p:nvCxnSpPr>
              <p:cNvPr id="104" name="Gerade Verbindung 103"/>
              <p:cNvCxnSpPr/>
              <p:nvPr/>
            </p:nvCxnSpPr>
            <p:spPr>
              <a:xfrm>
                <a:off x="2571764" y="6717920"/>
                <a:ext cx="93610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Gerade Verbindung 104"/>
              <p:cNvCxnSpPr/>
              <p:nvPr/>
            </p:nvCxnSpPr>
            <p:spPr>
              <a:xfrm>
                <a:off x="2555776" y="6885923"/>
                <a:ext cx="93610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6" name="Gerade Verbindung 95"/>
            <p:cNvCxnSpPr/>
            <p:nvPr/>
          </p:nvCxnSpPr>
          <p:spPr>
            <a:xfrm flipV="1">
              <a:off x="2539788" y="1582217"/>
              <a:ext cx="0" cy="292690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Gerade Verbindung 96"/>
            <p:cNvCxnSpPr/>
            <p:nvPr/>
          </p:nvCxnSpPr>
          <p:spPr>
            <a:xfrm flipV="1">
              <a:off x="3475892" y="2741877"/>
              <a:ext cx="0" cy="176724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Gerade Verbindung 97"/>
            <p:cNvCxnSpPr/>
            <p:nvPr/>
          </p:nvCxnSpPr>
          <p:spPr>
            <a:xfrm flipH="1">
              <a:off x="5636132" y="4333585"/>
              <a:ext cx="9361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Gerade Verbindung 98"/>
            <p:cNvCxnSpPr/>
            <p:nvPr/>
          </p:nvCxnSpPr>
          <p:spPr>
            <a:xfrm flipH="1">
              <a:off x="5636132" y="4485985"/>
              <a:ext cx="9361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Gerade Verbindung 99"/>
            <p:cNvCxnSpPr/>
            <p:nvPr/>
          </p:nvCxnSpPr>
          <p:spPr>
            <a:xfrm flipH="1" flipV="1">
              <a:off x="6572236" y="1589749"/>
              <a:ext cx="0" cy="289623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Gerade Verbindung 100"/>
            <p:cNvCxnSpPr/>
            <p:nvPr/>
          </p:nvCxnSpPr>
          <p:spPr>
            <a:xfrm flipH="1" flipV="1">
              <a:off x="5636132" y="2749409"/>
              <a:ext cx="0" cy="174410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Gerade Verbindung 101"/>
            <p:cNvCxnSpPr/>
            <p:nvPr/>
          </p:nvCxnSpPr>
          <p:spPr>
            <a:xfrm>
              <a:off x="2539788" y="1582217"/>
              <a:ext cx="403244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Gerade Verbindung 102"/>
            <p:cNvCxnSpPr/>
            <p:nvPr/>
          </p:nvCxnSpPr>
          <p:spPr>
            <a:xfrm>
              <a:off x="3459462" y="2733798"/>
              <a:ext cx="217667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9" name="Gruppieren 58"/>
            <p:cNvGrpSpPr>
              <a:grpSpLocks noChangeAspect="1"/>
            </p:cNvGrpSpPr>
            <p:nvPr/>
          </p:nvGrpSpPr>
          <p:grpSpPr>
            <a:xfrm>
              <a:off x="1515957" y="4462794"/>
              <a:ext cx="303602" cy="648000"/>
              <a:chOff x="4212000" y="4653136"/>
              <a:chExt cx="360000" cy="768374"/>
            </a:xfrm>
          </p:grpSpPr>
          <p:sp>
            <p:nvSpPr>
              <p:cNvPr id="58" name="Ellipse 57"/>
              <p:cNvSpPr/>
              <p:nvPr/>
            </p:nvSpPr>
            <p:spPr>
              <a:xfrm>
                <a:off x="4212000" y="4653136"/>
                <a:ext cx="360000" cy="360040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8" name="Ellipse 107"/>
              <p:cNvSpPr/>
              <p:nvPr/>
            </p:nvSpPr>
            <p:spPr>
              <a:xfrm>
                <a:off x="4212000" y="5061470"/>
                <a:ext cx="360000" cy="360040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10" name="Gruppieren 109"/>
            <p:cNvGrpSpPr>
              <a:grpSpLocks noChangeAspect="1"/>
            </p:cNvGrpSpPr>
            <p:nvPr/>
          </p:nvGrpSpPr>
          <p:grpSpPr>
            <a:xfrm>
              <a:off x="7292734" y="4465459"/>
              <a:ext cx="303602" cy="648000"/>
              <a:chOff x="4212000" y="4653136"/>
              <a:chExt cx="360000" cy="768374"/>
            </a:xfrm>
          </p:grpSpPr>
          <p:sp>
            <p:nvSpPr>
              <p:cNvPr id="111" name="Ellipse 110"/>
              <p:cNvSpPr/>
              <p:nvPr/>
            </p:nvSpPr>
            <p:spPr>
              <a:xfrm>
                <a:off x="4212000" y="4653136"/>
                <a:ext cx="360000" cy="360040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" name="Ellipse 111"/>
              <p:cNvSpPr/>
              <p:nvPr/>
            </p:nvSpPr>
            <p:spPr>
              <a:xfrm>
                <a:off x="4212000" y="5061470"/>
                <a:ext cx="360000" cy="360040"/>
              </a:xfrm>
              <a:prstGeom prst="ellipse">
                <a:avLst/>
              </a:prstGeom>
              <a:solidFill>
                <a:schemeClr val="accent3">
                  <a:lumMod val="50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4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0" name="Ellipse 59"/>
            <p:cNvSpPr/>
            <p:nvPr/>
          </p:nvSpPr>
          <p:spPr>
            <a:xfrm>
              <a:off x="2394980" y="4761117"/>
              <a:ext cx="684000" cy="684000"/>
            </a:xfrm>
            <a:prstGeom prst="ellipse">
              <a:avLst/>
            </a:prstGeom>
            <a:solidFill>
              <a:srgbClr val="FF66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" name="Ellipse 113"/>
            <p:cNvSpPr/>
            <p:nvPr/>
          </p:nvSpPr>
          <p:spPr>
            <a:xfrm>
              <a:off x="6123484" y="4639032"/>
              <a:ext cx="756000" cy="756000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" name="Ellipse 114"/>
            <p:cNvSpPr/>
            <p:nvPr/>
          </p:nvSpPr>
          <p:spPr>
            <a:xfrm>
              <a:off x="2608235" y="2672976"/>
              <a:ext cx="540000" cy="540000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" name="Ellipse 115"/>
            <p:cNvSpPr/>
            <p:nvPr/>
          </p:nvSpPr>
          <p:spPr>
            <a:xfrm>
              <a:off x="5961484" y="2760335"/>
              <a:ext cx="540000" cy="540000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" name="Ellipse 116"/>
            <p:cNvSpPr/>
            <p:nvPr/>
          </p:nvSpPr>
          <p:spPr>
            <a:xfrm>
              <a:off x="3077864" y="1699071"/>
              <a:ext cx="540000" cy="540000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" name="Ellipse 117"/>
            <p:cNvSpPr/>
            <p:nvPr/>
          </p:nvSpPr>
          <p:spPr>
            <a:xfrm>
              <a:off x="4788024" y="2132976"/>
              <a:ext cx="540000" cy="540000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" name="Ellipse 118"/>
            <p:cNvSpPr/>
            <p:nvPr/>
          </p:nvSpPr>
          <p:spPr>
            <a:xfrm>
              <a:off x="5853484" y="1733345"/>
              <a:ext cx="540000" cy="540000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" name="Ellipse 119"/>
            <p:cNvSpPr/>
            <p:nvPr/>
          </p:nvSpPr>
          <p:spPr>
            <a:xfrm>
              <a:off x="5673484" y="2420928"/>
              <a:ext cx="360000" cy="360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" name="Ellipse 120"/>
            <p:cNvSpPr/>
            <p:nvPr/>
          </p:nvSpPr>
          <p:spPr>
            <a:xfrm>
              <a:off x="5330695" y="1836931"/>
              <a:ext cx="360000" cy="360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" name="Ellipse 121"/>
            <p:cNvSpPr/>
            <p:nvPr/>
          </p:nvSpPr>
          <p:spPr>
            <a:xfrm>
              <a:off x="4463423" y="1724896"/>
              <a:ext cx="360000" cy="360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" name="Ellipse 122"/>
            <p:cNvSpPr/>
            <p:nvPr/>
          </p:nvSpPr>
          <p:spPr>
            <a:xfrm>
              <a:off x="3800288" y="2312976"/>
              <a:ext cx="360000" cy="360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" name="Ellipse 123"/>
            <p:cNvSpPr/>
            <p:nvPr/>
          </p:nvSpPr>
          <p:spPr>
            <a:xfrm>
              <a:off x="2718980" y="2185756"/>
              <a:ext cx="360000" cy="360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Textfeld 60"/>
            <p:cNvSpPr txBox="1"/>
            <p:nvPr/>
          </p:nvSpPr>
          <p:spPr>
            <a:xfrm>
              <a:off x="755575" y="6063679"/>
              <a:ext cx="838842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200" b="1" dirty="0" err="1">
                  <a:latin typeface="Arial" pitchFamily="34" charset="0"/>
                  <a:cs typeface="Arial" pitchFamily="34" charset="0"/>
                </a:rPr>
                <a:t>Zn</a:t>
              </a:r>
              <a:r>
                <a:rPr lang="de-DE" sz="2200" b="1" dirty="0">
                  <a:latin typeface="Arial" pitchFamily="34" charset="0"/>
                  <a:cs typeface="Arial" pitchFamily="34" charset="0"/>
                </a:rPr>
                <a:t>-Anode     ZnSO</a:t>
              </a:r>
              <a:r>
                <a:rPr lang="de-DE" sz="2200" b="1" baseline="-25000" dirty="0">
                  <a:latin typeface="Arial" pitchFamily="34" charset="0"/>
                  <a:cs typeface="Arial" pitchFamily="34" charset="0"/>
                </a:rPr>
                <a:t>4</a:t>
              </a:r>
              <a:r>
                <a:rPr lang="de-DE" sz="2200" b="1" dirty="0">
                  <a:latin typeface="Arial" pitchFamily="34" charset="0"/>
                  <a:cs typeface="Arial" pitchFamily="34" charset="0"/>
                </a:rPr>
                <a:t>-Lösung	      CuSO</a:t>
              </a:r>
              <a:r>
                <a:rPr lang="de-DE" sz="2200" b="1" baseline="-25000" dirty="0">
                  <a:latin typeface="Arial" pitchFamily="34" charset="0"/>
                  <a:cs typeface="Arial" pitchFamily="34" charset="0"/>
                </a:rPr>
                <a:t>4</a:t>
              </a:r>
              <a:r>
                <a:rPr lang="de-DE" sz="2200" b="1" dirty="0">
                  <a:latin typeface="Arial" pitchFamily="34" charset="0"/>
                  <a:cs typeface="Arial" pitchFamily="34" charset="0"/>
                </a:rPr>
                <a:t>-Lösung    </a:t>
              </a:r>
              <a:r>
                <a:rPr lang="de-DE" sz="2200" b="1" dirty="0" err="1">
                  <a:latin typeface="Arial" pitchFamily="34" charset="0"/>
                  <a:cs typeface="Arial" pitchFamily="34" charset="0"/>
                </a:rPr>
                <a:t>Cu</a:t>
              </a:r>
              <a:r>
                <a:rPr lang="de-DE" sz="2200" b="1" dirty="0">
                  <a:latin typeface="Arial" pitchFamily="34" charset="0"/>
                  <a:cs typeface="Arial" pitchFamily="34" charset="0"/>
                </a:rPr>
                <a:t>-Kathode</a:t>
              </a:r>
            </a:p>
          </p:txBody>
        </p:sp>
        <p:cxnSp>
          <p:nvCxnSpPr>
            <p:cNvPr id="65" name="Gerade Verbindung 64"/>
            <p:cNvCxnSpPr/>
            <p:nvPr/>
          </p:nvCxnSpPr>
          <p:spPr>
            <a:xfrm>
              <a:off x="1259632" y="4809823"/>
              <a:ext cx="0" cy="125385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Gerade Verbindung 127"/>
            <p:cNvCxnSpPr/>
            <p:nvPr/>
          </p:nvCxnSpPr>
          <p:spPr>
            <a:xfrm>
              <a:off x="7884368" y="4797152"/>
              <a:ext cx="0" cy="125385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Gerade Verbindung 69"/>
            <p:cNvCxnSpPr/>
            <p:nvPr/>
          </p:nvCxnSpPr>
          <p:spPr>
            <a:xfrm>
              <a:off x="3459462" y="5395032"/>
              <a:ext cx="0" cy="65597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Gerade Verbindung 130"/>
            <p:cNvCxnSpPr/>
            <p:nvPr/>
          </p:nvCxnSpPr>
          <p:spPr>
            <a:xfrm>
              <a:off x="5724128" y="5373216"/>
              <a:ext cx="0" cy="65597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feld 68"/>
            <p:cNvSpPr txBox="1"/>
            <p:nvPr/>
          </p:nvSpPr>
          <p:spPr>
            <a:xfrm>
              <a:off x="3779912" y="3068960"/>
              <a:ext cx="172819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200" b="1" dirty="0">
                  <a:latin typeface="Arial" pitchFamily="34" charset="0"/>
                  <a:cs typeface="Arial" pitchFamily="34" charset="0"/>
                </a:rPr>
                <a:t>Salzbrücke</a:t>
              </a:r>
            </a:p>
          </p:txBody>
        </p:sp>
        <p:cxnSp>
          <p:nvCxnSpPr>
            <p:cNvPr id="71" name="Gerade Verbindung 70"/>
            <p:cNvCxnSpPr/>
            <p:nvPr/>
          </p:nvCxnSpPr>
          <p:spPr>
            <a:xfrm>
              <a:off x="4547966" y="2492896"/>
              <a:ext cx="0" cy="65597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23400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1674980" y="1628800"/>
            <a:ext cx="5108871" cy="1764072"/>
            <a:chOff x="1674980" y="1628800"/>
            <a:chExt cx="5108871" cy="1764072"/>
          </a:xfrm>
        </p:grpSpPr>
        <p:sp>
          <p:nvSpPr>
            <p:cNvPr id="5128" name="Textfeld 14"/>
            <p:cNvSpPr txBox="1">
              <a:spLocks noChangeArrowheads="1"/>
            </p:cNvSpPr>
            <p:nvPr/>
          </p:nvSpPr>
          <p:spPr bwMode="auto">
            <a:xfrm>
              <a:off x="2555776" y="1772816"/>
              <a:ext cx="93610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de-DE" sz="2400" b="1" dirty="0">
                  <a:latin typeface="Arial" pitchFamily="34" charset="0"/>
                  <a:cs typeface="Arial" pitchFamily="34" charset="0"/>
                </a:rPr>
                <a:t>Zn</a:t>
              </a:r>
              <a:r>
                <a:rPr lang="de-DE" sz="2400" b="1" baseline="30000" dirty="0">
                  <a:latin typeface="Arial" pitchFamily="34" charset="0"/>
                  <a:cs typeface="Arial" pitchFamily="34" charset="0"/>
                </a:rPr>
                <a:t>2+</a:t>
              </a:r>
            </a:p>
          </p:txBody>
        </p:sp>
        <p:sp>
          <p:nvSpPr>
            <p:cNvPr id="5129" name="Textfeld 15"/>
            <p:cNvSpPr txBox="1">
              <a:spLocks noChangeArrowheads="1"/>
            </p:cNvSpPr>
            <p:nvPr/>
          </p:nvSpPr>
          <p:spPr bwMode="auto">
            <a:xfrm>
              <a:off x="2561592" y="2784039"/>
              <a:ext cx="101101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de-DE" sz="2400" b="1">
                  <a:latin typeface="Arial" pitchFamily="34" charset="0"/>
                  <a:cs typeface="Arial" pitchFamily="34" charset="0"/>
                </a:rPr>
                <a:t>Cu</a:t>
              </a:r>
              <a:r>
                <a:rPr lang="de-DE" sz="2400" b="1" baseline="30000">
                  <a:latin typeface="Arial" pitchFamily="34" charset="0"/>
                  <a:cs typeface="Arial" pitchFamily="34" charset="0"/>
                </a:rPr>
                <a:t>2+</a:t>
              </a:r>
            </a:p>
          </p:txBody>
        </p:sp>
        <p:sp>
          <p:nvSpPr>
            <p:cNvPr id="5130" name="Textfeld 16"/>
            <p:cNvSpPr txBox="1">
              <a:spLocks noChangeArrowheads="1"/>
            </p:cNvSpPr>
            <p:nvPr/>
          </p:nvSpPr>
          <p:spPr bwMode="auto">
            <a:xfrm>
              <a:off x="5148064" y="1628800"/>
              <a:ext cx="16357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de-DE" sz="2400" b="1" dirty="0">
                  <a:latin typeface="Arial" pitchFamily="34" charset="0"/>
                  <a:cs typeface="Arial" pitchFamily="34" charset="0"/>
                </a:rPr>
                <a:t>Elektron</a:t>
              </a:r>
            </a:p>
          </p:txBody>
        </p:sp>
        <p:sp>
          <p:nvSpPr>
            <p:cNvPr id="5131" name="Textfeld 17"/>
            <p:cNvSpPr txBox="1">
              <a:spLocks noChangeArrowheads="1"/>
            </p:cNvSpPr>
            <p:nvPr/>
          </p:nvSpPr>
          <p:spPr bwMode="auto">
            <a:xfrm>
              <a:off x="5148064" y="2852936"/>
              <a:ext cx="109318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de-DE" sz="2400" b="1" dirty="0">
                  <a:latin typeface="Arial" pitchFamily="34" charset="0"/>
                  <a:cs typeface="Arial" pitchFamily="34" charset="0"/>
                </a:rPr>
                <a:t>K</a:t>
              </a:r>
              <a:r>
                <a:rPr lang="de-DE" sz="2400" b="1" baseline="30000" dirty="0"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  <p:sp>
          <p:nvSpPr>
            <p:cNvPr id="5132" name="Textfeld 18"/>
            <p:cNvSpPr txBox="1">
              <a:spLocks noChangeArrowheads="1"/>
            </p:cNvSpPr>
            <p:nvPr/>
          </p:nvSpPr>
          <p:spPr bwMode="auto">
            <a:xfrm>
              <a:off x="5148064" y="2226039"/>
              <a:ext cx="109318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de-DE" sz="2400" b="1" dirty="0">
                  <a:latin typeface="Arial" pitchFamily="34" charset="0"/>
                  <a:cs typeface="Arial" pitchFamily="34" charset="0"/>
                </a:rPr>
                <a:t>Cl</a:t>
              </a:r>
              <a:r>
                <a:rPr lang="de-DE" sz="2400" b="1" baseline="30000" dirty="0">
                  <a:latin typeface="Arial" pitchFamily="34" charset="0"/>
                  <a:cs typeface="Arial" pitchFamily="34" charset="0"/>
                </a:rPr>
                <a:t>-</a:t>
              </a:r>
            </a:p>
          </p:txBody>
        </p:sp>
        <p:sp>
          <p:nvSpPr>
            <p:cNvPr id="13" name="Ellipse 12"/>
            <p:cNvSpPr/>
            <p:nvPr/>
          </p:nvSpPr>
          <p:spPr>
            <a:xfrm>
              <a:off x="4644008" y="1685204"/>
              <a:ext cx="303602" cy="303636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Ellipse 13"/>
            <p:cNvSpPr/>
            <p:nvPr/>
          </p:nvSpPr>
          <p:spPr>
            <a:xfrm>
              <a:off x="4572000" y="2822305"/>
              <a:ext cx="540000" cy="540000"/>
            </a:xfrm>
            <a:prstGeom prst="ellipse">
              <a:avLst/>
            </a:prstGeom>
            <a:solidFill>
              <a:srgbClr val="FFFF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Ellipse 14"/>
            <p:cNvSpPr/>
            <p:nvPr/>
          </p:nvSpPr>
          <p:spPr>
            <a:xfrm>
              <a:off x="4644048" y="2276872"/>
              <a:ext cx="360000" cy="360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Ellipse 15"/>
            <p:cNvSpPr/>
            <p:nvPr/>
          </p:nvSpPr>
          <p:spPr>
            <a:xfrm>
              <a:off x="1710980" y="1646840"/>
              <a:ext cx="684000" cy="684000"/>
            </a:xfrm>
            <a:prstGeom prst="ellipse">
              <a:avLst/>
            </a:prstGeom>
            <a:solidFill>
              <a:srgbClr val="FF66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Ellipse 16"/>
            <p:cNvSpPr/>
            <p:nvPr/>
          </p:nvSpPr>
          <p:spPr>
            <a:xfrm>
              <a:off x="1674980" y="2636872"/>
              <a:ext cx="756000" cy="756000"/>
            </a:xfrm>
            <a:prstGeom prst="ellipse">
              <a:avLst/>
            </a:prstGeom>
            <a:solidFill>
              <a:srgbClr val="0000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9231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erade Verbindung 20"/>
          <p:cNvCxnSpPr/>
          <p:nvPr/>
        </p:nvCxnSpPr>
        <p:spPr>
          <a:xfrm>
            <a:off x="334324" y="2622408"/>
            <a:ext cx="64807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hteck 50"/>
          <p:cNvSpPr/>
          <p:nvPr/>
        </p:nvSpPr>
        <p:spPr>
          <a:xfrm>
            <a:off x="4644008" y="8174"/>
            <a:ext cx="1440160" cy="29696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>
            <a:spLocks noChangeAspect="1"/>
          </p:cNvSpPr>
          <p:nvPr/>
        </p:nvSpPr>
        <p:spPr>
          <a:xfrm>
            <a:off x="982396" y="462168"/>
            <a:ext cx="1404156" cy="3690843"/>
          </a:xfrm>
          <a:prstGeom prst="rect">
            <a:avLst/>
          </a:prstGeom>
          <a:solidFill>
            <a:srgbClr val="F8F8F8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hteck 52"/>
          <p:cNvSpPr/>
          <p:nvPr/>
        </p:nvSpPr>
        <p:spPr>
          <a:xfrm>
            <a:off x="4644008" y="2870282"/>
            <a:ext cx="1428138" cy="198678"/>
          </a:xfrm>
          <a:prstGeom prst="rect">
            <a:avLst/>
          </a:prstGeom>
          <a:solidFill>
            <a:srgbClr val="969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Ellipse 67"/>
          <p:cNvSpPr>
            <a:spLocks noChangeAspect="1"/>
          </p:cNvSpPr>
          <p:nvPr/>
        </p:nvSpPr>
        <p:spPr>
          <a:xfrm>
            <a:off x="5356882" y="1372205"/>
            <a:ext cx="540000" cy="54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Ellipse 4"/>
          <p:cNvSpPr>
            <a:spLocks noChangeAspect="1"/>
          </p:cNvSpPr>
          <p:nvPr/>
        </p:nvSpPr>
        <p:spPr>
          <a:xfrm>
            <a:off x="2566572" y="4494616"/>
            <a:ext cx="1026000" cy="1026000"/>
          </a:xfrm>
          <a:prstGeom prst="ellipse">
            <a:avLst/>
          </a:prstGeom>
          <a:solidFill>
            <a:srgbClr val="FF66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Bogen 6"/>
          <p:cNvSpPr/>
          <p:nvPr/>
        </p:nvSpPr>
        <p:spPr>
          <a:xfrm rot="11763673">
            <a:off x="1512222" y="2906623"/>
            <a:ext cx="2348761" cy="2085051"/>
          </a:xfrm>
          <a:prstGeom prst="arc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4" name="Gruppieren 53"/>
          <p:cNvGrpSpPr/>
          <p:nvPr/>
        </p:nvGrpSpPr>
        <p:grpSpPr>
          <a:xfrm>
            <a:off x="4654804" y="2852949"/>
            <a:ext cx="1404156" cy="201502"/>
            <a:chOff x="2555776" y="6667490"/>
            <a:chExt cx="936104" cy="185668"/>
          </a:xfrm>
        </p:grpSpPr>
        <p:cxnSp>
          <p:nvCxnSpPr>
            <p:cNvPr id="63" name="Gerade Verbindung 62"/>
            <p:cNvCxnSpPr/>
            <p:nvPr/>
          </p:nvCxnSpPr>
          <p:spPr>
            <a:xfrm>
              <a:off x="2555776" y="6667490"/>
              <a:ext cx="9361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Gerade Verbindung 63"/>
            <p:cNvCxnSpPr/>
            <p:nvPr/>
          </p:nvCxnSpPr>
          <p:spPr>
            <a:xfrm>
              <a:off x="2555776" y="6853158"/>
              <a:ext cx="9361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Ellipse 65"/>
          <p:cNvSpPr>
            <a:spLocks noChangeAspect="1"/>
          </p:cNvSpPr>
          <p:nvPr/>
        </p:nvSpPr>
        <p:spPr>
          <a:xfrm>
            <a:off x="4726852" y="1912205"/>
            <a:ext cx="540000" cy="54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6" name="Gerade Verbindung 15"/>
          <p:cNvCxnSpPr/>
          <p:nvPr/>
        </p:nvCxnSpPr>
        <p:spPr>
          <a:xfrm>
            <a:off x="334324" y="1902328"/>
            <a:ext cx="0" cy="43204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>
            <a:off x="6815044" y="1902328"/>
            <a:ext cx="0" cy="43204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>
            <a:off x="334324" y="6222808"/>
            <a:ext cx="64807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54"/>
          <p:cNvCxnSpPr/>
          <p:nvPr/>
        </p:nvCxnSpPr>
        <p:spPr>
          <a:xfrm flipV="1">
            <a:off x="4654804" y="462168"/>
            <a:ext cx="0" cy="25945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55"/>
          <p:cNvCxnSpPr/>
          <p:nvPr/>
        </p:nvCxnSpPr>
        <p:spPr>
          <a:xfrm flipV="1">
            <a:off x="6058960" y="462168"/>
            <a:ext cx="23982" cy="26027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7967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erade Verbindung 28"/>
          <p:cNvCxnSpPr/>
          <p:nvPr/>
        </p:nvCxnSpPr>
        <p:spPr>
          <a:xfrm>
            <a:off x="251520" y="2708920"/>
            <a:ext cx="64807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hteck 50"/>
          <p:cNvSpPr/>
          <p:nvPr/>
        </p:nvSpPr>
        <p:spPr>
          <a:xfrm>
            <a:off x="4605255" y="8174"/>
            <a:ext cx="1346256" cy="29696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uppieren 1"/>
          <p:cNvGrpSpPr/>
          <p:nvPr/>
        </p:nvGrpSpPr>
        <p:grpSpPr>
          <a:xfrm>
            <a:off x="899592" y="548680"/>
            <a:ext cx="5100548" cy="5058448"/>
            <a:chOff x="899592" y="548680"/>
            <a:chExt cx="5100548" cy="5058448"/>
          </a:xfrm>
        </p:grpSpPr>
        <p:sp>
          <p:nvSpPr>
            <p:cNvPr id="5" name="Ellipse 4"/>
            <p:cNvSpPr>
              <a:spLocks noChangeAspect="1"/>
            </p:cNvSpPr>
            <p:nvPr/>
          </p:nvSpPr>
          <p:spPr>
            <a:xfrm>
              <a:off x="2483768" y="4581128"/>
              <a:ext cx="1026000" cy="1026000"/>
            </a:xfrm>
            <a:prstGeom prst="ellipse">
              <a:avLst/>
            </a:prstGeom>
            <a:solidFill>
              <a:srgbClr val="FF66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Rechteck 5"/>
            <p:cNvSpPr>
              <a:spLocks noChangeAspect="1"/>
            </p:cNvSpPr>
            <p:nvPr/>
          </p:nvSpPr>
          <p:spPr>
            <a:xfrm>
              <a:off x="899592" y="548680"/>
              <a:ext cx="1404156" cy="3690843"/>
            </a:xfrm>
            <a:prstGeom prst="rect">
              <a:avLst/>
            </a:prstGeom>
            <a:solidFill>
              <a:srgbClr val="F8F8F8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" name="Rechteck 52"/>
            <p:cNvSpPr/>
            <p:nvPr/>
          </p:nvSpPr>
          <p:spPr>
            <a:xfrm>
              <a:off x="4572002" y="2977824"/>
              <a:ext cx="1428138" cy="198678"/>
            </a:xfrm>
            <a:prstGeom prst="rect">
              <a:avLst/>
            </a:prstGeom>
            <a:solidFill>
              <a:srgbClr val="9696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54" name="Gruppieren 53"/>
            <p:cNvGrpSpPr/>
            <p:nvPr/>
          </p:nvGrpSpPr>
          <p:grpSpPr>
            <a:xfrm>
              <a:off x="4572000" y="2994208"/>
              <a:ext cx="1404156" cy="146777"/>
              <a:chOff x="2555776" y="6717920"/>
              <a:chExt cx="936104" cy="135243"/>
            </a:xfrm>
          </p:grpSpPr>
          <p:cxnSp>
            <p:nvCxnSpPr>
              <p:cNvPr id="63" name="Gerade Verbindung 62"/>
              <p:cNvCxnSpPr/>
              <p:nvPr/>
            </p:nvCxnSpPr>
            <p:spPr>
              <a:xfrm>
                <a:off x="2555776" y="6717920"/>
                <a:ext cx="93610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Gerade Verbindung 63"/>
              <p:cNvCxnSpPr/>
              <p:nvPr/>
            </p:nvCxnSpPr>
            <p:spPr>
              <a:xfrm>
                <a:off x="2555776" y="6853163"/>
                <a:ext cx="93610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5" name="Gerade Verbindung 54"/>
            <p:cNvCxnSpPr/>
            <p:nvPr/>
          </p:nvCxnSpPr>
          <p:spPr>
            <a:xfrm flipV="1">
              <a:off x="4572000" y="548680"/>
              <a:ext cx="0" cy="259454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Gerade Verbindung 55"/>
            <p:cNvCxnSpPr/>
            <p:nvPr/>
          </p:nvCxnSpPr>
          <p:spPr>
            <a:xfrm flipV="1">
              <a:off x="5976156" y="548680"/>
              <a:ext cx="23982" cy="260271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Ellipse 65"/>
            <p:cNvSpPr>
              <a:spLocks noChangeAspect="1"/>
            </p:cNvSpPr>
            <p:nvPr/>
          </p:nvSpPr>
          <p:spPr>
            <a:xfrm>
              <a:off x="4461239" y="3515512"/>
              <a:ext cx="540000" cy="540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8" name="Ellipse 67"/>
            <p:cNvSpPr>
              <a:spLocks noChangeAspect="1"/>
            </p:cNvSpPr>
            <p:nvPr/>
          </p:nvSpPr>
          <p:spPr>
            <a:xfrm>
              <a:off x="5004078" y="2394101"/>
              <a:ext cx="540000" cy="540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Bogen 6"/>
            <p:cNvSpPr/>
            <p:nvPr/>
          </p:nvSpPr>
          <p:spPr>
            <a:xfrm rot="9121655" flipH="1">
              <a:off x="3250956" y="2543499"/>
              <a:ext cx="2348761" cy="2085051"/>
            </a:xfrm>
            <a:prstGeom prst="arc">
              <a:avLst/>
            </a:prstGeom>
            <a:ln w="381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30" name="Gerade Verbindung 29"/>
          <p:cNvCxnSpPr/>
          <p:nvPr/>
        </p:nvCxnSpPr>
        <p:spPr>
          <a:xfrm>
            <a:off x="251520" y="1988840"/>
            <a:ext cx="0" cy="43204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>
            <a:off x="6732240" y="1988840"/>
            <a:ext cx="0" cy="43204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>
            <a:off x="251520" y="6309320"/>
            <a:ext cx="64807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715009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Did Chemie">
      <a:dk1>
        <a:sysClr val="windowText" lastClr="000000"/>
      </a:dk1>
      <a:lt1>
        <a:sysClr val="window" lastClr="FFFFFF"/>
      </a:lt1>
      <a:dk2>
        <a:srgbClr val="777777"/>
      </a:dk2>
      <a:lt2>
        <a:srgbClr val="DDDDDD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58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40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Bildschirmpräsentation (4:3)</PresentationFormat>
  <Paragraphs>42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4" baseType="lpstr">
      <vt:lpstr>Arial</vt:lpstr>
      <vt:lpstr>Calibri</vt:lpstr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julia</dc:creator>
  <cp:lastModifiedBy>regina.schoenberner83@gmail.com</cp:lastModifiedBy>
  <cp:revision>45</cp:revision>
  <dcterms:created xsi:type="dcterms:W3CDTF">2012-03-21T18:30:39Z</dcterms:created>
  <dcterms:modified xsi:type="dcterms:W3CDTF">2020-07-31T07:17:52Z</dcterms:modified>
</cp:coreProperties>
</file>