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A68AD-1A94-020B-503C-B8A01B7E3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BE77CBC-1F36-17DE-7A8F-C0691F937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774CC9-EA14-8902-1EEB-AD8CD3DBE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A735D9-70AC-1018-DD4A-3535979D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CF0E76-2EFC-7AD4-6BD9-4A53A703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72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43708-BB52-F332-77D7-E2DF6BDDA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4AC879-DCAD-77D6-ED55-14521D68C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CD297E-6441-2539-EEE9-4DE39C052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257D4D-4EAA-0A27-BF33-60E4AA6EC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09781F-D06C-E6A0-DF3C-0321D32D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02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8B824C8-B6E3-04B8-8726-DBD812D3E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969F85C-A9E9-8350-99EB-59C434494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E5BE19-607E-7DB2-A3D8-DF0061F2E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DEDC45-8A66-7CCF-9FBF-802FDEED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C064A3-20A7-0AB5-C0E7-089554F3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30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26A6BD-97DE-2425-DD4F-D9C3FC975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39B657-8E87-4388-DC19-B0C0D8E1D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6654D7-03C6-4FDC-4134-968D51CC2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E4DD27-A098-4E25-FA29-B0200E9B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49BCA0-63E2-FEB6-B5B3-483723936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24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C7975-D25A-9BA5-3EC5-8A94886FF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39C19E-302B-D410-CA0F-82EFB5FF1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7F5CCA-B1B7-91F3-211F-F30D2FBB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7485D3-E710-2824-5242-27574A59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37958E-2016-E6FE-8579-3DC07B54E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00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FCAE2-16D6-6F97-9090-C67D25EBF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CFB9AA-E5D0-FBD0-BC37-7693BD4CE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9102E05-52D4-1522-A95F-BE8798710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ABD0114-BF93-08BA-7126-A841FCB15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D506A07-FD15-8DFD-9088-81CEDED46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435FCE-727B-131F-558A-4F80E0B75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55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D84CA9-C47B-D9CB-BC3D-F2DED17B2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32C64A-CFBD-6BA4-BC77-B0DB132E6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4A7829A-B08C-C156-A124-C701FF5AA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5B37F55-79F5-ABCF-E9B2-B415B8FB2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4568EAB-CD67-2CC6-5641-8EB2BF6FB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96AAFA-72C7-4F84-9C0D-ACB58DF51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880B99B-F751-19A6-12F9-112160C4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F129B4-F3FD-6808-22C2-78F850B9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5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4AD232-856C-891D-4B9D-62FE789F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E14E60D-98BF-F026-F610-92C444EB1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E8D3A60-BED0-6423-88D9-D2C22C59D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86245CB-F6B0-46EB-CDAE-754152C5D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21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29BCBD-8254-A8A9-98FF-5381D235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85EE909-48A2-8179-6C34-63260E660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00CE91-29C7-4D78-E421-B5B01FFDC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874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A28CD5-3D53-874D-05B3-5B554727C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D7D7EB-265B-5AD5-11B9-BA82FDC3E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A2E0D5-8B01-61E4-EDD1-91984CB411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D4D465-C9D5-0CB2-69BF-A986E902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5FB5FC-7699-97A0-8E9C-B6FE4EB41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41DB73-811A-4E0F-0571-F7802CBEE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3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7E660-EDA2-39C7-BD26-A96073AB9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03AD7CE-EB2F-0F4D-F52D-4988E2290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CEFF21-5DBC-55FB-9DC7-9B6605E2F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079509-4290-EEE1-7A3E-63199C146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F479AF-F01C-51EF-DC7E-E96721C4A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C658B7-36AB-DDB2-17D9-7477CFEAB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1152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B4B028F-4B76-E6E5-2979-D02EB59C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6F9103-0125-AF93-1659-0901FAB67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7A5313-DA16-E940-1AF6-47D4A4D8CA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5BED-6283-439A-87FB-DF8FE82C0A95}" type="datetimeFigureOut">
              <a:rPr lang="de-DE" smtClean="0"/>
              <a:t>20.07.2022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223640-9407-585E-68B8-73D475CE2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6268A-BA79-380F-715A-4FA4389D3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4C396-83AA-4256-AFBD-EA448ED7E9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58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>
            <a:extLst>
              <a:ext uri="{FF2B5EF4-FFF2-40B4-BE49-F238E27FC236}">
                <a16:creationId xmlns:a16="http://schemas.microsoft.com/office/drawing/2014/main" id="{A8D7333F-C5B6-4EBF-92C8-5EE6C4D6443A}"/>
              </a:ext>
            </a:extLst>
          </p:cNvPr>
          <p:cNvSpPr/>
          <p:nvPr/>
        </p:nvSpPr>
        <p:spPr>
          <a:xfrm>
            <a:off x="5519936" y="3861048"/>
            <a:ext cx="936104" cy="936104"/>
          </a:xfrm>
          <a:prstGeom prst="ellipse">
            <a:avLst/>
          </a:prstGeom>
          <a:solidFill>
            <a:srgbClr val="191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D1F1BB0F-C6D8-4E52-BC5C-96F1EF52D9A1}"/>
              </a:ext>
            </a:extLst>
          </p:cNvPr>
          <p:cNvCxnSpPr/>
          <p:nvPr/>
        </p:nvCxnSpPr>
        <p:spPr>
          <a:xfrm flipV="1">
            <a:off x="7332033" y="4587788"/>
            <a:ext cx="792088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B35E2CB1-D37C-4837-B8A8-2F93757111A5}"/>
              </a:ext>
            </a:extLst>
          </p:cNvPr>
          <p:cNvCxnSpPr>
            <a:cxnSpLocks/>
          </p:cNvCxnSpPr>
          <p:nvPr/>
        </p:nvCxnSpPr>
        <p:spPr>
          <a:xfrm flipH="1" flipV="1">
            <a:off x="7896200" y="3429000"/>
            <a:ext cx="288050" cy="1143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51F4AFC7-D690-4359-BAE8-D4886E4EF1BC}"/>
              </a:ext>
            </a:extLst>
          </p:cNvPr>
          <p:cNvCxnSpPr>
            <a:cxnSpLocks/>
          </p:cNvCxnSpPr>
          <p:nvPr/>
        </p:nvCxnSpPr>
        <p:spPr>
          <a:xfrm>
            <a:off x="6538900" y="4581128"/>
            <a:ext cx="709228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BE09089F-59DA-4465-AF24-494E3D7307D5}"/>
              </a:ext>
            </a:extLst>
          </p:cNvPr>
          <p:cNvCxnSpPr/>
          <p:nvPr/>
        </p:nvCxnSpPr>
        <p:spPr>
          <a:xfrm flipH="1" flipV="1">
            <a:off x="6893515" y="3212976"/>
            <a:ext cx="834563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20AC552D-0613-4065-90D8-2DAC40362737}"/>
              </a:ext>
            </a:extLst>
          </p:cNvPr>
          <p:cNvCxnSpPr/>
          <p:nvPr/>
        </p:nvCxnSpPr>
        <p:spPr>
          <a:xfrm flipH="1" flipV="1">
            <a:off x="6096001" y="1988840"/>
            <a:ext cx="662839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5F988347-7308-4C75-AFBC-A5919ADDF7C7}"/>
              </a:ext>
            </a:extLst>
          </p:cNvPr>
          <p:cNvCxnSpPr/>
          <p:nvPr/>
        </p:nvCxnSpPr>
        <p:spPr>
          <a:xfrm flipH="1">
            <a:off x="4871864" y="1983780"/>
            <a:ext cx="1152128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4240D39B-CDE8-49AB-BF6C-2AB1C0F5F99C}"/>
              </a:ext>
            </a:extLst>
          </p:cNvPr>
          <p:cNvCxnSpPr/>
          <p:nvPr/>
        </p:nvCxnSpPr>
        <p:spPr>
          <a:xfrm flipH="1" flipV="1">
            <a:off x="2999656" y="2276873"/>
            <a:ext cx="1728192" cy="298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A998FC12-AE00-4B7A-A0E1-F9630748E753}"/>
              </a:ext>
            </a:extLst>
          </p:cNvPr>
          <p:cNvCxnSpPr/>
          <p:nvPr/>
        </p:nvCxnSpPr>
        <p:spPr>
          <a:xfrm flipH="1">
            <a:off x="1919536" y="2348881"/>
            <a:ext cx="936104" cy="1018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4C00DD6D-FD87-4A54-B16B-57AF74AE9CC7}"/>
              </a:ext>
            </a:extLst>
          </p:cNvPr>
          <p:cNvCxnSpPr/>
          <p:nvPr/>
        </p:nvCxnSpPr>
        <p:spPr>
          <a:xfrm>
            <a:off x="1919536" y="3501008"/>
            <a:ext cx="1080120" cy="126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F7F822BD-2B66-49E8-958C-2CEEF11D1FA4}"/>
              </a:ext>
            </a:extLst>
          </p:cNvPr>
          <p:cNvCxnSpPr/>
          <p:nvPr/>
        </p:nvCxnSpPr>
        <p:spPr>
          <a:xfrm flipV="1">
            <a:off x="3071665" y="3861048"/>
            <a:ext cx="1008113" cy="9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70062CC4-61E5-4488-B6B2-E9EA441E80FA}"/>
              </a:ext>
            </a:extLst>
          </p:cNvPr>
          <p:cNvCxnSpPr>
            <a:cxnSpLocks/>
          </p:cNvCxnSpPr>
          <p:nvPr/>
        </p:nvCxnSpPr>
        <p:spPr>
          <a:xfrm>
            <a:off x="4151784" y="3717032"/>
            <a:ext cx="1213284" cy="612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23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Anna-Katharina Baumgärtner</dc:creator>
  <cp:lastModifiedBy>Anna-Katharina Baumgärtner</cp:lastModifiedBy>
  <cp:revision>1</cp:revision>
  <dcterms:created xsi:type="dcterms:W3CDTF">2022-07-20T08:32:50Z</dcterms:created>
  <dcterms:modified xsi:type="dcterms:W3CDTF">2022-07-20T08:33:42Z</dcterms:modified>
</cp:coreProperties>
</file>