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 userDrawn="1">
          <p15:clr>
            <a:srgbClr val="A4A3A4"/>
          </p15:clr>
        </p15:guide>
        <p15:guide id="2" pos="3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  <a:srgbClr val="00FF00"/>
    <a:srgbClr val="FFB9B9"/>
    <a:srgbClr val="EE8AE9"/>
    <a:srgbClr val="B81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 showGuides="1">
      <p:cViewPr>
        <p:scale>
          <a:sx n="68" d="100"/>
          <a:sy n="68" d="100"/>
        </p:scale>
        <p:origin x="645" y="531"/>
      </p:cViewPr>
      <p:guideLst>
        <p:guide orient="horz" pos="1865"/>
        <p:guide pos="36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13 5984 0 0,'0'0'1794'0'0,"6"-4"869"0"0,5-5 3847 0 0,-9 10-6124 0 0,0 0-224 0 0,1-1 0 0 0,0 1 0 0 0,0-1 0 0 0,0 0 0 0 0,0 0 0 0 0,0 0 1 0 0,5-1-1 0 0,-4 0-63 0 0,-1 1 0 0 0,1 0 1 0 0,-1 0-1 0 0,1 0 0 0 0,-1 0 1 0 0,1 1-1 0 0,-1-1 0 0 0,7 3 0 0 0,-2-1-59 0 0,-1 0 0 0 0,0 1-1 0 0,10 7 1 0 0,-16-9-8 0 0,1 0 1 0 0,-1-1-1 0 0,1 1 0 0 0,-1-1 0 0 0,1 1 1 0 0,-1-1-1 0 0,1 0 0 0 0,2 1 0 0 0,7 0 151 0 0,-7 1-327 0 0,4 1 174 0 0,0-1 1 0 0,15 4-1 0 0,-20-5-998 0 0,1-1-1 0 0,-1 1 1 0 0,0-1 0 0 0,0-1-1 0 0,8 0 1 0 0,5-4-5176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120 18 6392 0 0,'0'0'577'0'0,"-1"1"-477"0"0,0 0-99 0 0,0 0 1 0 0,0 0-1 0 0,0 0 0 0 0,0-1 0 0 0,-1 1 0 0 0,1-1 1 0 0,0 1-1 0 0,0-1 0 0 0,0 1 0 0 0,-1-1 0 0 0,1 0 1 0 0,0 1-1 0 0,-1-1 0 0 0,-1 0 0 0 0,-13 3 626 0 0,15-2-487 0 0,0-1-1 0 0,0 1 1 0 0,0-1 0 0 0,0 0-1 0 0,0 1 1 0 0,0-1-1 0 0,0 0 1 0 0,0 0-1 0 0,0 0 1 0 0,-2 0-1 0 0,-7 2 524 0 0,7 0-446 0 0,1-2-4 0 0,0 1 0 0 0,0 0 1 0 0,0 0-1 0 0,0 1 0 0 0,0-1 1 0 0,1 0-1 0 0,-1 1 0 0 0,1-2 1 0 0,0 2-1 0 0,-1 0 1 0 0,-1 1-1 0 0,3-2-162 0 0,-1-1 0 0 0,1 0-1 0 0,-1 1 1 0 0,1-1 0 0 0,0 0 0 0 0,-1 1-1 0 0,1-1 1 0 0,-1 0 0 0 0,1 1 0 0 0,-1-1 0 0 0,1 0-1 0 0,-1 0 1 0 0,1 0 0 0 0,-1 0 0 0 0,0 1-1 0 0,0-1 1 0 0,-2 1 109 0 0,2-1-71 0 0,0 1 1 0 0,0 0 0 0 0,0 0 0 0 0,0 0 0 0 0,0 0 0 0 0,0 0 0 0 0,0 0 0 0 0,0 0-1 0 0,0 0 1 0 0,1 1 0 0 0,-1-1 0 0 0,0 0 0 0 0,1 1 0 0 0,-1-1 0 0 0,1 1 0 0 0,-1 1-1 0 0,1-2-3 0 0,-1 0-1 0 0,1 1 0 0 0,-1-1 1 0 0,0 1-1 0 0,1-1 0 0 0,-1 1 1 0 0,0-1-1 0 0,-2 3 1 0 0,3 0 329 0 0,4 7-132 0 0,-4-11-274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0 0 0 0,0 0 0 0 0,0 0 0 0 0,-1 0 0 0 0,1 1 0 0 0,0-1 0 0 0,0 0 0 0 0,0 0 0 0 0,0 1 0 0 0,0-1 1 0 0,-1 0-1 0 0,1 1 0 0 0,0-1 0 0 0,0 0 0 0 0,0 1 0 0 0,0-1 0 0 0,0 0 0 0 0,0 1 0 0 0,0-1 0 0 0,0 1 0 0 0,5 26 1410 0 0,-5-26-1379 0 0,1-1 0 0 0,-1 1 0 0 0,0-1 0 0 0,0 1 0 0 0,0 0 0 0 0,0-1 0 0 0,0 0 0 0 0,0 0-1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2 197 0 0,0 2 0 0 0,1-1 0 0 0,0 0 0 0 0,-1 0 0 0 0,1-2-1 0 0,1 2 1 0 0,7 5 0 0 0,28 12 699 0 0,-36-19-899 0 0,-1-2 0 0 0,0 1 0 0 0,1 1 0 0 0,-1-1 0 0 0,0-1 0 0 0,1 1 1 0 0,0 0-1 0 0,-1-1 0 0 0,1 1 0 0 0,-1-1 0 0 0,0 0 0 0 0,0 0 0 0 0,1-1 1 0 0,0 1-1 0 0,-1-1 0 0 0,1 0 0 0 0,-1 0 0 0 0,5-2 0 0 0,5-1 200 0 0,0-2-1 0 0,-1-1 1 0 0,15-9-1 0 0,-12 7 447 0 0,-13 8-651 0 0,0-1 0 0 0,-1 1 0 0 0,1-1 0 0 0,-1 1 0 0 0,1-1 0 0 0,-1 0 0 0 0,0 0 0 0 0,0 1 0 0 0,1-1-1 0 0,-1 0 1 0 0,-1 0 0 0 0,1 0 0 0 0,0 0 0 0 0,0 0 0 0 0,-1 0 0 0 0,1-3 0 0 0,1-4-138 0 0,-1 0 0 0 0,-1-12-1 0 0,0 19 124 0 0,0-4-4 0 0,-1 0 0 0 0,1 0 0 0 0,-1-1 0 0 0,-1 1 0 0 0,1 1 0 0 0,-1-1 0 0 0,0-1 0 0 0,-1 2 0 0 0,1-1 0 0 0,-6-6 0 0 0,4 3 1 0 0,-7-13-20 0 0,10 21-2 0 0,0 1 0 0 0,0-1 1 0 0,0 0-1 0 0,-1 1 1 0 0,1-1-1 0 0,0 0 1 0 0,0 1-1 0 0,0-1 0 0 0,-1 1 1 0 0,1-1-1 0 0,0 1 1 0 0,0-1-1 0 0,0 1 0 0 0,0 0 1 0 0,-1 0-1 0 0,1 0 1 0 0,0 0-1 0 0,-1 0 1 0 0,1 0-1 0 0,0 0 0 0 0,-2 1 1 0 0,-7-2-218 0 0,5 1-2 0 0,0-1 0 0 0,0 1 0 0 0,1-1 0 0 0,-1 2 0 0 0,0-1 0 0 0,0 0 0 0 0,0 1 0 0 0,0 0 0 0 0,1 0 0 0 0,-1 0 0 0 0,0 1 0 0 0,2-1 0 0 0,-6 2 0 0 0,-7 4-1075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0,-1 0 0 0 0,12 6 0 0 0,-11-6-418 0 0,0 0 0 0 0,1 0 0 0 0,-2 0 0 0 0,7 4 0 0 0,1 6 227 0 0,-2-4 74 0 0,-3-1-1 0 0,15 20 0 0 0,-19-22-622 0 0,1-1 0 0 0,0-1 0 0 0,1 1-1 0 0,-1 0 1 0 0,2 0 0 0 0,5 5 0 0 0,-9-9 9 0 0,0 1 1 0 0,0-1 0 0 0,0 1 0 0 0,0-1 0 0 0,2 5 0 0 0,7 9 61 0 0,-7-12-56 0 0,17 22-136 0 0,-20-24 3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0,-3-5 585 0 0,1 2-41 0 0,7 8-241 0 0,-1 1 518 0 0,-1-1-1 0 0,14 16 0 0 0,21 26 618 0 0,-36-47-1564 0 0,-1-1 0 0 0,1 1-1 0 0,1-1 1 0 0,0-1 0 0 0,8 6 0 0 0,-3-1-54 0 0,-7-7-89 0 0,11 8 18 0 0,-13-8-177 0 0,1-2-746 0 0,6 0-862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0 145 10304 0 0,'0'0'7271'0'0,"2"-1"-6435"0"0,5-3-32 0 0,-5 3-36 0 0,0-1-136 0 0,14-11 262 0 0,-12 11-673 0 0,1-2 1 0 0,-1 1-1 0 0,0 0 0 0 0,4-8 0 0 0,2-3 158 0 0,-5 8-185 0 0,0-1 1 0 0,9-10 0 0 0,-7 12-137 0 0,-1-1-250 0 0,-1 1-1 0 0,2 0 1 0 0,-1 0-1 0 0,12-7 1 0 0,-4 3-1816 0 0,-4-1-5498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16 18 5528 0 0,'0'0'422'0'0,"-3"0"-44"0"0,-8-3 840 0 0,11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0,0-1-1 0 0,1 1 1 0 0,0 0-1 0 0,-1-1 1 0 0,1 1-1 0 0,0 0 1 0 0,-1 0 0 0 0,3-1 5001 0 0,-1 1-4524 0 0,19 0 397 0 0,-19 0-712 0 0,0 1-21 0 0,4 2-126 0 0,1 1 0 0 0,-1 0 0 0 0,-1 0 0 0 0,1 0-1 0 0,0 1 1 0 0,6 7 0 0 0,-11-12-192 0 0,-1 1 1 0 0,1-1-1 0 0,-1 1 1 0 0,1-1-1 0 0,-1 1 0 0 0,1-1 1 0 0,0 0-1 0 0,-1 1 0 0 0,1-1 1 0 0,0 0-1 0 0,0 0 1 0 0,-1 0-1 0 0,1 0 0 0 0,0 0 1 0 0,-1 0-1 0 0,1 0 0 0 0,4 1 46 0 0,3 4 32 0 0,-2 0-1 0 0,2 0 1 0 0,-1 1 0 0 0,-1 0-1 0 0,9 11 1 0 0,8 6 69 0 0,-7-8-147 0 0,-11-10-21 0 0,-1-1 0 0 0,1 1 0 0 0,7 5 0 0 0,-4-3-9 0 0,-6-5-321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0,'0'0'4836'0'0,"1"1"-4183"0"0,23 33 872 0 0,-23-32-1408 0 0,0-1 0 0 0,-1 1 1 0 0,1-1-1 0 0,0 0 0 0 0,0 0 0 0 0,0 1 0 0 0,-1 0 0 0 0,1-1 1 0 0,0 4-1 0 0,3 3 176 0 0,-1-3-150 0 0,1-1-1 0 0,-2 0 0 0 0,2-1 0 0 0,0 1 0 0 0,0-1 0 0 0,1 0 0 0 0,3 3 0 0 0,3 3 193 0 0,24 11 385 0 0,-15-9-354 0 0,2 7-188 0 0,11 6-162 0 0,-14-14-108 0 0,-19-9-49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0 157 2760 0 0,'0'0'125'0'0,"1"-2"411"0"0,20-29 10388 0 0,-17 24-9631 0 0,-1 1 1 0 0,2-1-1 0 0,7-8 1 0 0,-1 2-207 0 0,-7 9-809 0 0,-1 0 1 0 0,2 1-1 0 0,-1 0 0 0 0,0 0 1 0 0,1 0-1 0 0,6-4 1 0 0,-6 5-225 0 0,-1-1 0 0 0,1 1 0 0 0,-1-1 1 0 0,8-6-1 0 0,-12 8-51 0 0,12-12-730 0 0,-2 3-5005 0 0,-3 5-1302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0,0-1-1 0 0,0 1 1 0 0,0-1-1 0 0,0 1 1 0 0,0 0-1 0 0,1 1 1 0 0,-1 6 334 0 0,0 12 748 0 0,0-19-870 0 0,1 1-6 0 0,0 1-293 0 0,1-1 0 0 0,-1 1 0 0 0,0 0-1 0 0,0 0 1 0 0,-1 0 0 0 0,1 0 0 0 0,-1 0 0 0 0,0 0-1 0 0,0 0 1 0 0,0 5 0 0 0,0-2 60 0 0,0-2-1 0 0,0 1 1 0 0,2 9-1 0 0,3 14 120 0 0,-3-19-307 0 0,-1 0-1 0 0,6 14 1 0 0,-7-21-553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0,'0'0'1794'0'0,"6"-4"869"0"0,4-6 3847 0 0,-8 11-6124 0 0,0 0-224 0 0,1-1 0 0 0,0 1 0 0 0,-1-1 0 0 0,1 0 0 0 0,0 0 0 0 0,0 0 1 0 0,6-1-1 0 0,-6 0-63 0 0,0 1 0 0 0,1 0 1 0 0,-1 0-1 0 0,1 0 0 0 0,-2 0 1 0 0,2 1-1 0 0,-1-1 0 0 0,7 3 0 0 0,-3-1-59 0 0,0 1 0 0 0,-1 0-1 0 0,11 7 1 0 0,-16-9-8 0 0,1 0 1 0 0,-1-1-1 0 0,1 1 0 0 0,-1-1 0 0 0,1 1 1 0 0,-1-1-1 0 0,1 0 0 0 0,2 1 0 0 0,6 1 151 0 0,-6 0-327 0 0,3 1 174 0 0,1-1 1 0 0,14 3-1 0 0,-19-4-998 0 0,0-1-1 0 0,0 1 1 0 0,1-1 0 0 0,-1-1-1 0 0,7 0 1 0 0,6-3-5176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115 19 6392 0 0,'0'0'577'0'0,"-1"1"-477"0"0,0 0-99 0 0,0 0 1 0 0,0 0-1 0 0,0 0 0 0 0,0-1 0 0 0,-1 1 0 0 0,1-1 1 0 0,0 1-1 0 0,0-1 0 0 0,0 1 0 0 0,-1-1 0 0 0,2 0 1 0 0,-1 1-1 0 0,-1-1 0 0 0,-1 0 0 0 0,-12 4 626 0 0,14-3-487 0 0,0-1-1 0 0,0 1 1 0 0,0-1 0 0 0,0 0-1 0 0,0 1 1 0 0,0-1-1 0 0,0 0 1 0 0,0 0-1 0 0,0 0 1 0 0,-2 0-1 0 0,-6 2 524 0 0,6 0-446 0 0,1-2-4 0 0,0 1 0 0 0,0 0 1 0 0,0-1-1 0 0,1 2 0 0 0,-1-1 1 0 0,1 0-1 0 0,-1 1 0 0 0,0-1 1 0 0,1 1-1 0 0,-1 0 1 0 0,-1 1-1 0 0,3-2-162 0 0,-1-1 0 0 0,1 0-1 0 0,-1 1 1 0 0,1-1 0 0 0,0 0 0 0 0,-1 1-1 0 0,1-1 1 0 0,-1 0 0 0 0,1 1 0 0 0,-1-1 0 0 0,1 0-1 0 0,-1 0 1 0 0,1 0 0 0 0,0 0 0 0 0,-1 1-1 0 0,0-1 1 0 0,-2 1 109 0 0,2-1-71 0 0,0 1 1 0 0,0 0 0 0 0,0 0 0 0 0,0 0 0 0 0,0 1 0 0 0,0-1 0 0 0,0 0 0 0 0,0 0-1 0 0,0 0 1 0 0,1 1 0 0 0,-1-1 0 0 0,0 0 0 0 0,1 1 0 0 0,-1-1 0 0 0,1 1 0 0 0,0 1-1 0 0,0-2-3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0 0 0 0,0 0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0,1 3 197 0 0,1 1 0 0 0,1-1 0 0 0,0 0 0 0 0,-1 0 0 0 0,0-1-1 0 0,2 1 1 0 0,8 4 0 0 0,24 14 699 0 0,-33-20-899 0 0,-1-1 0 0 0,0 0 0 0 0,1 1 0 0 0,-1-1 0 0 0,-1-1 0 0 0,2 1 1 0 0,0 0-1 0 0,-1-1 0 0 0,1 1 0 0 0,-1-1 0 0 0,0 0 0 0 0,0 0 0 0 0,1-1 1 0 0,0 1-1 0 0,-1-1 0 0 0,0 0 0 0 0,0 0 0 0 0,5-2 0 0 0,4-2 200 0 0,0-1-1 0 0,0-1 1 0 0,14-9-1 0 0,-11 6 447 0 0,-13 9-651 0 0,-1-1 0 0 0,0 1 0 0 0,1-1 0 0 0,-1 1 0 0 0,1-1 0 0 0,-1 0 0 0 0,0 0 0 0 0,0 0 0 0 0,1 0-1 0 0,-1 0 1 0 0,-1 0 0 0 0,1 0 0 0 0,0 0 0 0 0,0 0 0 0 0,-1 0 0 0 0,1-4 0 0 0,0-3-138 0 0,0-1 0 0 0,-1-11-1 0 0,0 19 124 0 0,0-4-4 0 0,-1-1 0 0 0,1 1 0 0 0,0-1 0 0 0,-2 1 0 0 0,1 0 0 0 0,-1 0 0 0 0,0-1 0 0 0,-1 1 0 0 0,1 0 0 0 0,-5-7 0 0 0,3 5 1 0 0,-7-15-20 0 0,10 22-2 0 0,0 0 0 0 0,1 0 1 0 0,-1 0-1 0 0,-1 1 1 0 0,1-1-1 0 0,0 0 1 0 0,0 1-1 0 0,0-1 0 0 0,-1 1 1 0 0,1-1-1 0 0,0 1 1 0 0,0-1-1 0 0,-1 1 0 0 0,1 0 1 0 0,-1 0-1 0 0,1 0 1 0 0,0 0-1 0 0,0 0 1 0 0,0 0-1 0 0,0 0 0 0 0,-2 1 1 0 0,-7-2-218 0 0,6 1-2 0 0,-1-1 0 0 0,0 1 0 0 0,1-1 0 0 0,0 2 0 0 0,-1-1 0 0 0,0 0 0 0 0,0 1 0 0 0,1 0 0 0 0,0 0 0 0 0,-1 0 0 0 0,0 1 0 0 0,2-1 0 0 0,-6 3 0 0 0,-6 3-1075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0,0-1 0 0 0,11 7 0 0 0,-10-6-418 0 0,-1 0 0 0 0,0-1 0 0 0,0 1 0 0 0,6 5 0 0 0,2 4 227 0 0,-3-4 74 0 0,-2 0-1 0 0,15 18 0 0 0,-20-20-622 0 0,1-1 0 0 0,0-1 0 0 0,1 1-1 0 0,-1 0 1 0 0,2 0 0 0 0,6 4 0 0 0,-10-8 9 0 0,0 1 1 0 0,0-1 0 0 0,0 0 0 0 0,0 0 0 0 0,3 5 0 0 0,6 8 61 0 0,-7-11-56 0 0,19 22-136 0 0,-22-25 3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9-31 0 0,-2-9-1249 0 0,1 0-1 0 0,-1 0 1 0 0,0 0-1 0 0,1 1 1 0 0,-1-1-1 0 0,1-1 1 0 0,0 1-1 0 0,2 4 1 0 0,-2-5 585 0 0,0 2-41 0 0,7 8-241 0 0,-1 1 518 0 0,0-2-1 0 0,13 16 0 0 0,23 25 618 0 0,-38-45-1564 0 0,0-2 0 0 0,0 2-1 0 0,1-1 1 0 0,0-1 0 0 0,8 5 0 0 0,-2 0-54 0 0,-8-8-89 0 0,12 10 18 0 0,-14-9-177 0 0,1-2-746 0 0,7 0-862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0 139 10304 0 0,'0'0'7271'0'0,"2"-1"-6435"0"0,6-2-32 0 0,-6 2-36 0 0,0-1-136 0 0,15-11 262 0 0,-13 11-673 0 0,1-2 1 0 0,-2 1-1 0 0,1 0 0 0 0,5-7 0 0 0,2-4 158 0 0,-6 9-185 0 0,0-2 1 0 0,10-9 0 0 0,-8 11-137 0 0,-1 0-250 0 0,0-1-1 0 0,1 1 1 0 0,-1 0-1 0 0,12-6 1 0 0,-3 2-1816 0 0,-4 0-5498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17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0,4-4 675 0 0,-4 4-561 0 0,1-1 31 0 0,0 1-1 0 0,-1 0 1 0 0,1-1-1 0 0,-1 1 1 0 0,1-1-1 0 0,0 1 1 0 0,0 0-1 0 0,-1-1 1 0 0,1 1-1 0 0,0 0 1 0 0,-1 0 0 0 0,3-1 5001 0 0,-1 1-4524 0 0,20 0 397 0 0,-21 0-712 0 0,1 1-21 0 0,5 2-126 0 0,0 1 0 0 0,-1-1 0 0 0,0 1 0 0 0,0 0-1 0 0,0 1 1 0 0,7 6 0 0 0,-12-11-192 0 0,-1 1 1 0 0,1-1-1 0 0,-1 1 1 0 0,1-1-1 0 0,-1 1 0 0 0,1-1 1 0 0,0 0-1 0 0,-1 1 0 0 0,1-1 1 0 0,0 0-1 0 0,0 0 1 0 0,-1 1-1 0 0,1-1 0 0 0,0 0 1 0 0,-1 0-1 0 0,2 0 0 0 0,3 1 46 0 0,3 4 32 0 0,-2-1-1 0 0,2 1 1 0 0,-1 1 0 0 0,0-1-1 0 0,9 11 1 0 0,8 6 69 0 0,-7-7-147 0 0,-13-10-21 0 0,0-1 0 0 0,1 1 0 0 0,8 4 0 0 0,-4-2-9 0 0,-7-5-321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7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31 872 0 0,-24-30-1408 0 0,0-1 0 0 0,0 1 1 0 0,0-1-1 0 0,0 1 0 0 0,0-1 0 0 0,0 1 0 0 0,-1 0 0 0 0,1-2 1 0 0,0 5-1 0 0,3 3 176 0 0,-2-3-150 0 0,2-2-1 0 0,-1 1 0 0 0,1-1 0 0 0,0 1 0 0 0,0-1 0 0 0,1-1 0 0 0,4 4 0 0 0,3 3 193 0 0,24 10 385 0 0,-15-8-354 0 0,2 6-188 0 0,11 6-162 0 0,-15-14-108 0 0,-18-8-49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0 151 2760 0 0,'0'0'125'0'0,"1"-2"411"0"0,21-28 10388 0 0,-18 23-9631 0 0,0 1 1 0 0,1 0-1 0 0,7-9 1 0 0,-1 3-207 0 0,-7 8-809 0 0,0 0 1 0 0,1 2-1 0 0,-1-1 0 0 0,0 0 1 0 0,1 0-1 0 0,7-4 1 0 0,-7 6-225 0 0,0-2 0 0 0,0 0 0 0 0,-1 0 1 0 0,8-6-1 0 0,-12 9-51 0 0,12-13-730 0 0,-1 4-5005 0 0,-4 4-1302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0 1 0 0,-1 1-1 0 0,1 0 0 0 0,0-1 1 0 0,0 1-1 0 0,0 0 1 0 0,0 0-1 0 0,0-1 1 0 0,0 1-1 0 0,0 0 0 0 0,0 0 1 0 0,1 0-1 0 0,-1-1 1 0 0,0 1-1 0 0,0 0 1 0 0,1-1-1 0 0,-1 1 0 0 0,1 1 1 0 0,-1 1 86 0 0,0-2 93 0 0,-1-1 1 0 0,0 0-1 0 0,1 1 1 0 0,-1-1-1 0 0,1 1 1 0 0,0 0 0 0 0,-1-1-1 0 0,1 1 1 0 0,-1 0-1 0 0,1-1 1 0 0,0 1-1 0 0,-1 0 1 0 0,1 0-1 0 0,0-1 1 0 0,0 1-1 0 0,0 0 1 0 0,0 0 0 0 0,0-1-1 0 0,0 1 1 0 0,0 0-1 0 0,0 0 1 0 0,0-1-1 0 0,0 1 1 0 0,0 0-1 0 0,1 1 1 0 0,-1 5 334 0 0,0 12 748 0 0,0-18-870 0 0,1 1-6 0 0,0 1-293 0 0,1-1 0 0 0,-1 1 0 0 0,0-1-1 0 0,0 1 1 0 0,-1 0 0 0 0,1 0 0 0 0,-1 0 0 0 0,1 0-1 0 0,-1-1 1 0 0,0 6 0 0 0,-1-2 60 0 0,2-2-1 0 0,-1 1 1 0 0,2 8-1 0 0,3 14 120 0 0,-3-18-307 0 0,-1-1-1 0 0,6 15 1 0 0,-7-21-553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13 5984 0 0,'0'0'1794'0'0,"6"-4"869"0"0,5-5 3847 0 0,-9 10-6124 0 0,0 0-224 0 0,1-1 0 0 0,0 1 0 0 0,0-1 0 0 0,0 0 0 0 0,0 0 0 0 0,0 0 1 0 0,5-1-1 0 0,-4 0-63 0 0,-1 1 0 0 0,1 0 1 0 0,-1 0-1 0 0,1 0 0 0 0,-1 0 1 0 0,1 1-1 0 0,-1-1 0 0 0,7 3 0 0 0,-2-1-59 0 0,-1 0 0 0 0,0 1-1 0 0,10 7 1 0 0,-16-9-8 0 0,1 0 1 0 0,-1-1-1 0 0,1 1 0 0 0,-1-1 0 0 0,1 1 1 0 0,-1-1-1 0 0,1 0 0 0 0,2 1 0 0 0,7 0 151 0 0,-7 1-327 0 0,4 1 174 0 0,0-1 1 0 0,15 4-1 0 0,-20-5-998 0 0,1-1-1 0 0,-1 1 1 0 0,0-1 0 0 0,0-1-1 0 0,8 0 1 0 0,5-4-5176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8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120 18 6392 0 0,'0'0'577'0'0,"-1"1"-477"0"0,0 0-99 0 0,0 0 1 0 0,0 0-1 0 0,0 0 0 0 0,0-1 0 0 0,-1 1 0 0 0,1-1 1 0 0,0 1-1 0 0,0-1 0 0 0,0 1 0 0 0,-1-1 0 0 0,1 0 1 0 0,0 1-1 0 0,-1-1 0 0 0,-1 0 0 0 0,-13 3 626 0 0,15-2-487 0 0,0-1-1 0 0,0 1 1 0 0,0-1 0 0 0,0 0-1 0 0,0 1 1 0 0,0-1-1 0 0,0 0 1 0 0,0 0-1 0 0,0 0 1 0 0,-2 0-1 0 0,-7 2 524 0 0,7 0-446 0 0,1-2-4 0 0,0 1 0 0 0,0 0 1 0 0,0 0-1 0 0,0 1 0 0 0,0-1 1 0 0,1 0-1 0 0,-1 1 0 0 0,1-2 1 0 0,0 2-1 0 0,-1 0 1 0 0,-1 1-1 0 0,3-2-162 0 0,-1-1 0 0 0,1 0-1 0 0,-1 1 1 0 0,1-1 0 0 0,0 0 0 0 0,-1 1-1 0 0,1-1 1 0 0,-1 0 0 0 0,1 1 0 0 0,-1-1 0 0 0,1 0-1 0 0,-1 0 1 0 0,1 0 0 0 0,-1 0 0 0 0,0 1-1 0 0,0-1 1 0 0,-2 1 109 0 0,2-1-71 0 0,0 1 1 0 0,0 0 0 0 0,0 0 0 0 0,0 0 0 0 0,0 0 0 0 0,0 0 0 0 0,0 0 0 0 0,0 0-1 0 0,0 0 1 0 0,1 1 0 0 0,-1-1 0 0 0,0 0 0 0 0,1 1 0 0 0,-1-1 0 0 0,1 1 0 0 0,-1 1-1 0 0,1-2-3 0 0,-1 0-1 0 0,1 1 0 0 0,-1-1 1 0 0,0 1-1 0 0,1-1 0 0 0,-1 1 1 0 0,0-1-1 0 0,-2 3 1 0 0,3 0 329 0 0,4 7-132 0 0,-4-11-274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0 0 0 0,0 0 0 0 0,0 0 0 0 0,-1 0 0 0 0,1 1 0 0 0,0-1 0 0 0,0 0 0 0 0,0 0 0 0 0,0 1 0 0 0,0-1 1 0 0,-1 0-1 0 0,1 1 0 0 0,0-1 0 0 0,0 0 0 0 0,0 1 0 0 0,0-1 0 0 0,0 0 0 0 0,0 1 0 0 0,0-1 0 0 0,0 1 0 0 0,5 26 1410 0 0,-5-26-1379 0 0,1-1 0 0 0,-1 1 0 0 0,0-1 0 0 0,0 1 0 0 0,0 0 0 0 0,0-1 0 0 0,0 0 0 0 0,0 0-1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2 197 0 0,0 2 0 0 0,1-1 0 0 0,0 0 0 0 0,-1 0 0 0 0,1-2-1 0 0,1 2 1 0 0,7 5 0 0 0,28 12 699 0 0,-36-19-899 0 0,-1-2 0 0 0,0 1 0 0 0,1 1 0 0 0,-1-1 0 0 0,0-1 0 0 0,1 1 1 0 0,0 0-1 0 0,-1-1 0 0 0,1 1 0 0 0,-1-1 0 0 0,0 0 0 0 0,0 0 0 0 0,1-1 1 0 0,0 1-1 0 0,-1-1 0 0 0,1 0 0 0 0,-1 0 0 0 0,5-2 0 0 0,5-1 200 0 0,0-2-1 0 0,-1-1 1 0 0,15-9-1 0 0,-12 7 447 0 0,-13 8-651 0 0,0-1 0 0 0,-1 1 0 0 0,1-1 0 0 0,-1 1 0 0 0,1-1 0 0 0,-1 0 0 0 0,0 0 0 0 0,0 1 0 0 0,1-1-1 0 0,-1 0 1 0 0,-1 0 0 0 0,1 0 0 0 0,0 0 0 0 0,0 0 0 0 0,-1 0 0 0 0,1-3 0 0 0,1-4-138 0 0,-1 0 0 0 0,-1-12-1 0 0,0 19 124 0 0,0-4-4 0 0,-1 0 0 0 0,1 0 0 0 0,-1-1 0 0 0,-1 1 0 0 0,1 1 0 0 0,-1-1 0 0 0,0-1 0 0 0,-1 2 0 0 0,1-1 0 0 0,-6-6 0 0 0,4 3 1 0 0,-7-13-20 0 0,10 21-2 0 0,0 1 0 0 0,0-1 1 0 0,0 0-1 0 0,-1 1 1 0 0,1-1-1 0 0,0 0 1 0 0,0 1-1 0 0,0-1 0 0 0,-1 1 1 0 0,1-1-1 0 0,0 1 1 0 0,0-1-1 0 0,0 1 0 0 0,0 0 1 0 0,-1 0-1 0 0,1 0 1 0 0,0 0-1 0 0,-1 0 1 0 0,1 0-1 0 0,0 0 0 0 0,-2 1 1 0 0,-7-2-218 0 0,5 1-2 0 0,0-1 0 0 0,0 1 0 0 0,1-1 0 0 0,-1 2 0 0 0,0-1 0 0 0,0 0 0 0 0,0 1 0 0 0,0 0 0 0 0,1 0 0 0 0,-1 0 0 0 0,0 1 0 0 0,2-1 0 0 0,-6 2 0 0 0,-7 4-1075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3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3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7:58.74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0,-1-1 0 0 0,1 1 1 0 0,0 0-1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1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9:26.52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1:33:09.206"/>
    </inkml:context>
    <inkml:brush xml:id="br0">
      <inkml:brushProperty name="width" value="0.05" units="cm"/>
      <inkml:brushProperty name="height" value="0.05" units="cm"/>
      <inkml:brushProperty name="color" value="#D9D9D9"/>
    </inkml:brush>
  </inkml:definitions>
  <inkml:trace contextRef="#ctx0" brushRef="#br0">381 1585 8288 0 0,'0'0'756'0'0,"2"0"-623"0"0,35-3 6535 0 0,-25-1-3411 0 0,7-1-120 0 0,-18 5-3028 0 0,0 0-1 0 0,-1-1 1 0 0,1 1 0 0 0,0 0-1 0 0,0-1 1 0 0,-1 1-1 0 0,1-1 1 0 0,0 1-1 0 0,-1-1 1 0 0,1 1 0 0 0,0-1-1 0 0,-1 1 1 0 0,1-1-1 0 0,-1 0 1 0 0,1 1-1 0 0,-1-1 1 0 0,1 0 0 0 0,0-1 92 0 0,12-10 718 0 0,-13 11-910 0 0,1 1 0 0 0,-1-1 0 0 0,0 1 0 0 0,0-1 1 0 0,1 1-1 0 0,-1-1 0 0 0,0 0 0 0 0,0 1 0 0 0,0-1 0 0 0,0 1 1 0 0,1-1-1 0 0,-1 1 0 0 0,0-1 0 0 0,0 0 0 0 0,0 1 0 0 0,0-1 0 0 0,0 1 1 0 0,-1-2-1 0 0,1 1 9 0 0,2-9 230 0 0,0 1 1 0 0,6-15 0 0 0,0 1 506 0 0,21-59-259 0 0,-28 78-496 0 0,0 0 0 0 0,-1 0 0 0 0,1 0 0 0 0,-1-1 0 0 0,0 1 0 0 0,0 0 0 0 0,-2-6 0 0 0,1-10 0 0 0,1 17 0 0 0,0-1 0 0 0,-1 1 0 0 0,1 0 0 0 0,-1-1 0 0 0,0 1 0 0 0,0 0 0 0 0,0-1 0 0 0,-1 1 0 0 0,1 0 0 0 0,-1 0 0 0 0,-3-5 0 0 0,-4-8 0 0 0,8 12 0 0 0,-1 1 1 0 0,1 0-1 0 0,1-1 0 0 0,-1 1 1 0 0,0 0-1 0 0,1-1 0 0 0,0-3 1 0 0,0 3-8 0 0,0 1 0 0 0,-1 0 0 0 0,1 0 0 0 0,-1-1 0 0 0,1 1 0 0 0,-1 0 0 0 0,-3-6 0 0 0,3 6-11 0 0,-1 0 1 0 0,0 1-1 0 0,0-1 1 0 0,0 0-1 0 0,0 1 1 0 0,0-1-1 0 0,0 1 1 0 0,-1 0 0 0 0,1 0-1 0 0,-1 0 1 0 0,0 0-1 0 0,0 0 1 0 0,1 1-1 0 0,-1-1 1 0 0,-4-1-1 0 0,0 1-5 0 0,0 0 0 0 0,0 1-1 0 0,0 0 1 0 0,0 0 0 0 0,0 0-1 0 0,-8 1 1 0 0,13 0 19 0 0,1 1 0 0 0,-1-1 0 0 0,1 0 0 0 0,-1 0 0 0 0,1 1 0 0 0,0-1 0 0 0,-1 1 0 0 0,1-1 0 0 0,-1 1 0 0 0,1-1 0 0 0,0 1 0 0 0,-1 0 0 0 0,1 0 0 0 0,0 0 0 0 0,0 0 0 0 0,0 0 0 0 0,0 0 0 0 0,0 0 0 0 0,0 0 0 0 0,-2 2 0 0 0,-4 6-52 0 0,6-9 56 0 0,0 1-1 0 0,0-1 1 0 0,0 1 0 0 0,1 0-1 0 0,-1 0 1 0 0,0-1 0 0 0,1 1-1 0 0,-1 0 1 0 0,1 0 0 0 0,-2 2-1 0 0,1 1 24 0 0,-1 1 1 0 0,1-1-1 0 0,0 1 0 0 0,0-1 0 0 0,0 1 0 0 0,1 0 0 0 0,-1 7 1 0 0,2 2 239 0 0,4 17 0 0 0,-2-10 4 0 0,-1-16-179 0 0,-1 1-1 0 0,1-1 1 0 0,0 0 0 0 0,1 0-1 0 0,-1 0 1 0 0,1 0 0 0 0,0 0 0 0 0,0-1-1 0 0,5 6 1 0 0,29 27 584 0 0,-31-31-529 0 0,0 0 0 0 0,11 8 0 0 0,-12-10-79 0 0,0 1-1 0 0,0-1 0 0 0,0 1 1 0 0,0 0-1 0 0,4 7 0 0 0,0 3 36 0 0,-6-10-36 0 0,0 0 0 0 0,-1 0 0 0 0,2-1 1 0 0,-1 1-1 0 0,1-1 0 0 0,-1 0 0 0 0,1 0 0 0 0,0 0 0 0 0,1 0 0 0 0,-1 0 0 0 0,7 3 0 0 0,-1-2 122 0 0,10 5 2 0 0,1-1 0 0 0,31 9 0 0 0,-46-17-214 0 0,0 1 1 0 0,1-1-1 0 0,-1 0 1 0 0,0-1-1 0 0,1 1 1 0 0,-1-1 0 0 0,0 0-1 0 0,1-1 1 0 0,-1 0-1 0 0,0 0 1 0 0,1 0-1 0 0,-1-1 1 0 0,9-3-1 0 0,-3 1-63 0 0,-9 3 87 0 0,0 0 0 0 0,0 0 0 0 0,-1-1 0 0 0,1 1-1 0 0,0 0 1 0 0,3-3 0 0 0,3-4 42 0 0,0 1 0 0 0,-1-2 0 0 0,0 1-1 0 0,0-1 1 0 0,-1 0 0 0 0,7-11 0 0 0,-5 4-23 0 0,0 0 0 0 0,-1-1 0 0 0,7-20 0 0 0,-14 32-11 0 0,0 0 0 0 0,0 0 1 0 0,-1 0-1 0 0,1-1 0 0 0,-1 1 0 0 0,0 0 1 0 0,-1 0-1 0 0,1 0 0 0 0,-1-1 0 0 0,0 1 0 0 0,-3-8 1 0 0,-3-20-5 0 0,6 28-123 0 0,0 1 0 0 0,-1-1 0 0 0,1 0 1 0 0,-1 0-1 0 0,-1 0 0 0 0,-3-5 0 0 0,-6-18-806 0 0,9 22 1064 0 0,1-1 1 0 0,-1 1-1 0 0,0-1 0 0 0,0 1 1 0 0,-1 0-1 0 0,0 0 1 0 0,0 0-1 0 0,-1 1 0 0 0,1 0 1 0 0,-1-1-1 0 0,0 2 1 0 0,-9-8-1 0 0,3 1-136 0 0,11 10 0 0 0,-1 0 0 0 0,0 0 0 0 0,0 0 0 0 0,0 0 0 0 0,0 0 0 0 0,0 0 0 0 0,0 1 0 0 0,0-1 0 0 0,0 0 0 0 0,0 1 0 0 0,0-1 0 0 0,0 0 0 0 0,0 1 0 0 0,-1-1 0 0 0,1 1 0 0 0,0 0 0 0 0,0-1 0 0 0,-1 1 0 0 0,-1 0 0 0 0,-13-3 0 0 0,9 1 0 0 0,0 1 0 0 0,-12-1 0 0 0,16 1 0 0 0,-12 2 0 0 0,13 0 0 0 0,-1 1 0 0 0,1-1 0 0 0,0 0 0 0 0,0 1 0 0 0,-1 0 0 0 0,1 0 0 0 0,0-1 0 0 0,0 1 0 0 0,0 0 0 0 0,-2 4 0 0 0,1-2 0 0 0,1-1 0 0 0,0 0 0 0 0,1 0 0 0 0,-1 0 0 0 0,1 1 0 0 0,-1-1 0 0 0,1 1 0 0 0,0-1 0 0 0,0 1 0 0 0,0 6 0 0 0,0-2 0 0 0,0 0 0 0 0,1 0 0 0 0,1 16 0 0 0,1-13-17 0 0,0-1 0 0 0,1 1 0 0 0,0-1 1 0 0,6 12-1 0 0,22 40-114 0 0,-26-53 127 0 0,1 0 0 0 0,0-1 0 0 0,1 0-1 0 0,0 0 1 0 0,11 9 0 0 0,-7-7 89 0 0,1 0 1 0 0,25 15-1 0 0,-22-16-74 0 0,1 0-1 0 0,21 9 1 0 0,-28-15-6 0 0,-1 0-1 0 0,1-1 1 0 0,0 0-1 0 0,0 0 1 0 0,0-1-1 0 0,16 1 1 0 0,51-7 256 0 0,-49 2-218 0 0,-26 3-43 0 0,0-1 0 0 0,1 1 0 0 0,-1 0 0 0 0,0 0 0 0 0,1-1 0 0 0,-1 1 0 0 0,0-1 0 0 0,1 0 0 0 0,-1 1 0 0 0,0-1 0 0 0,0 0 0 0 0,0 0 0 0 0,1 1 0 0 0,0-2 0 0 0,10-7 0 0 0,-2 5 0 0 0,-3 1 0 0 0,0-1 0 0 0,-1 1 0 0 0,13-9 0 0 0,-6 3-8 0 0,-8 5-30 0 0,0 0 0 0 0,0 1 0 0 0,4-6 0 0 0,3-2-35 0 0,-10 9 58 0 0,1-1 0 0 0,-1 1 1 0 0,1-1-1 0 0,-1 1 0 0 0,0-1 1 0 0,3-4-1 0 0,-2 1 50 0 0,0 0-1 0 0,-1 0 1 0 0,1 0 0 0 0,-1-1-1 0 0,0 1 1 0 0,-1-1 0 0 0,0 1-1 0 0,1-11 1 0 0,-1 0 70 0 0,0 15-103 0 0,-1-1 0 0 0,0 1-1 0 0,1-1 1 0 0,-1 1 0 0 0,-1-1-1 0 0,1 1 1 0 0,0-1-1 0 0,-2-4 1 0 0,1 1-15 0 0,-1 1 0 0 0,1 0 0 0 0,1-1 0 0 0,-1-6 0 0 0,0 7-21 0 0,1 1 0 0 0,0-1 0 0 0,-1 1-1 0 0,0 0 1 0 0,0-1 0 0 0,-2-4 0 0 0,-4-6 66 0 0,-1-1-1 0 0,-10-13 1 0 0,12 22-17 0 0,2-1-1 0 0,-1 0 1 0 0,1 0 0 0 0,0 0 0 0 0,-3-12 0 0 0,5 15-25 0 0,-1 0 0 0 0,1 0 0 0 0,-1 0 0 0 0,0 0 0 0 0,0 0 0 0 0,0 1 0 0 0,-1-1 0 0 0,0 1 0 0 0,0 0 0 0 0,0 0 0 0 0,-6-4 0 0 0,9 7 7 0 0,-4-3-29 0 0,-1 0 0 0 0,1 1 0 0 0,-1-1-1 0 0,0 1 1 0 0,-9-3 0 0 0,-12-7 52 0 0,17 8-9 0 0,1 1 1 0 0,-1 1-1 0 0,0 0 1 0 0,-15-3-1 0 0,22 6-9 0 0,1-1-1 0 0,-1 1 1 0 0,0 0-1 0 0,1 0 1 0 0,-1 0-1 0 0,0 1 1 0 0,1-1-1 0 0,-1 0 1 0 0,0 1-1 0 0,1 0 1 0 0,-1 0-1 0 0,1 0 1 0 0,-1 0-1 0 0,1 0 1 0 0,-1 0-1 0 0,1 0 1 0 0,0 1-1 0 0,0-1 1 0 0,-3 3-1 0 0,0 1-8 0 0,-1 0-1 0 0,1 1 0 0 0,0 0 0 0 0,1 0 0 0 0,-6 9 0 0 0,9-14 8 0 0,0 1 0 0 0,0 0 0 0 0,0 0 0 0 0,1 0 0 0 0,-1 0 0 0 0,0 0 0 0 0,1 0 0 0 0,0 0 0 0 0,-1 0 0 0 0,1 0 0 0 0,0 0 0 0 0,0 0 0 0 0,0 0 0 0 0,0 0 0 0 0,1 2 0 0 0,0 3 0 0 0,1 0 0 0 0,0-1 0 0 0,4 8 0 0 0,1 5 0 0 0,-4-13-2 0 0,0-1 1 0 0,0 1-1 0 0,0-1 1 0 0,0 0-1 0 0,1 0 0 0 0,6 6 1 0 0,8 12-4 0 0,-14-18 19 0 0,0 1-1 0 0,0-1 1 0 0,1 0-1 0 0,0-1 1 0 0,0 1-1 0 0,0-1 1 0 0,11 7-1 0 0,-4-4 15 0 0,0 0 0 0 0,24 8 0 0 0,23 3-191 0 0,-53-16 175 0 0,1 0 0 0 0,-1 0-1 0 0,1 0 1 0 0,0-1-1 0 0,0 0 1 0 0,0-1-1 0 0,0 1 1 0 0,-1-1 0 0 0,14-2-1 0 0,-10 1 7 0 0,0-1 0 0 0,-1 0 1 0 0,0-1-1 0 0,1 0 0 0 0,-1 0 0 0 0,13-7 0 0 0,-11 3 5 0 0,-1-1 0 0 0,0 1 0 0 0,0-2 0 0 0,-1 0 0 0 0,0 0 0 0 0,0 0 0 0 0,11-17 0 0 0,2-11-12 0 0,-20 33-17 0 0,0 0 0 0 0,0 1 0 0 0,0-1 0 0 0,0 0 0 0 0,0 0 0 0 0,-1-1 0 0 0,0 1 0 0 0,0 0 0 0 0,1-8 0 0 0,0 1-122 0 0,-2 7 125 0 0,0 0 0 0 0,0 0 1 0 0,0 0-1 0 0,-1 0 0 0 0,1 0 0 0 0,-1 0 1 0 0,0 1-1 0 0,0-1 0 0 0,-1 0 1 0 0,1 0-1 0 0,-4-5 0 0 0,-2-9 244 0 0,-14-20-216 0 0,16 28-138 0 0,-1 1 1 0 0,0-1-1 0 0,-14-16 0 0 0,6 8 100 0 0,5 6 21 0 0,-1 2 1 0 0,-1-1-1 0 0,0 2 0 0 0,-20-16 0 0 0,15 13-129 0 0,12 10 123 0 0,0 0 0 0 0,0 0 0 0 0,0 0 0 0 0,0 0 0 0 0,-8-2 0 0 0,6 3 56 0 0,1-1 1 0 0,0 0-1 0 0,0 0 1 0 0,-5-3-1 0 0,0-1-52 0 0,0 1 0 0 0,0 1 0 0 0,0-1 0 0 0,-1 1 0 0 0,0 1 0 0 0,0 0 0 0 0,0 1 1 0 0,0 0-1 0 0,0 1 0 0 0,-20-1 0 0 0,15 2-17 0 0,-8 0-42 0 0,18 0 46 0 0,4 1 7 0 0,0-1-1 0 0,-1 0 1 0 0,1 1 0 0 0,0-1 0 0 0,0 1-1 0 0,-1 0 1 0 0,1-1 0 0 0,0 1 0 0 0,0 0 0 0 0,0 0-1 0 0,0 1 1 0 0,0-1 0 0 0,0 0 0 0 0,0 1-1 0 0,0-1 1 0 0,-2 3 0 0 0,2-2-1 0 0,-5 9-51 0 0,4-7 23 0 0,3-4 16 0 0,-1 1 0 0 0,0 0 1 0 0,1 0-1 0 0,-1 0 1 0 0,1 0-1 0 0,0-1 1 0 0,-1 1-1 0 0,1 0 0 0 0,0 0 1 0 0,-1 0-1 0 0,1 2 1 0 0,0-1 14 0 0,0 1 0 0 0,0-1 1 0 0,0 1-1 0 0,0-1 1 0 0,1 1-1 0 0,-1-1 0 0 0,2 5 1 0 0,0 0 32 0 0,-2-6-31 0 0,0 0-1 0 0,1 0 0 0 0,-1 0 1 0 0,0 0-1 0 0,1-1 0 0 0,-1 1 1 0 0,1 0-1 0 0,-1 0 0 0 0,1-1 1 0 0,-1 1-1 0 0,1 0 0 0 0,-1 0 1 0 0,1-1-1 0 0,0 2 0 0 0,7 8 22 0 0,-6-7-36 0 0,0 0 0 0 0,0 0 0 0 0,0-1-1 0 0,1 1 1 0 0,-1 0 0 0 0,1-1 0 0 0,-1 0 0 0 0,1 1-1 0 0,0-1 1 0 0,0 0 0 0 0,0 0 0 0 0,5 2 0 0 0,9 6-33 0 0,-9-5 52 0 0,1-1-1 0 0,0 0 1 0 0,0-1 0 0 0,0 0 0 0 0,0 0 0 0 0,0-1 0 0 0,1 0 0 0 0,14 1-1 0 0,-11-2 26 0 0,0-1 1 0 0,0 0-1 0 0,1 0 0 0 0,18-4 0 0 0,-26 3-55 0 0,0 0 1 0 0,1-1-1 0 0,-1 0 0 0 0,0 0 0 0 0,0 0 1 0 0,0-1-1 0 0,0 0 0 0 0,-1 0 0 0 0,1-1 1 0 0,8-6-1 0 0,2-4 25 0 0,-12 11 40 0 0,0 0 0 0 0,0-1 0 0 0,0 1-1 0 0,-1-1 1 0 0,1 0 0 0 0,-1-1 0 0 0,5-7-1 0 0,-5 5 28 0 0,-2 4-63 0 0,0 1-1 0 0,0 0 1 0 0,0 0-1 0 0,0 0 1 0 0,0 0-1 0 0,1 0 1 0 0,-1 0-1 0 0,1 0 1 0 0,2-2-1 0 0,-2 1-3 0 0,1 0 0 0 0,-1-1-1 0 0,0 1 1 0 0,-1-1 0 0 0,1 1 0 0 0,0-1-1 0 0,-1 0 1 0 0,0 0 0 0 0,0 1 0 0 0,0-1 0 0 0,0 0-1 0 0,-1 0 1 0 0,0 0 0 0 0,1 0 0 0 0,-1 0 0 0 0,-1 0-1 0 0,1 0 1 0 0,-1 0 0 0 0,1 0 0 0 0,-1 1-1 0 0,0-1 1 0 0,-3-7 0 0 0,0-4-3 0 0,3 12 0 0 0,0-1 0 0 0,0 1 0 0 0,0-1 0 0 0,-3-4 0 0 0,-4-7 0 0 0,-6-10 0 0 0,3 7-77 0 0,9 14-2 0 0,0 0 0 0 0,-1-1 1 0 0,-4-5-1 0 0,-14-18 189 0 0,18 24-96 0 0,0-1-1 0 0,0 1 0 0 0,0-1 0 0 0,-1 1 0 0 0,1 0 1 0 0,-1 0-1 0 0,0 1 0 0 0,-7-6 0 0 0,1 2-132 0 0,0 0 0 0 0,-15-17 0 0 0,19 18 154 0 0,0 0 1 0 0,0 0-1 0 0,-1 1 1 0 0,1-1 0 0 0,-1 2-1 0 0,0-1 1 0 0,-1 1-1 0 0,-9-5 1 0 0,-43-13-125 0 0,53 20 66 0 0,0-1 0 0 0,-1 2 1 0 0,1-1-1 0 0,-1 1 0 0 0,-9-1 0 0 0,3 1-78 0 0,1 0 152 0 0,-20 2 0 0 0,9 0-42 0 0,19-1-16 0 0,1 1 0 0 0,0 0 1 0 0,-1 1-1 0 0,1-1 0 0 0,0 1 0 0 0,0 0 1 0 0,0 0-1 0 0,0 0 0 0 0,0 0 0 0 0,0 1 1 0 0,1-1-1 0 0,-7 7 0 0 0,-10 14 7 0 0,17-19 0 0 0,1 0 0 0 0,-1 1 0 0 0,1-1 0 0 0,1 0 0 0 0,-1 1 0 0 0,-2 8 0 0 0,3-9 0 0 0,1-1 0 0 0,-1 1 0 0 0,1-1 0 0 0,0 1 0 0 0,0-1 0 0 0,0 1 0 0 0,0-1 0 0 0,1 0 0 0 0,-1 1 0 0 0,1-1 0 0 0,2 6 0 0 0,-1-2 0 0 0,1 0 0 0 0,1-1 0 0 0,8 13 0 0 0,-11-17 11 0 0,1 1 0 0 0,0-1 0 0 0,0 0 1 0 0,0 0-1 0 0,0 0 0 0 0,3 1 0 0 0,5 6 44 0 0,-8-7-63 0 0,0 0 0 0 0,0-1 0 0 0,0 1 1 0 0,0-1-1 0 0,1 1 0 0 0,-1-1 0 0 0,0 0 0 0 0,1 0 0 0 0,-1 0 0 0 0,1 0 0 0 0,-1 0 0 0 0,1 0 0 0 0,3 0 0 0 0,4 0 32 0 0,0-1 1 0 0,13 0-1 0 0,-10 0 98 0 0,-7 0-96 0 0,0-1 0 0 0,0 0-1 0 0,11-2 1 0 0,12-3 27 0 0,-24 5-43 0 0,1 0-1 0 0,-1-1 0 0 0,0 1 1 0 0,0-1-1 0 0,0 0 0 0 0,0-1 1 0 0,6-3-1 0 0,0 0 26 0 0,-1-1-1 0 0,12-10 1 0 0,-21 15-30 0 0,1 0 0 0 0,0 0 0 0 0,-1 0 0 0 0,1 0 0 0 0,-1 0 1 0 0,0 0-1 0 0,0-1 0 0 0,0 1 0 0 0,0 0 0 0 0,1-4 0 0 0,-2 3-20 0 0,2 0 0 0 0,-1 0 0 0 0,0 0 0 0 0,1 0 0 0 0,-1 0 0 0 0,3-3 0 0 0,-1 3-20 0 0,-1 1 4 0 0,-1 0 0 0 0,0 0 0 0 0,1 1 1 0 0,-1-1-1 0 0,0 0 0 0 0,0 0 0 0 0,0 0 1 0 0,0-1-1 0 0,1-3 0 0 0,0 1 27 0 0,0 0 1 0 0,0 0-1 0 0,1 0 1 0 0,2-4-1 0 0,-3 6 30 0 0,0 0 0 0 0,-1 0-1 0 0,1 0 1 0 0,-1 0 0 0 0,1 0 0 0 0,-1 0-1 0 0,0 0 1 0 0,0 0 0 0 0,-1-1 0 0 0,1 1-1 0 0,0 0 1 0 0,-1-1 0 0 0,0-4 0 0 0,-3-42-553 0 0,3 49 529 0 0,0-1 0 0 0,0 0 0 0 0,0 1 1 0 0,-1-1-1 0 0,1 0 0 0 0,-1 1 0 0 0,1-1 0 0 0,-1 1 0 0 0,0-1 0 0 0,0 1 0 0 0,-1-2 1 0 0,1 1 5 0 0,1 1 0 0 0,-1-1 0 0 0,0 1 0 0 0,0-1 0 0 0,1 1-1 0 0,-1-1 1 0 0,1 1 0 0 0,-1-1 0 0 0,1 0 0 0 0,0 1 0 0 0,-1-3 0 0 0,1 0 9 0 0,0 0-1 0 0,-1 0 1 0 0,0 0 0 0 0,0-1-1 0 0,0 2 1 0 0,0-1-1 0 0,-1 0 1 0 0,0 0-1 0 0,0 0 1 0 0,0 1-1 0 0,0-1 1 0 0,-4-5-1 0 0,-5-3-244 0 0,-22-22-1 0 0,20 21 421 0 0,11 11-168 0 0,0 1 1 0 0,0-1-1 0 0,0 1 0 0 0,0 0 1 0 0,0 0-1 0 0,0 0 1 0 0,-3-1-1 0 0,-10-6 86 0 0,5 2-114 0 0,0 0 1 0 0,0 0-1 0 0,0 1 1 0 0,-1 1-1 0 0,0 0 1 0 0,0 0-1 0 0,0 1 1 0 0,-18-3-1 0 0,17 5 4 0 0,1 0 0 0 0,-15 1 0 0 0,-8-1 0 0 0,28 0 0 0 0,0 1 0 0 0,0-1 0 0 0,0 1 0 0 0,1 1 0 0 0,-1-1 0 0 0,0 1 0 0 0,-8 2 0 0 0,12-3 0 0 0,0 1 0 0 0,-1-1 0 0 0,1 0 0 0 0,0 0 0 0 0,0 0 0 0 0,0 0 0 0 0,-1 0 0 0 0,-2-1 0 0 0,2 1 0 0 0,0 0 0 0 0,0-1 0 0 0,0 1 0 0 0,1 0 0 0 0,-1 0 0 0 0,-4 1 0 0 0,-25 3-17 0 0,27-5 12 0 0,-1 2 1 0 0,1-1 0 0 0,0 0 0 0 0,0 1-1 0 0,0 0 1 0 0,0 1 0 0 0,0-1 0 0 0,0 1 0 0 0,0-1-1 0 0,-7 5 1 0 0,9-4 6 0 0,0 0 0 0 0,-1 0 0 0 0,1 0-1 0 0,-1 0 1 0 0,1-1 0 0 0,-1 1 0 0 0,-6 0 0 0 0,7 0 4 0 0,0-1 0 0 0,1 0 0 0 0,-1 1 0 0 0,1-1 0 0 0,-1 1 0 0 0,1 0 0 0 0,0 0 0 0 0,-1 0 0 0 0,-2 5 0 0 0,-8 5 7 0 0,8-7-13 0 0,0-1 0 0 0,0 1 0 0 0,1 0 0 0 0,-7 10 0 0 0,10-13-9 0 0,-1 1 0 0 0,0 0 0 0 0,0-1 0 0 0,0 0 0 0 0,0 1 0 0 0,-1-1 0 0 0,-3 3 0 0 0,5-4 4 0 0,0-1 0 0 0,1 1 0 0 0,-1-1 0 0 0,0 1 0 0 0,1 0 0 0 0,-1-1 0 0 0,0 1 0 0 0,1 0 0 0 0,-1 0 0 0 0,1-1 1 0 0,-1 1-1 0 0,1 0 0 0 0,0 0 0 0 0,-1 0 0 0 0,1-1 0 0 0,-1 3 0 0 0,-7 30-164 0 0,7-29 193 0 0,-1-1 0 0 0,1 1 0 0 0,0 0 0 0 0,0-1 0 0 0,0 1 0 0 0,1 0 0 0 0,-1 6-1 0 0,1-4 6 0 0,1 0 0 0 0,0 0 0 0 0,0-1 0 0 0,0 1 0 0 0,5 11 0 0 0,-5-14-29 0 0,0 0 0 0 0,8 10 0 0 0,-5-9 0 0 0,0-1 0 0 0,0 1 0 0 0,0-1 0 0 0,0 1 0 0 0,1-1 0 0 0,8 4 0 0 0,-9-5 0 0 0,1 1 0 0 0,0-1 0 0 0,0-1 0 0 0,-1 1 0 0 0,1-1 0 0 0,0 0 0 0 0,6 1 0 0 0,37 0 0 0 0,-40-2 0 0 0,-1-1 0 0 0,0 0 0 0 0,0 0 0 0 0,0 0 0 0 0,-1-1 0 0 0,1 0 0 0 0,0-1 0 0 0,-1 1 0 0 0,0-1 0 0 0,1-1 0 0 0,-1 1 0 0 0,0-1 0 0 0,-1 0 0 0 0,1 0 0 0 0,-1-1 0 0 0,0 1 0 0 0,0-1 0 0 0,7-9 0 0 0,-8 8 0 0 0,-1 1 0 0 0,0-1 0 0 0,0 0 0 0 0,3-9 0 0 0,-1 1 0 0 0,-3 9 3 0 0,-1 1 0 0 0,0 0 1 0 0,0-1-1 0 0,0 1 0 0 0,-1-1 0 0 0,1 1 0 0 0,-1-8 0 0 0,-5-33 33 0 0,3 33-33 0 0,1 6-3 0 0,-1 1 0 0 0,0 0 0 0 0,0 0 0 0 0,0 0 0 0 0,0 0 0 0 0,-6-7 0 0 0,-1-3 0 0 0,5 7 0 0 0,-1 1 0 0 0,0 0 0 0 0,-1 1 0 0 0,1-1 0 0 0,-1 1 0 0 0,-10-7 0 0 0,5 3 0 0 0,-11-13 0 0 0,14 16 0 0 0,0-1 0 0 0,0 1 0 0 0,-1 0 0 0 0,-19-10 0 0 0,14 8 0 0 0,-11-2 0 0 0,21 10 0 0 0,0-1 0 0 0,0 0 0 0 0,0 1 0 0 0,-4-4 0 0 0,-1-1 2 0 0,9 6-2 0 0,0 0 0 0 0,0-1 0 0 0,0 1 0 0 0,0 0 0 0 0,0 0 0 0 0,-1 0 0 0 0,1-1 0 0 0,0 1 0 0 0,0 0 0 0 0,0 0 0 0 0,-1 0 0 0 0,1 0 0 0 0,0-1 0 0 0,0 1 1 0 0,-1 0-1 0 0,1 0 0 0 0,0 0 0 0 0,0 0 0 0 0,-1 0 0 0 0,1 0 0 0 0,0 0 0 0 0,-1 0 0 0 0,1 0 0 0 0,0 0 0 0 0,0 0 0 0 0,-1 0 0 0 0,1 0 0 0 0,-9 1-24 0 0,7-1-82 0 0,0-1-15 0 0,-5-2 141 0 0,0 0 1 0 0,0 1-1 0 0,0-1 1 0 0,0 1-1 0 0,0 1 1 0 0,-1 0-1 0 0,1 0 1 0 0,-10 0-1 0 0,10 1-19 0 0,0 0-1 0 0,-1 1 1 0 0,1 0-1 0 0,0 1 1 0 0,0-1 0 0 0,-9 4-1 0 0,-12 3-57 0 0,22-7 40 0 0,0 0 0 0 0,0 1-1 0 0,0 0 1 0 0,1 0 0 0 0,-1 1 0 0 0,0 0 0 0 0,1-1 0 0 0,0 2 0 0 0,-9 5 0 0 0,-11 9-11 0 0,20-16 21 0 0,0 1 0 0 0,1 0-1 0 0,0 1 1 0 0,-6 4 0 0 0,3-1 7 0 0,0 1 0 0 0,0 0 0 0 0,0 0 0 0 0,1 0 0 0 0,-10 16 0 0 0,9-11 2 0 0,5-9-4 0 0,0 0 0 0 0,0 0 0 0 0,0 0 1 0 0,0 0-1 0 0,0 0 0 0 0,-1 8 0 0 0,-5 14-55 0 0,7-21 57 0 0,-1-1 1 0 0,1 1 0 0 0,-1-1-1 0 0,1 1 1 0 0,1-1-1 0 0,-1 6 1 0 0,-1 0-1 0 0,-3 10 0 0 0,4-15 0 0 0,0 0 0 0 0,1 0 0 0 0,0 0 0 0 0,0 0 0 0 0,1 0 0 0 0,-1 0 0 0 0,1 0 0 0 0,0 0 0 0 0,0 0 0 0 0,1 0 0 0 0,-1 0 0 0 0,5 8 0 0 0,-5-11 0 0 0,-1 0 0 0 0,1-1 0 0 0,0 1 0 0 0,0 0 0 0 0,0 0 0 0 0,0-1 0 0 0,0 1 0 0 0,0 0 0 0 0,0-1 0 0 0,0 1 0 0 0,1-1 0 0 0,-1 1 0 0 0,2 0 0 0 0,3 3 0 0 0,-2 0 0 0 0,0-1 0 0 0,0 1 0 0 0,1-1 0 0 0,-1-1 0 0 0,1 1 0 0 0,0 0 0 0 0,1-1 0 0 0,-1 0 0 0 0,0 0 0 0 0,1-1 0 0 0,0 0 0 0 0,9 3 0 0 0,-9-4 23 0 0,0-1-1 0 0,0 0 1 0 0,1 0-1 0 0,-1 0 1 0 0,0-1-1 0 0,0 0 1 0 0,0 0-1 0 0,0-1 1 0 0,0 1-1 0 0,0-1 1 0 0,0-1-1 0 0,0 1 1 0 0,-1-1-1 0 0,1 0 1 0 0,9-7-1 0 0,-1-1-47 0 0,-12 10 19 0 0,0-1 1 0 0,0 1-1 0 0,0-1 0 0 0,0 0 0 0 0,0 1 1 0 0,-1-1-1 0 0,1 0 0 0 0,-1 0 0 0 0,1 0 1 0 0,1-3-1 0 0,12-33 59 0 0,-14 32-51 0 0,1 0-1 0 0,-2 0 1 0 0,1 0 0 0 0,0 0-1 0 0,-1 0 1 0 0,0 0-1 0 0,-2-10 1 0 0,0-11-4 0 0,2 19 2 0 0,-1 1 0 0 0,-1 0 0 0 0,1 0 0 0 0,-1 0 0 0 0,-1 0 0 0 0,1 1 0 0 0,-6-11 0 0 0,1 2 0 0 0,7 14 0 0 0,-1-1 0 0 0,0 1 0 0 0,0-1 0 0 0,-1 1 0 0 0,1-1 0 0 0,0 1 0 0 0,0 0 0 0 0,-1 0 0 0 0,1-1 0 0 0,0 1 0 0 0,-1 0 0 0 0,-1 0 0 0 0,-8-8 0 0 0,8 6 0 0 0,-1 0 0 0 0,1 0 0 0 0,0 1 0 0 0,-1 0 0 0 0,0-1 0 0 0,0 1 0 0 0,1 1 0 0 0,-8-4 0 0 0,5 3 0 0 0,0 0 0 0 0,1-1 0 0 0,-7-4 0 0 0,10 6 0 0 0,0 0 0 0 0,-1 0 0 0 0,1 0 0 0 0,0 0 0 0 0,-1 0 0 0 0,1 1 0 0 0,-1-1 0 0 0,1 1 0 0 0,-4-1 0 0 0,3 1 0 0 0,-1-1 0 0 0,1 0 0 0 0,0 1 0 0 0,-7-4 0 0 0,5 3-4 0 0,0-1-1 0 0,0 1 1 0 0,0 0-1 0 0,-1 0 1 0 0,1 1-1 0 0,0 0 1 0 0,-1 0-1 0 0,-5 0 1 0 0,3 1-4 0 0,0-1 0 0 0,-15-3 0 0 0,-23 1-56 0 0,43 2 61 0 0,-1 0-1 0 0,1 0 1 0 0,0 0-1 0 0,0 0 1 0 0,0 0-1 0 0,0 0 1 0 0,0 1-1 0 0,0 0 1 0 0,0-1 0 0 0,0 1-1 0 0,0 0 1 0 0,0 0-1 0 0,0 1 1 0 0,-3 1-1 0 0,5-3 3 0 0,-3 1-7 0 0,1 0-1 0 0,-1 0 1 0 0,1 0 0 0 0,-1-1 0 0 0,1 0 0 0 0,-1 1-1 0 0,0-1 1 0 0,-3-1 0 0 0,-3 1-105 0 0,10 0-90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09.53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09.90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0.35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0.87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1.28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11.75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23.51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24.22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24.97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10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10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3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31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55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1:55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3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3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9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12:29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689"/>
    </inkml:context>
    <inkml:brush xml:id="br0">
      <inkml:brushProperty name="width" value="0.05" units="cm"/>
      <inkml:brushProperty name="height" value="0.05" units="cm"/>
      <inkml:brushProperty name="color" value="#D9D9D9"/>
    </inkml:brush>
  </inkml:definitions>
  <inkml:trace contextRef="#ctx0" brushRef="#br0">381 1585 8288 0 0,'0'0'756'0'0,"2"0"-623"0"0,35-3 6535 0 0,-25-1-3411 0 0,7-1-120 0 0,-18 5-3028 0 0,0 0-1 0 0,-1-1 1 0 0,1 1 0 0 0,0 0-1 0 0,0-1 1 0 0,-1 1-1 0 0,1-1 1 0 0,0 1-1 0 0,-1-1 1 0 0,1 1 0 0 0,0-1-1 0 0,-1 1 1 0 0,1-1-1 0 0,-1 0 1 0 0,1 1-1 0 0,-1-1 1 0 0,1 0 0 0 0,0-1 92 0 0,12-10 718 0 0,-13 11-910 0 0,1 1 0 0 0,-1-1 0 0 0,0 1 0 0 0,0-1 1 0 0,1 1-1 0 0,-1-1 0 0 0,0 0 0 0 0,0 1 0 0 0,0-1 0 0 0,0 1 1 0 0,1-1-1 0 0,-1 1 0 0 0,0-1 0 0 0,0 0 0 0 0,0 1 0 0 0,0-1 0 0 0,0 1 1 0 0,-1-2-1 0 0,1 1 9 0 0,2-9 230 0 0,0 1 1 0 0,6-15 0 0 0,0 1 506 0 0,21-59-259 0 0,-28 78-496 0 0,0 0 0 0 0,-1 0 0 0 0,1 0 0 0 0,-1-1 0 0 0,0 1 0 0 0,0 0 0 0 0,-2-6 0 0 0,1-10 0 0 0,1 17 0 0 0,0-1 0 0 0,-1 1 0 0 0,1 0 0 0 0,-1-1 0 0 0,0 1 0 0 0,0 0 0 0 0,0-1 0 0 0,-1 1 0 0 0,1 0 0 0 0,-1 0 0 0 0,-3-5 0 0 0,-4-8 0 0 0,8 12 0 0 0,-1 1 1 0 0,1 0-1 0 0,1-1 0 0 0,-1 1 1 0 0,0 0-1 0 0,1-1 0 0 0,0-3 1 0 0,0 3-8 0 0,0 1 0 0 0,-1 0 0 0 0,1 0 0 0 0,-1-1 0 0 0,1 1 0 0 0,-1 0 0 0 0,-3-6 0 0 0,3 6-11 0 0,-1 0 1 0 0,0 1-1 0 0,0-1 1 0 0,0 0-1 0 0,0 1 1 0 0,0-1-1 0 0,0 1 1 0 0,-1 0 0 0 0,1 0-1 0 0,-1 0 1 0 0,0 0-1 0 0,0 0 1 0 0,1 1-1 0 0,-1-1 1 0 0,-4-1-1 0 0,0 1-5 0 0,0 0 0 0 0,0 1-1 0 0,0 0 1 0 0,0 0 0 0 0,0 0-1 0 0,-8 1 1 0 0,13 0 19 0 0,1 1 0 0 0,-1-1 0 0 0,1 0 0 0 0,-1 0 0 0 0,1 1 0 0 0,0-1 0 0 0,-1 1 0 0 0,1-1 0 0 0,-1 1 0 0 0,1-1 0 0 0,0 1 0 0 0,-1 0 0 0 0,1 0 0 0 0,0 0 0 0 0,0 0 0 0 0,0 0 0 0 0,0 0 0 0 0,0 0 0 0 0,0 0 0 0 0,-2 2 0 0 0,-4 6-52 0 0,6-9 56 0 0,0 1-1 0 0,0-1 1 0 0,0 1 0 0 0,1 0-1 0 0,-1 0 1 0 0,0-1 0 0 0,1 1-1 0 0,-1 0 1 0 0,1 0 0 0 0,-2 2-1 0 0,1 1 24 0 0,-1 1 1 0 0,1-1-1 0 0,0 1 0 0 0,0-1 0 0 0,0 1 0 0 0,1 0 0 0 0,-1 7 1 0 0,2 2 239 0 0,4 17 0 0 0,-2-10 4 0 0,-1-16-179 0 0,-1 1-1 0 0,1-1 1 0 0,0 0 0 0 0,1 0-1 0 0,-1 0 1 0 0,1 0 0 0 0,0 0 0 0 0,0-1-1 0 0,5 6 1 0 0,29 27 584 0 0,-31-31-529 0 0,0 0 0 0 0,11 8 0 0 0,-12-10-79 0 0,0 1-1 0 0,0-1 0 0 0,0 1 1 0 0,0 0-1 0 0,4 7 0 0 0,0 3 36 0 0,-6-10-36 0 0,0 0 0 0 0,-1 0 0 0 0,2-1 1 0 0,-1 1-1 0 0,1-1 0 0 0,-1 0 0 0 0,1 0 0 0 0,0 0 0 0 0,1 0 0 0 0,-1 0 0 0 0,7 3 0 0 0,-1-2 122 0 0,10 5 2 0 0,1-1 0 0 0,31 9 0 0 0,-46-17-214 0 0,0 1 1 0 0,1-1-1 0 0,-1 0 1 0 0,0-1-1 0 0,1 1 1 0 0,-1-1 0 0 0,0 0-1 0 0,1-1 1 0 0,-1 0-1 0 0,0 0 1 0 0,1 0-1 0 0,-1-1 1 0 0,9-3-1 0 0,-3 1-63 0 0,-9 3 87 0 0,0 0 0 0 0,0 0 0 0 0,-1-1 0 0 0,1 1-1 0 0,0 0 1 0 0,3-3 0 0 0,3-4 42 0 0,0 1 0 0 0,-1-2 0 0 0,0 1-1 0 0,0-1 1 0 0,-1 0 0 0 0,7-11 0 0 0,-5 4-23 0 0,0 0 0 0 0,-1-1 0 0 0,7-20 0 0 0,-14 32-11 0 0,0 0 0 0 0,0 0 1 0 0,-1 0-1 0 0,1-1 0 0 0,-1 1 0 0 0,0 0 1 0 0,-1 0-1 0 0,1 0 0 0 0,-1-1 0 0 0,0 1 0 0 0,-3-8 1 0 0,-3-20-5 0 0,6 28-123 0 0,0 1 0 0 0,-1-1 0 0 0,1 0 1 0 0,-1 0-1 0 0,-1 0 0 0 0,-3-5 0 0 0,-6-18-806 0 0,9 22 1064 0 0,1-1 1 0 0,-1 1-1 0 0,0-1 0 0 0,0 1 1 0 0,-1 0-1 0 0,0 0 1 0 0,0 0-1 0 0,-1 1 0 0 0,1 0 1 0 0,-1-1-1 0 0,0 2 1 0 0,-9-8-1 0 0,3 1-136 0 0,11 10 0 0 0,-1 0 0 0 0,0 0 0 0 0,0 0 0 0 0,0 0 0 0 0,0 0 0 0 0,0 0 0 0 0,0 1 0 0 0,0-1 0 0 0,0 0 0 0 0,0 1 0 0 0,0-1 0 0 0,0 0 0 0 0,0 1 0 0 0,-1-1 0 0 0,1 1 0 0 0,0 0 0 0 0,0-1 0 0 0,-1 1 0 0 0,-1 0 0 0 0,-13-3 0 0 0,9 1 0 0 0,0 1 0 0 0,-12-1 0 0 0,16 1 0 0 0,-12 2 0 0 0,13 0 0 0 0,-1 1 0 0 0,1-1 0 0 0,0 0 0 0 0,0 1 0 0 0,-1 0 0 0 0,1 0 0 0 0,0-1 0 0 0,0 1 0 0 0,0 0 0 0 0,-2 4 0 0 0,1-2 0 0 0,1-1 0 0 0,0 0 0 0 0,1 0 0 0 0,-1 0 0 0 0,1 1 0 0 0,-1-1 0 0 0,1 1 0 0 0,0-1 0 0 0,0 1 0 0 0,0 6 0 0 0,0-2 0 0 0,0 0 0 0 0,1 0 0 0 0,1 16 0 0 0,1-13-17 0 0,0-1 0 0 0,1 1 0 0 0,0-1 1 0 0,6 12-1 0 0,22 40-114 0 0,-26-53 127 0 0,1 0 0 0 0,0-1 0 0 0,1 0-1 0 0,0 0 1 0 0,11 9 0 0 0,-7-7 89 0 0,1 0 1 0 0,25 15-1 0 0,-22-16-74 0 0,1 0-1 0 0,21 9 1 0 0,-28-15-6 0 0,-1 0-1 0 0,1-1 1 0 0,0 0-1 0 0,0 0 1 0 0,0-1-1 0 0,16 1 1 0 0,51-7 256 0 0,-49 2-218 0 0,-26 3-43 0 0,0-1 0 0 0,1 1 0 0 0,-1 0 0 0 0,0 0 0 0 0,1-1 0 0 0,-1 1 0 0 0,0-1 0 0 0,1 0 0 0 0,-1 1 0 0 0,0-1 0 0 0,0 0 0 0 0,0 0 0 0 0,1 1 0 0 0,0-2 0 0 0,10-7 0 0 0,-2 5 0 0 0,-3 1 0 0 0,0-1 0 0 0,-1 1 0 0 0,13-9 0 0 0,-6 3-8 0 0,-8 5-30 0 0,0 0 0 0 0,0 1 0 0 0,4-6 0 0 0,3-2-35 0 0,-10 9 58 0 0,1-1 0 0 0,-1 1 1 0 0,1-1-1 0 0,-1 1 0 0 0,0-1 1 0 0,3-4-1 0 0,-2 1 50 0 0,0 0-1 0 0,-1 0 1 0 0,1 0 0 0 0,-1-1-1 0 0,0 1 1 0 0,-1-1 0 0 0,0 1-1 0 0,1-11 1 0 0,-1 0 70 0 0,0 15-103 0 0,-1-1 0 0 0,0 1-1 0 0,1-1 1 0 0,-1 1 0 0 0,-1-1-1 0 0,1 1 1 0 0,0-1-1 0 0,-2-4 1 0 0,1 1-15 0 0,-1 1 0 0 0,1 0 0 0 0,1-1 0 0 0,-1-6 0 0 0,0 7-21 0 0,1 1 0 0 0,0-1 0 0 0,-1 1-1 0 0,0 0 1 0 0,0-1 0 0 0,-2-4 0 0 0,-4-6 66 0 0,-1-1-1 0 0,-10-13 1 0 0,12 22-17 0 0,2-1-1 0 0,-1 0 1 0 0,1 0 0 0 0,0 0 0 0 0,-3-12 0 0 0,5 15-25 0 0,-1 0 0 0 0,1 0 0 0 0,-1 0 0 0 0,0 0 0 0 0,0 0 0 0 0,0 1 0 0 0,-1-1 0 0 0,0 1 0 0 0,0 0 0 0 0,0 0 0 0 0,-6-4 0 0 0,9 7 7 0 0,-4-3-29 0 0,-1 0 0 0 0,1 1 0 0 0,-1-1-1 0 0,0 1 1 0 0,-9-3 0 0 0,-12-7 52 0 0,17 8-9 0 0,1 1 1 0 0,-1 1-1 0 0,0 0 1 0 0,-15-3-1 0 0,22 6-9 0 0,1-1-1 0 0,-1 1 1 0 0,0 0-1 0 0,1 0 1 0 0,-1 0-1 0 0,0 1 1 0 0,1-1-1 0 0,-1 0 1 0 0,0 1-1 0 0,1 0 1 0 0,-1 0-1 0 0,1 0 1 0 0,-1 0-1 0 0,1 0 1 0 0,-1 0-1 0 0,1 0 1 0 0,0 1-1 0 0,0-1 1 0 0,-3 3-1 0 0,0 1-8 0 0,-1 0-1 0 0,1 1 0 0 0,0 0 0 0 0,1 0 0 0 0,-6 9 0 0 0,9-14 8 0 0,0 1 0 0 0,0 0 0 0 0,0 0 0 0 0,1 0 0 0 0,-1 0 0 0 0,0 0 0 0 0,1 0 0 0 0,0 0 0 0 0,-1 0 0 0 0,1 0 0 0 0,0 0 0 0 0,0 0 0 0 0,0 0 0 0 0,0 0 0 0 0,1 2 0 0 0,0 3 0 0 0,1 0 0 0 0,0-1 0 0 0,4 8 0 0 0,1 5 0 0 0,-4-13-2 0 0,0-1 1 0 0,0 1-1 0 0,0-1 1 0 0,0 0-1 0 0,1 0 0 0 0,6 6 1 0 0,8 12-4 0 0,-14-18 19 0 0,0 1-1 0 0,0-1 1 0 0,1 0-1 0 0,0-1 1 0 0,0 1-1 0 0,0-1 1 0 0,11 7-1 0 0,-4-4 15 0 0,0 0 0 0 0,24 8 0 0 0,23 3-191 0 0,-53-16 175 0 0,1 0 0 0 0,-1 0-1 0 0,1 0 1 0 0,0-1-1 0 0,0 0 1 0 0,0-1-1 0 0,0 1 1 0 0,-1-1 0 0 0,14-2-1 0 0,-10 1 7 0 0,0-1 0 0 0,-1 0 1 0 0,0-1-1 0 0,1 0 0 0 0,-1 0 0 0 0,13-7 0 0 0,-11 3 5 0 0,-1-1 0 0 0,0 1 0 0 0,0-2 0 0 0,-1 0 0 0 0,0 0 0 0 0,0 0 0 0 0,11-17 0 0 0,2-11-12 0 0,-20 33-17 0 0,0 0 0 0 0,0 1 0 0 0,0-1 0 0 0,0 0 0 0 0,0 0 0 0 0,-1-1 0 0 0,0 1 0 0 0,0 0 0 0 0,1-8 0 0 0,0 1-122 0 0,-2 7 125 0 0,0 0 0 0 0,0 0 1 0 0,0 0-1 0 0,-1 0 0 0 0,1 0 0 0 0,-1 0 1 0 0,0 1-1 0 0,0-1 0 0 0,-1 0 1 0 0,1 0-1 0 0,-4-5 0 0 0,-2-9 244 0 0,-14-20-216 0 0,16 28-138 0 0,-1 1 1 0 0,0-1-1 0 0,-14-16 0 0 0,6 8 100 0 0,5 6 21 0 0,-1 2 1 0 0,-1-1-1 0 0,0 2 0 0 0,-20-16 0 0 0,15 13-129 0 0,12 10 123 0 0,0 0 0 0 0,0 0 0 0 0,0 0 0 0 0,0 0 0 0 0,-8-2 0 0 0,6 3 56 0 0,1-1 1 0 0,0 0-1 0 0,0 0 1 0 0,-5-3-1 0 0,0-1-52 0 0,0 1 0 0 0,0 1 0 0 0,0-1 0 0 0,-1 1 0 0 0,0 1 0 0 0,0 0 0 0 0,0 1 1 0 0,0 0-1 0 0,0 1 0 0 0,-20-1 0 0 0,15 2-17 0 0,-8 0-42 0 0,18 0 46 0 0,4 1 7 0 0,0-1-1 0 0,-1 0 1 0 0,1 1 0 0 0,0-1 0 0 0,0 1-1 0 0,-1 0 1 0 0,1-1 0 0 0,0 1 0 0 0,0 0 0 0 0,0 0-1 0 0,0 1 1 0 0,0-1 0 0 0,0 0 0 0 0,0 1-1 0 0,0-1 1 0 0,-2 3 0 0 0,2-2-1 0 0,-5 9-51 0 0,4-7 23 0 0,3-4 16 0 0,-1 1 0 0 0,0 0 1 0 0,1 0-1 0 0,-1 0 1 0 0,1 0-1 0 0,0-1 1 0 0,-1 1-1 0 0,1 0 0 0 0,0 0 1 0 0,-1 0-1 0 0,1 2 1 0 0,0-1 14 0 0,0 1 0 0 0,0-1 1 0 0,0 1-1 0 0,0-1 1 0 0,1 1-1 0 0,-1-1 0 0 0,2 5 1 0 0,0 0 32 0 0,-2-6-31 0 0,0 0-1 0 0,1 0 0 0 0,-1 0 1 0 0,0 0-1 0 0,1-1 0 0 0,-1 1 1 0 0,1 0-1 0 0,-1 0 0 0 0,1-1 1 0 0,-1 1-1 0 0,1 0 0 0 0,-1 0 1 0 0,1-1-1 0 0,0 2 0 0 0,7 8 22 0 0,-6-7-36 0 0,0 0 0 0 0,0 0 0 0 0,0-1-1 0 0,1 1 1 0 0,-1 0 0 0 0,1-1 0 0 0,-1 0 0 0 0,1 1-1 0 0,0-1 1 0 0,0 0 0 0 0,0 0 0 0 0,5 2 0 0 0,9 6-33 0 0,-9-5 52 0 0,1-1-1 0 0,0 0 1 0 0,0-1 0 0 0,0 0 0 0 0,0 0 0 0 0,0-1 0 0 0,1 0 0 0 0,14 1-1 0 0,-11-2 26 0 0,0-1 1 0 0,0 0-1 0 0,1 0 0 0 0,18-4 0 0 0,-26 3-55 0 0,0 0 1 0 0,1-1-1 0 0,-1 0 0 0 0,0 0 0 0 0,0 0 1 0 0,0-1-1 0 0,0 0 0 0 0,-1 0 0 0 0,1-1 1 0 0,8-6-1 0 0,2-4 25 0 0,-12 11 40 0 0,0 0 0 0 0,0-1 0 0 0,0 1-1 0 0,-1-1 1 0 0,1 0 0 0 0,-1-1 0 0 0,5-7-1 0 0,-5 5 28 0 0,-2 4-63 0 0,0 1-1 0 0,0 0 1 0 0,0 0-1 0 0,0 0 1 0 0,0 0-1 0 0,1 0 1 0 0,-1 0-1 0 0,1 0 1 0 0,2-2-1 0 0,-2 1-3 0 0,1 0 0 0 0,-1-1-1 0 0,0 1 1 0 0,-1-1 0 0 0,1 1 0 0 0,0-1-1 0 0,-1 0 1 0 0,0 0 0 0 0,0 1 0 0 0,0-1 0 0 0,0 0-1 0 0,-1 0 1 0 0,0 0 0 0 0,1 0 0 0 0,-1 0 0 0 0,-1 0-1 0 0,1 0 1 0 0,-1 0 0 0 0,1 0 0 0 0,-1 1-1 0 0,0-1 1 0 0,-3-7 0 0 0,0-4-3 0 0,3 12 0 0 0,0-1 0 0 0,0 1 0 0 0,0-1 0 0 0,-3-4 0 0 0,-4-7 0 0 0,-6-10 0 0 0,3 7-77 0 0,9 14-2 0 0,0 0 0 0 0,-1-1 1 0 0,-4-5-1 0 0,-14-18 189 0 0,18 24-96 0 0,0-1-1 0 0,0 1 0 0 0,0-1 0 0 0,-1 1 0 0 0,1 0 1 0 0,-1 0-1 0 0,0 1 0 0 0,-7-6 0 0 0,1 2-132 0 0,0 0 0 0 0,-15-17 0 0 0,19 18 154 0 0,0 0 1 0 0,0 0-1 0 0,-1 1 1 0 0,1-1 0 0 0,-1 2-1 0 0,0-1 1 0 0,-1 1-1 0 0,-9-5 1 0 0,-43-13-125 0 0,53 20 66 0 0,0-1 0 0 0,-1 2 1 0 0,1-1-1 0 0,-1 1 0 0 0,-9-1 0 0 0,3 1-78 0 0,1 0 152 0 0,-20 2 0 0 0,9 0-42 0 0,19-1-16 0 0,1 1 0 0 0,0 0 1 0 0,-1 1-1 0 0,1-1 0 0 0,0 1 0 0 0,0 0 1 0 0,0 0-1 0 0,0 0 0 0 0,0 0 0 0 0,0 1 1 0 0,1-1-1 0 0,-7 7 0 0 0,-10 14 7 0 0,17-19 0 0 0,1 0 0 0 0,-1 1 0 0 0,1-1 0 0 0,1 0 0 0 0,-1 1 0 0 0,-2 8 0 0 0,3-9 0 0 0,1-1 0 0 0,-1 1 0 0 0,1-1 0 0 0,0 1 0 0 0,0-1 0 0 0,0 1 0 0 0,0-1 0 0 0,1 0 0 0 0,-1 1 0 0 0,1-1 0 0 0,2 6 0 0 0,-1-2 0 0 0,1 0 0 0 0,1-1 0 0 0,8 13 0 0 0,-11-17 11 0 0,1 1 0 0 0,0-1 0 0 0,0 0 1 0 0,0 0-1 0 0,0 0 0 0 0,3 1 0 0 0,5 6 44 0 0,-8-7-63 0 0,0 0 0 0 0,0-1 0 0 0,0 1 1 0 0,0-1-1 0 0,1 1 0 0 0,-1-1 0 0 0,0 0 0 0 0,1 0 0 0 0,-1 0 0 0 0,1 0 0 0 0,-1 0 0 0 0,1 0 0 0 0,3 0 0 0 0,4 0 32 0 0,0-1 1 0 0,13 0-1 0 0,-10 0 98 0 0,-7 0-96 0 0,0-1 0 0 0,0 0-1 0 0,11-2 1 0 0,12-3 27 0 0,-24 5-43 0 0,1 0-1 0 0,-1-1 0 0 0,0 1 1 0 0,0-1-1 0 0,0 0 0 0 0,0-1 1 0 0,6-3-1 0 0,0 0 26 0 0,-1-1-1 0 0,12-10 1 0 0,-21 15-30 0 0,1 0 0 0 0,0 0 0 0 0,-1 0 0 0 0,1 0 0 0 0,-1 0 1 0 0,0 0-1 0 0,0-1 0 0 0,0 1 0 0 0,0 0 0 0 0,1-4 0 0 0,-2 3-20 0 0,2 0 0 0 0,-1 0 0 0 0,0 0 0 0 0,1 0 0 0 0,-1 0 0 0 0,3-3 0 0 0,-1 3-20 0 0,-1 1 4 0 0,-1 0 0 0 0,0 0 0 0 0,1 1 1 0 0,-1-1-1 0 0,0 0 0 0 0,0 0 0 0 0,0 0 1 0 0,0-1-1 0 0,1-3 0 0 0,0 1 27 0 0,0 0 1 0 0,0 0-1 0 0,1 0 1 0 0,2-4-1 0 0,-3 6 30 0 0,0 0 0 0 0,-1 0-1 0 0,1 0 1 0 0,-1 0 0 0 0,1 0 0 0 0,-1 0-1 0 0,0 0 1 0 0,0 0 0 0 0,-1-1 0 0 0,1 1-1 0 0,0 0 1 0 0,-1-1 0 0 0,0-4 0 0 0,-3-42-553 0 0,3 49 529 0 0,0-1 0 0 0,0 0 0 0 0,0 1 1 0 0,-1-1-1 0 0,1 0 0 0 0,-1 1 0 0 0,1-1 0 0 0,-1 1 0 0 0,0-1 0 0 0,0 1 0 0 0,-1-2 1 0 0,1 1 5 0 0,1 1 0 0 0,-1-1 0 0 0,0 1 0 0 0,0-1 0 0 0,1 1-1 0 0,-1-1 1 0 0,1 1 0 0 0,-1-1 0 0 0,1 0 0 0 0,0 1 0 0 0,-1-3 0 0 0,1 0 9 0 0,0 0-1 0 0,-1 0 1 0 0,0 0 0 0 0,0-1-1 0 0,0 2 1 0 0,0-1-1 0 0,-1 0 1 0 0,0 0-1 0 0,0 0 1 0 0,0 1-1 0 0,0-1 1 0 0,-4-5-1 0 0,-5-3-244 0 0,-22-22-1 0 0,20 21 421 0 0,11 11-168 0 0,0 1 1 0 0,0-1-1 0 0,0 1 0 0 0,0 0 1 0 0,0 0-1 0 0,0 0 1 0 0,-3-1-1 0 0,-10-6 86 0 0,5 2-114 0 0,0 0 1 0 0,0 0-1 0 0,0 1 1 0 0,-1 1-1 0 0,0 0 1 0 0,0 0-1 0 0,0 1 1 0 0,-18-3-1 0 0,17 5 4 0 0,1 0 0 0 0,-15 1 0 0 0,-8-1 0 0 0,28 0 0 0 0,0 1 0 0 0,0-1 0 0 0,0 1 0 0 0,1 1 0 0 0,-1-1 0 0 0,0 1 0 0 0,-8 2 0 0 0,12-3 0 0 0,0 1 0 0 0,-1-1 0 0 0,1 0 0 0 0,0 0 0 0 0,0 0 0 0 0,0 0 0 0 0,-1 0 0 0 0,-2-1 0 0 0,2 1 0 0 0,0 0 0 0 0,0-1 0 0 0,0 1 0 0 0,1 0 0 0 0,-1 0 0 0 0,-4 1 0 0 0,-25 3-17 0 0,27-5 12 0 0,-1 2 1 0 0,1-1 0 0 0,0 0 0 0 0,0 1-1 0 0,0 0 1 0 0,0 1 0 0 0,0-1 0 0 0,0 1 0 0 0,0-1-1 0 0,-7 5 1 0 0,9-4 6 0 0,0 0 0 0 0,-1 0 0 0 0,1 0-1 0 0,-1 0 1 0 0,1-1 0 0 0,-1 1 0 0 0,-6 0 0 0 0,7 0 4 0 0,0-1 0 0 0,1 0 0 0 0,-1 1 0 0 0,1-1 0 0 0,-1 1 0 0 0,1 0 0 0 0,0 0 0 0 0,-1 0 0 0 0,-2 5 0 0 0,-8 5 7 0 0,8-7-13 0 0,0-1 0 0 0,0 1 0 0 0,1 0 0 0 0,-7 10 0 0 0,10-13-9 0 0,-1 1 0 0 0,0 0 0 0 0,0-1 0 0 0,0 0 0 0 0,0 1 0 0 0,-1-1 0 0 0,-3 3 0 0 0,5-4 4 0 0,0-1 0 0 0,1 1 0 0 0,-1-1 0 0 0,0 1 0 0 0,1 0 0 0 0,-1-1 0 0 0,0 1 0 0 0,1 0 0 0 0,-1 0 0 0 0,1-1 1 0 0,-1 1-1 0 0,1 0 0 0 0,0 0 0 0 0,-1 0 0 0 0,1-1 0 0 0,-1 3 0 0 0,-7 30-164 0 0,7-29 193 0 0,-1-1 0 0 0,1 1 0 0 0,0 0 0 0 0,0-1 0 0 0,0 1 0 0 0,1 0 0 0 0,-1 6-1 0 0,1-4 6 0 0,1 0 0 0 0,0 0 0 0 0,0-1 0 0 0,0 1 0 0 0,5 11 0 0 0,-5-14-29 0 0,0 0 0 0 0,8 10 0 0 0,-5-9 0 0 0,0-1 0 0 0,0 1 0 0 0,0-1 0 0 0,0 1 0 0 0,1-1 0 0 0,8 4 0 0 0,-9-5 0 0 0,1 1 0 0 0,0-1 0 0 0,0-1 0 0 0,-1 1 0 0 0,1-1 0 0 0,0 0 0 0 0,6 1 0 0 0,37 0 0 0 0,-40-2 0 0 0,-1-1 0 0 0,0 0 0 0 0,0 0 0 0 0,0 0 0 0 0,-1-1 0 0 0,1 0 0 0 0,0-1 0 0 0,-1 1 0 0 0,0-1 0 0 0,1-1 0 0 0,-1 1 0 0 0,0-1 0 0 0,-1 0 0 0 0,1 0 0 0 0,-1-1 0 0 0,0 1 0 0 0,0-1 0 0 0,7-9 0 0 0,-8 8 0 0 0,-1 1 0 0 0,0-1 0 0 0,0 0 0 0 0,3-9 0 0 0,-1 1 0 0 0,-3 9 3 0 0,-1 1 0 0 0,0 0 1 0 0,0-1-1 0 0,0 1 0 0 0,-1-1 0 0 0,1 1 0 0 0,-1-8 0 0 0,-5-33 33 0 0,3 33-33 0 0,1 6-3 0 0,-1 1 0 0 0,0 0 0 0 0,0 0 0 0 0,0 0 0 0 0,0 0 0 0 0,-6-7 0 0 0,-1-3 0 0 0,5 7 0 0 0,-1 1 0 0 0,0 0 0 0 0,-1 1 0 0 0,1-1 0 0 0,-1 1 0 0 0,-10-7 0 0 0,5 3 0 0 0,-11-13 0 0 0,14 16 0 0 0,0-1 0 0 0,0 1 0 0 0,-1 0 0 0 0,-19-10 0 0 0,14 8 0 0 0,-11-2 0 0 0,21 10 0 0 0,0-1 0 0 0,0 0 0 0 0,0 1 0 0 0,-4-4 0 0 0,-1-1 2 0 0,9 6-2 0 0,0 0 0 0 0,0-1 0 0 0,0 1 0 0 0,0 0 0 0 0,0 0 0 0 0,-1 0 0 0 0,1-1 0 0 0,0 1 0 0 0,0 0 0 0 0,0 0 0 0 0,-1 0 0 0 0,1 0 0 0 0,0-1 0 0 0,0 1 1 0 0,-1 0-1 0 0,1 0 0 0 0,0 0 0 0 0,0 0 0 0 0,-1 0 0 0 0,1 0 0 0 0,0 0 0 0 0,-1 0 0 0 0,1 0 0 0 0,0 0 0 0 0,0 0 0 0 0,-1 0 0 0 0,1 0 0 0 0,-9 1-24 0 0,7-1-82 0 0,0-1-15 0 0,-5-2 141 0 0,0 0 1 0 0,0 1-1 0 0,0-1 1 0 0,0 1-1 0 0,0 1 1 0 0,-1 0-1 0 0,1 0 1 0 0,-10 0-1 0 0,10 1-19 0 0,0 0-1 0 0,-1 1 1 0 0,1 0-1 0 0,0 1 1 0 0,0-1 0 0 0,-9 4-1 0 0,-12 3-57 0 0,22-7 40 0 0,0 0 0 0 0,0 1-1 0 0,0 0 1 0 0,1 0 0 0 0,-1 1 0 0 0,0 0 0 0 0,1-1 0 0 0,0 2 0 0 0,-9 5 0 0 0,-11 9-11 0 0,20-16 21 0 0,0 1 0 0 0,1 0-1 0 0,0 1 1 0 0,-6 4 0 0 0,3-1 7 0 0,0 1 0 0 0,0 0 0 0 0,0 0 0 0 0,1 0 0 0 0,-10 16 0 0 0,9-11 2 0 0,5-9-4 0 0,0 0 0 0 0,0 0 0 0 0,0 0 1 0 0,0 0-1 0 0,0 0 0 0 0,-1 8 0 0 0,-5 14-55 0 0,7-21 57 0 0,-1-1 1 0 0,1 1 0 0 0,-1-1-1 0 0,1 1 1 0 0,1-1-1 0 0,-1 6 1 0 0,-1 0-1 0 0,-3 10 0 0 0,4-15 0 0 0,0 0 0 0 0,1 0 0 0 0,0 0 0 0 0,0 0 0 0 0,1 0 0 0 0,-1 0 0 0 0,1 0 0 0 0,0 0 0 0 0,0 0 0 0 0,1 0 0 0 0,-1 0 0 0 0,5 8 0 0 0,-5-11 0 0 0,-1 0 0 0 0,1-1 0 0 0,0 1 0 0 0,0 0 0 0 0,0 0 0 0 0,0-1 0 0 0,0 1 0 0 0,0 0 0 0 0,0-1 0 0 0,0 1 0 0 0,1-1 0 0 0,-1 1 0 0 0,2 0 0 0 0,3 3 0 0 0,-2 0 0 0 0,0-1 0 0 0,0 1 0 0 0,1-1 0 0 0,-1-1 0 0 0,1 1 0 0 0,0 0 0 0 0,1-1 0 0 0,-1 0 0 0 0,0 0 0 0 0,1-1 0 0 0,0 0 0 0 0,9 3 0 0 0,-9-4 23 0 0,0-1-1 0 0,0 0 1 0 0,1 0-1 0 0,-1 0 1 0 0,0-1-1 0 0,0 0 1 0 0,0 0-1 0 0,0-1 1 0 0,0 1-1 0 0,0-1 1 0 0,0-1-1 0 0,0 1 1 0 0,-1-1-1 0 0,1 0 1 0 0,9-7-1 0 0,-1-1-47 0 0,-12 10 19 0 0,0-1 1 0 0,0 1-1 0 0,0-1 0 0 0,0 0 0 0 0,0 1 1 0 0,-1-1-1 0 0,1 0 0 0 0,-1 0 0 0 0,1 0 1 0 0,1-3-1 0 0,12-33 59 0 0,-14 32-51 0 0,1 0-1 0 0,-2 0 1 0 0,1 0 0 0 0,0 0-1 0 0,-1 0 1 0 0,0 0-1 0 0,-2-10 1 0 0,0-11-4 0 0,2 19 2 0 0,-1 1 0 0 0,-1 0 0 0 0,1 0 0 0 0,-1 0 0 0 0,-1 0 0 0 0,1 1 0 0 0,-6-11 0 0 0,1 2 0 0 0,7 14 0 0 0,-1-1 0 0 0,0 1 0 0 0,0-1 0 0 0,-1 1 0 0 0,1-1 0 0 0,0 1 0 0 0,0 0 0 0 0,-1 0 0 0 0,1-1 0 0 0,0 1 0 0 0,-1 0 0 0 0,-1 0 0 0 0,-8-8 0 0 0,8 6 0 0 0,-1 0 0 0 0,1 0 0 0 0,0 1 0 0 0,-1 0 0 0 0,0-1 0 0 0,0 1 0 0 0,1 1 0 0 0,-8-4 0 0 0,5 3 0 0 0,0 0 0 0 0,1-1 0 0 0,-7-4 0 0 0,10 6 0 0 0,0 0 0 0 0,-1 0 0 0 0,1 0 0 0 0,0 0 0 0 0,-1 0 0 0 0,1 1 0 0 0,-1-1 0 0 0,1 1 0 0 0,-4-1 0 0 0,3 1 0 0 0,-1-1 0 0 0,1 0 0 0 0,0 1 0 0 0,-7-4 0 0 0,5 3-4 0 0,0-1-1 0 0,0 1 1 0 0,0 0-1 0 0,-1 0 1 0 0,1 1-1 0 0,0 0 1 0 0,-1 0-1 0 0,-5 0 1 0 0,3 1-4 0 0,0-1 0 0 0,-15-3 0 0 0,-23 1-56 0 0,43 2 61 0 0,-1 0-1 0 0,1 0 1 0 0,0 0-1 0 0,0 0 1 0 0,0 0-1 0 0,0 0 1 0 0,0 1-1 0 0,0 0 1 0 0,0-1 0 0 0,0 1-1 0 0,0 0 1 0 0,0 0-1 0 0,0 1 1 0 0,-3 1-1 0 0,5-3 3 0 0,-3 1-7 0 0,1 0-1 0 0,-1 0 1 0 0,1 0 0 0 0,-1-1 0 0 0,1 0 0 0 0,-1 1-1 0 0,0-1 1 0 0,-3-1 0 0 0,-3 1-105 0 0,10 0-90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1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 6448 0 0,'0'0'5200'0'0,"1"-1"-4688"0"0,2 0 56 0 0,-1-1 983 0 0,7-10-520 0 0,-7 9-1013 0 0,0-2 285 0 0,0 3-30 0 0,0-1 0 0 0,0 1-1 0 0,0 0 1 0 0,1 0 0 0 0,1-2-1 0 0,2-2-233 0 0,0 0 0 0 0,7-11-1 0 0,-9 10 1 0 0,-4 7-17 0 0,0 0-1 0 0,1-1 1 0 0,-1 1-1 0 0,0 0 1 0 0,1-1 0 0 0,-1 1-1 0 0,0 0 1 0 0,1 0-1 0 0,-1-1 1 0 0,0 1-1 0 0,1 0 1 0 0,-1 0-1 0 0,0 0 1 0 0,1 0 0 0 0,-1 0-1 0 0,1 0 1 0 0,2-1 70 0 0,-1-1-3 0 0,0 0 1 0 0,0 1-1 0 0,0-1 1 0 0,0 0-1 0 0,0 0 1 0 0,3-5-1 0 0,-5 6 35 0 0,1 0-60 0 0,-1 0-50 0 0,0 1-8 0 0,0-1 0 0 0,1 1 0 0 0,-1-1 0 0 0,0 1 0 0 0,0-1 0 0 0,0 1 0 0 0,0-1 0 0 0,1 1 0 0 0,-1-1 0 0 0,0 1 0 0 0,0-1 0 0 0,1 1 0 0 0,-1-1 0 0 0,0 1 0 0 0,1 0 0 0 0,-1-1 0 0 0,0 1 0 0 0,1-1 0 0 0,4-1 64 0 0,-2 1 46 0 0,1-2 77 0 0,-1-3-118 0 0,0 1 15 0 0,-2 4 77 0 0,-1-1-112 0 0,2-2-34 0 0,-1 3 336 0 0,-1 1-409 0 0,1 0 68 0 0,-1 0 1 0 0,1 1-1 0 0,-1-1 0 0 0,0 0 1 0 0,1 1-1 0 0,-1-1 1 0 0,1 0-1 0 0,-1 1 1 0 0,0-1-1 0 0,1 0 1 0 0,-1 1-1 0 0,0-1 1 0 0,1 2-1 0 0,3 4 249 0 0,-3-5-13 0 0,4 6-91 0 0,-4-7-99 0 0,-1 1 0 0 0,1 0 0 0 0,-1-1 0 0 0,1 1 0 0 0,-1-1-1 0 0,1 0 1 0 0,-1 1 0 0 0,1-1 0 0 0,0 0 0 0 0,-1 1 0 0 0,1-1-1 0 0,-1 0 1 0 0,1 0 0 0 0,0 0 0 0 0,1 1 0 0 0,-1-1 87 0 0,0 0-72 0 0,1 1-64 0 0,-2-1-21 0 0,10 10 247 0 0,-8-9-226 0 0,0 2-17 0 0,2 9 61 0 0,-2-6-45 0 0,5 12 61 0 0,-2-8 15 0 0,-4-10-85 0 0,-1 1-1 0 0,1 0 0 0 0,-1-1 1 0 0,0 1-1 0 0,1 0 0 0 0,-1-1 1 0 0,1 1-1 0 0,-1 0 0 0 0,0 0 1 0 0,0-1-1 0 0,1 1 0 0 0,-1 0 1 0 0,0 0-1 0 0,0 0 0 0 0,0 0 1 0 0,0 1-1 0 0,0-1 339 0 0,1 0-274 0 0,1 0-60 0 0,-1 1 1 0 0,1 0-1 0 0,-1 0 0 0 0,0 0 1 0 0,0 0-1 0 0,0 0 0 0 0,0 0 1 0 0,0 0-1 0 0,0 0 0 0 0,0 0 1 0 0,0 4-1 0 0,1 0 46 0 0,-1-5 555 0 0,-1 0-507 0 0,1 1-120 0 0,5-7 333 0 0,-5 4-183 0 0,0 1-76 0 0,3-1-30 0 0,0-4 47 0 0,-1 4 7 0 0,-2 1-76 0 0,-1 0 0 0 0,1 0 1 0 0,-1 0-1 0 0,0 0 1 0 0,1-1-1 0 0,-1 1 0 0 0,0 0 1 0 0,1 0-1 0 0,-1-1 0 0 0,0 1 1 0 0,1 0-1 0 0,-1-1 1 0 0,0 1-1 0 0,0 0 0 0 0,1-1 1 0 0,-1 1-1 0 0,0-1 1 0 0,1 0-1 0 0,-1 0-1 0 0,6-7 9 0 0,0 3 32 0 0,-2-3-22 0 0,1-1 43 0 0,-3 7-21 0 0,3 0-33 0 0,6-12 44 0 0,-5 9-44 0 0,1 6-10 0 0,-6-1 0 0 0,-1 0 0 0 0,1-1 0 0 0,-1 1 0 0 0,1 0 0 0 0,-1 0 0 0 0,1 0 0 0 0,-1 0 0 0 0,0-1 0 0 0,1 1 0 0 0,-1 0 0 0 0,1-1 0 0 0,0 0 0 0 0,2-1 0 0 0,9-10 15 0 0,-11 11 60 0 0,0 0-66 0 0,-1 0 1 0 0,1 0-1 0 0,0 0 1 0 0,-1 0 0 0 0,1 1-1 0 0,0-1 1 0 0,-1 0-1 0 0,1 1 1 0 0,1-2-1 0 0,3-2-10 0 0,3-7 1 0 0,-6 10 0 0 0,-1-1 0 0 0,0 0 0 0 0,1 0 0 0 0,-1 0 0 0 0,0 0 0 0 0,0 0 0 0 0,0 0 0 0 0,1-4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0,3 2 7 0 0,4 1 0 0 0,-6-11 0 0 0,0-1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0,6 7 0 0 0,-3-4 0 0 0,-4-5 0 0 0,0 0 0 0 0,0 0 0 0 0,0 0 0 0 0,0 0 0 0 0,0 0 0 0 0,0 0 0 0 0,0 0 0 0 0,0 1 0 0 0,0-1 0 0 0,0 3 0 0 0,1 2 0 0 0,1-3 0 0 0,-1-3 0 0 0,5 9 0 0 0,4 7 0 0 0,-7-12 0 0 0,1-3 0 0 0,1-1 0 0 0,1-1 0 0 0,-4-1 0 0 0,-2 0 0 0 0,4-4 0 0 0,-2 1 0 0 0,3 1 0 0 0,-4 3 0 0 0,0 0 0 0 0,5-9 0 0 0,1-1 0 0 0,-7 8 0 0 0,1 0 0 0 0,3-6 0 0 0,1 3 0 0 0,-1 0 0 0 0,1 6 0 0 0,-1-2 0 0 0,1-3 0 0 0,-1 1 0 0 0,-5 4 0 0 0,0-1 0 0 0,1 1 0 0 0,-1 0 0 0 0,0 0 0 0 0,1-1 0 0 0,-1 1 0 0 0,0 0 0 0 0,1 0 0 0 0,-1-1 0 0 0,0 1 0 0 0,1 0 0 0 0,-1-1 0 0 0,0 1 0 0 0,0-1 0 0 0,0 1 0 0 0,1 0 0 0 0,-1-1 0 0 0,0 1 0 0 0,0-1 0 0 0,0 1 0 0 0,1-2 0 0 0,3-12 0 0 0,-1 9 0 0 0,1-1 0 0 0,1 2 0 0 0,-2-2 0 0 0,5-16 0 0 0,-5 18 0 0 0,0-2 0 0 0,0 3 0 0 0,2-1 0 0 0,-1 4 0 0 0,1 0 0 0 0,0 1 0 0 0,0 5 0 0 0,-1 2 0 0 0,1-2 0 0 0,-3-5 0 0 0,8 19 0 0 0,-2-3 74 0 0,3 5 1507 0 0,-11-21-1653 0 0,0 0 1 0 0,1 1 0 0 0,-1-1-1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0,2 0-1 0 0,3 4-70 0 0,-4-5-289 0 0,-1 2-138 0 0,1-1 412 0 0,-1 0 0 0 0,1 0 0 0 0,0 0 0 0 0,-1 0 0 0 0,1 0 0 0 0,-1 0 0 0 0,1-1 0 0 0,0 1 0 0 0,0 0 0 0 0,-1-1 0 0 0,1 1 0 0 0,0-1 0 0 0,1 2 0 0 0,0-2 1656 0 0,-2 1-1444 0 0,3 4-133 0 0,3-1-16 0 0,0-2 0 0 0,-1-7 0 0 0,11-9-12 0 0,-14 12 2 0 0,3-3-35 0 0,5-3 53 0 0,4-3 15 0 0,-13 10-21 0 0,0 0 0 0 0,1 1 0 0 0,-1-1 0 0 0,0 0 0 0 0,0 0 0 0 0,0 0 0 0 0,0 0 0 0 0,0 0 0 0 0,0-1 0 0 0,0 1 0 0 0,0 0 0 0 0,0 0 0 0 0,-1-1 0 0 0,1 1 0 0 0,0-1 0 0 0,-1 1 0 0 0,1-1 0 0 0,0 1 0 0 0,-1-1 0 0 0,1 0 0 0 0,-1-1 0 0 0,2-2-2 0 0,0 0 0 0 0,0 0 0 0 0,0 1 0 0 0,0-1 0 0 0,1 1 0 0 0,-1 0 0 0 0,1 0 0 0 0,4-5 0 0 0,1-2 0 0 0,1-4 0 0 0,-5 9 0 0 0,-1 1 0 0 0,6-8 0 0 0,-5 8-336 0 0,0 0 0 0 0,-1-1 0 0 0,1 0 0 0 0,3-11 0 0 0,-4 7-3602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05:12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3 212 6160 0 0,'-1'-1'29'0'0,"1"1"312"0"0,0-1 0 0 0,-1 1 0 0 0,1 0 0 0 0,0-1 0 0 0,0 1 0 0 0,0 0 0 0 0,0-1 0 0 0,0 1 0 0 0,-1-1 0 0 0,1 1-1 0 0,0 0 1 0 0,0-1 0 0 0,0 1 0 0 0,0-1 0 0 0,0 1 0 0 0,0 0 0 0 0,0-1 0 0 0,0 1 0 0 0,0-1 0 0 0,5-5 2976 0 0,1 1-4242 0 0,-3 4 1183 0 0,-1 0 1 0 0,1 0 0 0 0,-1-1-1 0 0,1 0 1 0 0,-1 1-1 0 0,2-3 1 0 0,-3 2-110 0 0,0 1-129 0 0,-1 0-1 0 0,1 0 0 0 0,0 0 0 0 0,-1 1 0 0 0,1-1 0 0 0,0 0 0 0 0,-1 0 0 0 0,1 0 0 0 0,0 1 0 0 0,1-2 0 0 0,0 1 65 0 0,0 0 216 0 0,-2 1-260 0 0,1 0 0 0 0,-1-1 1 0 0,0 1-1 0 0,1 0 0 0 0,-1 0 0 0 0,1-1 1 0 0,-1 1-1 0 0,1 0 0 0 0,-1-1 1 0 0,0 1-1 0 0,1-1 0 0 0,0 0 0 0 0,-1 0 31 0 0,2 0 96 0 0,-1 1-51 0 0,0-1-83 0 0,0 1 1 0 0,0-1-1 0 0,0 1 0 0 0,0-1 0 0 0,0 1 1 0 0,0-1-1 0 0,0 0 0 0 0,-1 0 0 0 0,1 0 1 0 0,0 0-1 0 0,0 0 0 0 0,0 0 0 0 0,0-1 0 0 0,0 0 57 0 0,6-6-76 0 0,1 1-14 0 0,-3 6 46 0 0,6 1 1860 0 0,-11 1-1905 0 0,0-1-1 0 0,1 0 0 0 0,-1 0 1 0 0,1 0-1 0 0,-1 0 0 0 0,1 0 1 0 0,-1 0-1 0 0,1 0 0 0 0,-1 0 1 0 0,1 0-1 0 0,-1-1 0 0 0,0 1 1 0 0,1 0-1 0 0,-1 0 0 0 0,1 0 1 0 0,-1-1-1 0 0,1 1 0 0 0,-1 0 1 0 0,1-1-1 0 0,3-3 1304 0 0,-3 4-1268 0 0,0 0-1 0 0,-1-1 1 0 0,1 1-1 0 0,-1 0 1 0 0,1 0-1 0 0,0 0 1 0 0,-1 0-1 0 0,1 0 1 0 0,-1-1-1 0 0,1 2 1 0 0,0-1-1 0 0,-1 0 1 0 0,1 0-1 0 0,-1 0 1 0 0,1 0-1 0 0,0 0 1 0 0,-1 1 0 0 0,1-1-1 0 0,0 1 1 0 0,1-1 49 0 0,9 1-46 0 0,-7 4-17 0 0,-3-3-21 0 0,-1-1 0 0 0,1 0 0 0 0,0 0 0 0 0,0 1 0 0 0,-1-1-1 0 0,1 0 1 0 0,0 0 0 0 0,2 1 0 0 0,3 3-1 0 0,-2-2 0 0 0,-2 2 38 0 0,-2-4 1044 0 0,2 0-1028 0 0,4 1-33 0 0,-4-1 34 0 0,-1 4 14 0 0,1-3-14 0 0,5 6-15 0 0,-4-5-8 0 0,1 6 42 0 0,-1-2 0 0 0,-2-5 336 0 0,-1-2-563 0 0,1 3 226 0 0,5 3 65 0 0,-4-6-69 0 0,2-3 23 0 0,-3 2-4 0 0,2-1-5 0 0,1-2-19 0 0,8-1-79 0 0,-11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0,2-4 20 0 0,6-5 32 0 0,2 1-186 0 0,-10 8 75 0 0,0 1 1 0 0,0 0-1 0 0,0-1 0 0 0,-1 1 1 0 0,1-1-1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0,4-7-28 0 0,2 0 0 0 0,-3 6-1 0 0,-5 5-6 0 0,-2-1-1 0 0,1 0-82 0 0,2-3-388 0 0,0 0 478 0 0,1 3 18 0 0,-3 0 78 0 0,-1 0-19 0 0,1 0-88 0 0,0 0-1 0 0,0-1 1 0 0,0 1 0 0 0,0 0 0 0 0,-1 0-1 0 0,1 0 1 0 0,0-1 0 0 0,0 1-1 0 0,0 0 1 0 0,0-1 0 0 0,-1 1-1 0 0,1-1 1 0 0,0 0 0 0 0,1-1 0 0 0,-2 2 303 0 0,1 2-100 0 0,7 14 60 0 0,-1-3-231 0 0,-4-10 88 0 0,-3-3-147 0 0,0 0 0 0 0,1 0 0 0 0,-1 0 1 0 0,0 0-1 0 0,0 0 0 0 0,0 0 0 0 0,0 0 0 0 0,1 1 1 0 0,-1-1-1 0 0,0 0 0 0 0,0 0 0 0 0,0 0 0 0 0,0 0 1 0 0,1 1-1 0 0,-1-1 0 0 0,0 0 0 0 0,0 0 0 0 0,0 0 1 0 0,0 1-1 0 0,0-1 0 0 0,0 1 0 0 0,11 16 58 0 0,-11-17 300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9 0 0 0,0-5 0 0 0,-1-7 0 0 0,-2 3 0 0 0,2 1 0 0 0,-5-3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0,4-3 0 0 0,-1 2 0 0 0,-5-4 0 0 0,-1 0 0 0 0,1 0 0 0 0,-1 0 0 0 0,0 0 0 0 0,1 0 0 0 0,-1 0 0 0 0,0 0 0 0 0,1 0 0 0 0,-1-1 0 0 0,0 1 0 0 0,1 0 0 0 0,-1 0 0 0 0,0-1 0 0 0,1 1 0 0 0,7-6 0 0 0,-2 4 0 0 0,-1-1 0 0 0,1 1 0 0 0,-1-2 0 0 0,4-4 0 0 0,-7 5 0 0 0,3-4 0 0 0,0 3 0 0 0,4-2 0 0 0,-3-1 0 0 0,-5 7 0 0 0,0-1 0 0 0,-1 1 0 0 0,1 0 0 0 0,-1-1 0 0 0,1 1 0 0 0,-1-1 0 0 0,1 1 0 0 0,-1-1 0 0 0,1 1 0 0 0,-1-1 0 0 0,0 1 0 0 0,1-1 0 0 0,-1 0 0 0 0,1 1 0 0 0,-1-1 0 0 0,1-1 0 0 0,0 1 0 0 0,8-4 0 0 0,-2 3 0 0 0,-2 3 0 0 0,0-4 0 0 0,1 0 0 0 0,-1 0 0 0 0,1-1 0 0 0,0-1 0 0 0,-2 1 0 0 0,0 0 0 0 0,2 1 0 0 0,-1 1 0 0 0,0 2 0 0 0,-2 0 0 0 0,2 1 0 0 0,1 3 0 0 0,0 0 0 0 0,1-2 0 0 0,-7-2 0 0 0,1 0 0 0 0,-1 0 0 0 0,1 0 0 0 0,-1 1 0 0 0,0-1 0 0 0,1 0 0 0 0,-1 0 0 0 0,1 0 0 0 0,-1 0 0 0 0,1 0 0 0 0,-1 1 0 0 0,0-1 0 0 0,1 0 0 0 0,-1 1 0 0 0,0-1 0 0 0,1 0 0 0 0,-1 1 0 0 0,0-1 0 0 0,1 0 0 0 0,0 2 0 0 0,0 0 0 0 0,3 3 0 0 0,-1-1 0 0 0,-3-1 0 0 0,6 11 0 0 0,-4-10 0 0 0,-1-2 0 0 0,-1-1 0 0 0,1 0 0 0 0,0 1 0 0 0,-1-1 0 0 0,1 0 0 0 0,0 1 0 0 0,0-1 0 0 0,0 0 0 0 0,2 2 0 0 0,2 1 0 0 0,5 2 0 0 0,-8-3 0 0 0,0 1 0 0 0,3 2 0 0 0,2-3 0 0 0,5 0 87 0 0,-12-3 122 0 0,1 1-224 0 0,-1-1-1 0 0,1 0 0 0 0,-1 1 1 0 0,0-1-1 0 0,1 0 0 0 0,-1 1 1 0 0,1-1-1 0 0,-1 0 0 0 0,1 0 1 0 0,-1 0-1 0 0,0 0 0 0 0,1 1 1 0 0,-1-1-1 0 0,1 0 0 0 0,14-13 374 0 0,-14 13-400 0 0,0-1-260 0 0,1 1 282 0 0,8-6 21 0 0,-8 6-1 0 0,-1-1 0 0 0,0 0 0 0 0,0 1 0 0 0,0-1 0 0 0,0 0 0 0 0,0 0 0 0 0,0 0 0 0 0,-1 0 0 0 0,1 0 0 0 0,0 0 0 0 0,0 0 0 0 0,0 0 0 0 0,-1 0 0 0 0,2-2 0 0 0,6-8 0 0 0,-3 3 10 0 0,-4 6 24 0 0,-2 0 17 0 0,12-24 246 0 0,-11 25-417 0 0,1 0-121 0 0,1-4 235 0 0,1 1 0 0 0,0 0 1 0 0,3-5-1 0 0,6-3 6 0 0,-10 10 0 0 0,-1 0 0 0 0,1 0 0 0 0,-1 0 0 0 0,0 0 0 0 0,1-3 0 0 0,-1 4 0 0 0,-1 0 0 0 0,0 1 0 0 0,1-1 0 0 0,-1 0 0 0 0,0 1 0 0 0,1-1 0 0 0,-1 0 0 0 0,1 1 0 0 0,-1-1 0 0 0,1 1 0 0 0,0-1 0 0 0,0-1 0 0 0,0 1 0 0 0,0 0 0 0 0,-1 0 0 0 0,1 0 0 0 0,0 0 0 0 0,-1-1 0 0 0,1 1 0 0 0,0-3 0 0 0,4-6 0 0 0,-3 5 0 0 0,-1 3 0 0 0,0 1 0 0 0,0-1 0 0 0,0 0 0 0 0,1 1 0 0 0,-1-1 0 0 0,0 0 0 0 0,0 1 0 0 0,1 0 0 0 0,1-2 0 0 0,2-1 0 0 0,-3 1-277 0 0,6-5-6280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0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61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2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 0 0 0 0,11 6 0 0 0,-10-6-418 0 0,-1 0 0 0 0,1 0 0 0 0,-1 0 0 0 0,6 5 0 0 0,2 5 227 0 0,-3-4 74 0 0,-2-1-1 0 0,15 20 0 0 0,-20-22-622 0 0,1-1 0 0 0,1 0 0 0 0,0 0-1 0 0,-1 0 1 0 0,2 0 0 0 0,6 5 0 0 0,-10-9 9 0 0,0 1 1 0 0,0-1 0 0 0,0 1 0 0 0,0-1 0 0 0,3 5 0 0 0,6 9 61 0 0,-7-12-56 0 0,19 23-136 0 0,-22-25 3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3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10-31 0 0,-2-10-1249 0 0,1 0-1 0 0,-1 0 1 0 0,0 0-1 0 0,1 1 1 0 0,-1-1-1 0 0,1 0 1 0 0,0 0-1 0 0,2 4 1 0 0,-2-5 585 0 0,0 2-41 0 0,7 9-241 0 0,-1 0 518 0 0,0-1-1 0 0,14 16 0 0 0,22 27 618 0 0,-38-48-1564 0 0,0-1 0 0 0,0 1-1 0 0,1-1 1 0 0,0-1 0 0 0,9 6 0 0 0,-3-1-54 0 0,-8-7-89 0 0,12 9 18 0 0,-14-9-177 0 0,1-2-746 0 0,7 0-862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0 147 10304 0 0,'0'0'7271'0'0,"2"-1"-6435"0"0,6-3-32 0 0,-6 3-36 0 0,0-1-136 0 0,15-12 262 0 0,-13 12-673 0 0,1-2 1 0 0,-1 1-1 0 0,0 0 0 0 0,5-8 0 0 0,2-3 158 0 0,-6 8-185 0 0,0-1 1 0 0,10-10 0 0 0,-8 12-137 0 0,-1-1-250 0 0,0 0-1 0 0,1 1 1 0 0,-1 0-1 0 0,13-7 1 0 0,-4 3-1816 0 0,-4-1-5498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18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0,4-5 675 0 0,-4 5-561 0 0,1-1 31 0 0,0 1-1 0 0,-1 0 1 0 0,1-1-1 0 0,-1 1 1 0 0,1-1-1 0 0,0 1 1 0 0,0 0-1 0 0,-1-1 1 0 0,1 1-1 0 0,0 0 1 0 0,-1 0 0 0 0,3-1 5001 0 0,-1 1-4524 0 0,20 0 397 0 0,-20 0-712 0 0,0 1-21 0 0,5 2-126 0 0,0 1 0 0 0,-1 0 0 0 0,0 0 0 0 0,0 0-1 0 0,0 1 1 0 0,7 7 0 0 0,-12-12-192 0 0,-1 1 1 0 0,1-1-1 0 0,-1 1 1 0 0,1-1-1 0 0,-1 1 0 0 0,1-1 1 0 0,0 0-1 0 0,-1 1 0 0 0,1-1 1 0 0,0 0-1 0 0,0 0 1 0 0,-1 1-1 0 0,1-1 0 0 0,0 0 1 0 0,-1 0-1 0 0,2 0 0 0 0,3 1 46 0 0,3 4 32 0 0,-1 0-1 0 0,1 0 1 0 0,-1 1 0 0 0,0 0-1 0 0,9 11 1 0 0,8 6 69 0 0,-7-7-147 0 0,-12-11-21 0 0,-1-1 0 0 0,1 1 0 0 0,8 5 0 0 0,-4-3-9 0 0,-7-5-321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33 872 0 0,-24-32-1408 0 0,0-1 0 0 0,0 1 1 0 0,0-1-1 0 0,0 1 0 0 0,0-1 0 0 0,0 1 0 0 0,-1 0 0 0 0,1-1 1 0 0,0 4-1 0 0,3 3 176 0 0,-1-3-150 0 0,1-1-1 0 0,-1 0 0 0 0,1-1 0 0 0,0 1 0 0 0,0-1 0 0 0,1 0 0 0 0,4 3 0 0 0,3 3 193 0 0,24 11 385 0 0,-14-8-354 0 0,1 6-188 0 0,11 6-162 0 0,-14-14-108 0 0,-19-9-49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0 159 2760 0 0,'0'0'125'0'0,"1"-2"411"0"0,21-30 10388 0 0,-18 25-9631 0 0,0 1 1 0 0,1-1-1 0 0,8-8 1 0 0,-2 2-207 0 0,-7 9-809 0 0,0 0 1 0 0,1 1-1 0 0,-1 0 0 0 0,0 0 1 0 0,1 0-1 0 0,7-4 1 0 0,-7 5-225 0 0,0-1 0 0 0,0 0 0 0 0,-1 0 1 0 0,9-6-1 0 0,-13 8-51 0 0,12-12-730 0 0,-1 3-5005 0 0,-4 5-1302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1 1 0 0,-1 0-1 0 0,1 0 0 0 0,0-1 1 0 0,0 1-1 0 0,0 0 1 0 0,0 0-1 0 0,0-1 1 0 0,0 1-1 0 0,0 0 0 0 0,0 0 1 0 0,1 0-1 0 0,-1-1 1 0 0,0 1-1 0 0,0 0 1 0 0,1-1-1 0 0,-1 1 0 0 0,1 1 1 0 0,-1 1 86 0 0,0-2 93 0 0,-1 0 1 0 0,0-1-1 0 0,1 1 1 0 0,-1-1-1 0 0,1 1 1 0 0,0 0 0 0 0,-1-1-1 0 0,1 1 1 0 0,-1 0-1 0 0,1-1 1 0 0,0 1-1 0 0,-1 0 1 0 0,1 0-1 0 0,0-1 1 0 0,0 1-1 0 0,0 0 1 0 0,0 0 0 0 0,0-1-1 0 0,0 1 1 0 0,0 0-1 0 0,0 0 1 0 0,0-1-1 0 0,0 1 1 0 0,0 0-1 0 0,1 1 1 0 0,-1 6 334 0 0,0 12 748 0 0,0-19-870 0 0,1 1-6 0 0,0 1-293 0 0,1-1 0 0 0,-1 1 0 0 0,0 0-1 0 0,0 0 1 0 0,-1 0 0 0 0,1 0 0 0 0,-1 0 0 0 0,1 0-1 0 0,-1 0 1 0 0,0 5 0 0 0,-1-2 60 0 0,2-1-1 0 0,-1 0 1 0 0,2 9-1 0 0,3 14 120 0 0,-3-19-307 0 0,-1 0-1 0 0,6 15 1 0 0,-7-22-553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3:26:25.99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 0 0 0 0,1-1 1 0 0,0 1-1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69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14 5984 0 0,'0'0'1794'0'0,"6"-4"869"0"0,5-6 3847 0 0,-9 11-6124 0 0,0 0-224 0 0,1-1 0 0 0,0 1 0 0 0,0-1 0 0 0,0 0 0 0 0,0 0 0 0 0,0 0 1 0 0,6-1-1 0 0,-5 0-63 0 0,-1 1 0 0 0,1 0 1 0 0,-1 0-1 0 0,1 0 0 0 0,-1 0 1 0 0,1 1-1 0 0,-1-1 0 0 0,7 3 0 0 0,-2-1-59 0 0,-1 1 0 0 0,0 0-1 0 0,11 7 1 0 0,-17-9-8 0 0,1 0 1 0 0,-1-1-1 0 0,1 1 0 0 0,-1-1 0 0 0,1 1 1 0 0,-1-1-1 0 0,1 0 0 0 0,2 1 0 0 0,7 1 151 0 0,-7 0-327 0 0,4 1 174 0 0,0-1 1 0 0,15 4-1 0 0,-20-5-998 0 0,1-1-1 0 0,-1 1 1 0 0,1-1 0 0 0,-1-1-1 0 0,8 0 1 0 0,5-4-5176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6448 0 0,'0'0'5200'0'0,"1"-1"-4688"0"0,2 0 56 0 0,-1-1 983 0 0,7-9-520 0 0,-7 8-1013 0 0,0-2 285 0 0,0 3-30 0 0,0 0 0 0 0,0 0-1 0 0,0 0 1 0 0,1 0 0 0 0,1-2-1 0 0,2-2-233 0 0,-1 1 0 0 0,8-11-1 0 0,-9 9 1 0 0,-4 7-17 0 0,0 0-1 0 0,1-1 1 0 0,-1 1-1 0 0,0 0 1 0 0,1-1 0 0 0,-1 1-1 0 0,0 0 1 0 0,1 0-1 0 0,-1-1 1 0 0,0 1-1 0 0,1 0 1 0 0,-1 0-1 0 0,0 0 1 0 0,1 0 0 0 0,-1 0-1 0 0,1 0 1 0 0,2-1 70 0 0,-1-1-3 0 0,0 0 1 0 0,0 1-1 0 0,0 0 1 0 0,0-1-1 0 0,0 0 1 0 0,3-5-1 0 0,-5 6 35 0 0,1 0-60 0 0,-1 0-50 0 0,0 1-8 0 0,0-1 0 0 0,1 1 0 0 0,-1-1 0 0 0,0 1 0 0 0,0-1 0 0 0,0 1 0 0 0,0 0 0 0 0,1 0 0 0 0,-1-1 0 0 0,0 1 0 0 0,0-1 0 0 0,1 1 0 0 0,-1-1 0 0 0,0 1 0 0 0,1 0 0 0 0,-1-1 0 0 0,0 1 0 0 0,1-1 0 0 0,4-1 64 0 0,-2 1 46 0 0,1-2 77 0 0,-1-3-118 0 0,0 2 15 0 0,-2 3 77 0 0,-1-1-112 0 0,2-2-34 0 0,-1 3 336 0 0,-1 1-409 0 0,1 0 68 0 0,-1 0 1 0 0,1 1-1 0 0,-1-1 0 0 0,0 0 1 0 0,1 1-1 0 0,-1-1 1 0 0,1 0-1 0 0,-1 1 1 0 0,0-1-1 0 0,1 0 1 0 0,-1 1-1 0 0,0-1 1 0 0,1 2-1 0 0,2 3 249 0 0,-2-4-13 0 0,4 6-91 0 0,-4-7-99 0 0,-1 1 0 0 0,1 0 0 0 0,-1-1 0 0 0,1 1 0 0 0,-1-1-1 0 0,1 0 1 0 0,-1 1 0 0 0,1-1 0 0 0,0 0 0 0 0,-1 1 0 0 0,1-1-1 0 0,-1 0 1 0 0,1 0 0 0 0,0 0 0 0 0,1 1 0 0 0,-1-1 87 0 0,0 0-72 0 0,1 1-64 0 0,-2-1-21 0 0,10 9 247 0 0,-8-8-226 0 0,0 2-17 0 0,2 8 61 0 0,-2-5-45 0 0,5 11 61 0 0,-2-7 15 0 0,-4-10-85 0 0,-1 1-1 0 0,1-1 0 0 0,-1 0 1 0 0,0 1-1 0 0,1 0 0 0 0,-1-1 1 0 0,1 1-1 0 0,-1 0 0 0 0,0 0 1 0 0,0-1-1 0 0,1 1 0 0 0,-1 0 1 0 0,0 0-1 0 0,0 0 0 0 0,0 0 1 0 0,0 1-1 0 0,0-1 339 0 0,1 0-274 0 0,1 0-60 0 0,-1 1 1 0 0,1-1-1 0 0,-1 1 0 0 0,0 0 1 0 0,0 0-1 0 0,0 0 0 0 0,0 0 1 0 0,0 0-1 0 0,0 0 0 0 0,0 0 1 0 0,0 3-1 0 0,1 1 46 0 0,-1-5 555 0 0,-1 0-507 0 0,1 1-120 0 0,4-7 333 0 0,-4 4-183 0 0,0 1-76 0 0,3-1-30 0 0,0-4 47 0 0,-1 5 7 0 0,-2 0-76 0 0,-1 0 0 0 0,1 0 1 0 0,-1 0-1 0 0,0 0 1 0 0,1-1-1 0 0,-1 1 0 0 0,0 0 1 0 0,1 0-1 0 0,-1-1 0 0 0,0 1 1 0 0,1 0-1 0 0,-1-1 1 0 0,0 1-1 0 0,0 0 0 0 0,1-1 1 0 0,-1 1-1 0 0,0-1 1 0 0,1 0-1 0 0,-1 0-1 0 0,6-7 9 0 0,0 4 32 0 0,-2-4-22 0 0,1-1 43 0 0,-3 8-21 0 0,3-1-33 0 0,6-12 44 0 0,-5 10-44 0 0,1 5-10 0 0,-6-1 0 0 0,-1 0 0 0 0,1-1 0 0 0,-1 1 0 0 0,1 0 0 0 0,-1 0 0 0 0,1 0 0 0 0,-1 0 0 0 0,0-1 0 0 0,1 1 0 0 0,-1 0 0 0 0,1-1 0 0 0,0 0 0 0 0,1-1 0 0 0,10-10 15 0 0,-11 12 60 0 0,0-1-66 0 0,-1 0 1 0 0,1 0-1 0 0,0 0 1 0 0,-1 0 0 0 0,1 1-1 0 0,0-1 1 0 0,-1 0-1 0 0,1 1 1 0 0,1-2-1 0 0,3-2-10 0 0,3-6 1 0 0,-6 9 0 0 0,-1-1 0 0 0,0 0 0 0 0,1 0 0 0 0,-1 0 0 0 0,0 0 0 0 0,0 0 0 0 0,0 1 0 0 0,1-5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11-9 0 0,3 2 7 0 0,4 2 0 0 0,-7-12 0 0 0,1 0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0 0 0 0,6 8 0 0 0,-3-4 0 0 0,-4-5 0 0 0,0-1 0 0 0,0 1 0 0 0,0 0 0 0 0,0 0 0 0 0,0 0 0 0 0,0 0 0 0 0,0 0 0 0 0,0 1 0 0 0,0-1 0 0 0,0 3 0 0 0,1 1 0 0 0,1-2 0 0 0,-1-3 0 0 0,5 9 0 0 0,4 6 0 0 0,-7-11 0 0 0,1-3 0 0 0,1-1 0 0 0,0-1 0 0 0,-3-1 0 0 0,-2 0 0 0 0,4-4 0 0 0,-2 2 0 0 0,3 0 0 0 0,-4 3 0 0 0,0 0 0 0 0,5-9 0 0 0,1 0 0 0 0,-7 7 0 0 0,1 0 0 0 0,3-5 0 0 0,1 2 0 0 0,-1 0 0 0 0,1 6 0 0 0,-1-1 0 0 0,1-4 0 0 0,-1 1 0 0 0,-5 4 0 0 0,0-1 0 0 0,1 1 0 0 0,-1 0 0 0 0,0 0 0 0 0,1-1 0 0 0,-1 1 0 0 0,0 0 0 0 0,0 0 0 0 0,0-1 0 0 0,0 1 0 0 0,1 0 0 0 0,-1-1 0 0 0,0 1 0 0 0,0-1 0 0 0,0 1 0 0 0,1 0 0 0 0,-1-1 0 0 0,0 1 0 0 0,0-1 0 0 0,0 1 0 0 0,1-2 0 0 0,3-11 0 0 0,-1 8 0 0 0,1 0 0 0 0,1 1 0 0 0,-2-2 0 0 0,5-15 0 0 0,-5 18 0 0 0,0-3 0 0 0,0 3 0 0 0,2-1 0 0 0,-1 4 0 0 0,1 0 0 0 0,0 1 0 0 0,0 5 0 0 0,-1 1 0 0 0,1-1 0 0 0,-3-5 0 0 0,7 18 0 0 0,-1-3 74 0 0,3 5 1507 0 0,-11-20-1653 0 0,0 0 1 0 0,1 1 0 0 0,-1-1-1 0 0,0 0 1 0 0,1 0-1 0 0,-1 0 1 0 0,1 0-1 0 0,0 1 1 0 0,-1-2-1 0 0,1 1 1 0 0,0 0 0 0 0,-1 0-1 0 0,1-1 1 0 0,0 1-1 0 0,0 0 1 0 0,-1 0-1 0 0,1 0 1 0 0,1 0 0 0 0,-1-1 723 0 0,0 1 58 0 0,-1 0-688 0 0,1 0 1 0 0,-1 0-1 0 0,0 0 1 0 0,0-1-1 0 0,1 1 0 0 0,-1 0 1 0 0,0 0-1 0 0,1-1 0 0 0,-1 1 1 0 0,1 0-1 0 0,-1-1 0 0 0,1 0 1 0 0,-1 1-1 0 0,1-1 0 0 0,-1 1 1 0 0,2 0-1 0 0,3 4-70 0 0,-4-5-289 0 0,-1 2-138 0 0,1-1 412 0 0,-1 0 0 0 0,1 0 0 0 0,0 0 0 0 0,-1 0 0 0 0,1 0 0 0 0,-1 0 0 0 0,1-1 0 0 0,0 1 0 0 0,0-1 0 0 0,-1 0 0 0 0,1 1 0 0 0,0-1 0 0 0,1 2 0 0 0,0-2 1656 0 0,-2 1-1444 0 0,3 4-133 0 0,3-1-16 0 0,0-2 0 0 0,-1-7 0 0 0,10-8-12 0 0,-13 11 2 0 0,3-3-35 0 0,5-3 53 0 0,4-2 15 0 0,-13 9-21 0 0,0 0 0 0 0,1 1 0 0 0,-1-1 0 0 0,0 0 0 0 0,0 0 0 0 0,0 0 0 0 0,0 0 0 0 0,0 0 0 0 0,0 0 0 0 0,0 0 0 0 0,0 0 0 0 0,0 0 0 0 0,-1-1 0 0 0,1 1 0 0 0,0-1 0 0 0,-1 1 0 0 0,1-1 0 0 0,0 1 0 0 0,-1-1 0 0 0,1 0 0 0 0,-1 0 0 0 0,2-3-2 0 0,0 0 0 0 0,0 0 0 0 0,0 2 0 0 0,0-2 0 0 0,1 1 0 0 0,-1 0 0 0 0,1 0 0 0 0,3-4 0 0 0,2-3 0 0 0,1-3 0 0 0,-5 9 0 0 0,-1 0 0 0 0,6-8 0 0 0,-5 9-336 0 0,0-1 0 0 0,-1-1 0 0 0,1 1 0 0 0,3-12 0 0 0,-4 8-3602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3 201 6160 0 0,'-1'-1'29'0'0,"1"1"312"0"0,0-1 0 0 0,-1 1 0 0 0,1 0 0 0 0,0-1 0 0 0,0 1 0 0 0,0 0 0 0 0,0-1 0 0 0,0 1 0 0 0,-1-1 0 0 0,1 1-1 0 0,0 0 1 0 0,0-1 0 0 0,0 1 0 0 0,0-1 0 0 0,0 1 0 0 0,0 0 0 0 0,0-1 0 0 0,0 1 0 0 0,0 0 0 0 0,5-6 2976 0 0,1 1-4242 0 0,-3 4 1183 0 0,-1 0 1 0 0,1 0 0 0 0,-1-1-1 0 0,1 0 1 0 0,-1 2-1 0 0,2-4 1 0 0,-3 2-110 0 0,0 1-129 0 0,-1 0-1 0 0,1 0 0 0 0,0 0 0 0 0,-1 1 0 0 0,1-1 0 0 0,0 0 0 0 0,-1 0 0 0 0,1 0 0 0 0,0 1 0 0 0,1-2 0 0 0,-1 1 65 0 0,1 0 216 0 0,-2 1-260 0 0,1 0 0 0 0,-1 0 1 0 0,0 0-1 0 0,1 0 0 0 0,-1 0 0 0 0,1-1 1 0 0,-1 1-1 0 0,1 0 0 0 0,-1-1 1 0 0,0 1-1 0 0,1-1 0 0 0,0 0 0 0 0,-1 0 31 0 0,2 0 96 0 0,-1 1-51 0 0,0-1-83 0 0,0 1 1 0 0,0-1-1 0 0,0 1 0 0 0,0-1 0 0 0,0 1 1 0 0,0-1-1 0 0,0 0 0 0 0,-1 0 0 0 0,1 0 1 0 0,0 0-1 0 0,0 0 0 0 0,0 0 0 0 0,0-1 0 0 0,0 1 57 0 0,6-7-76 0 0,1 1-14 0 0,-3 6 46 0 0,6 1 1860 0 0,-11 1-1905 0 0,0-1-1 0 0,1 0 0 0 0,-1 0 1 0 0,1 0-1 0 0,-1 0 0 0 0,1 0 1 0 0,-1 0-1 0 0,1 0 0 0 0,-1 0 1 0 0,1 0-1 0 0,-1-1 0 0 0,0 1 1 0 0,1 0-1 0 0,-1 0 0 0 0,1 0 1 0 0,-1-1-1 0 0,1 1 0 0 0,-1 0 1 0 0,1-1-1 0 0,3-2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0,0 1 0 0 0,-1-1-1 0 0,1 0 1 0 0,0 0 0 0 0,2 1 0 0 0,3 2-1 0 0,-2-1 0 0 0,-2 2 38 0 0,-2-4 1044 0 0,2 0-1028 0 0,4 1-33 0 0,-4-1 34 0 0,-1 4 14 0 0,1-4-14 0 0,5 7-15 0 0,-4-5-8 0 0,1 5 42 0 0,-1-1 0 0 0,-2-5 336 0 0,-1-2-563 0 0,1 3 226 0 0,5 2 65 0 0,-4-5-69 0 0,2-2 23 0 0,-3 1-4 0 0,1-1-5 0 0,2-2-19 0 0,8-1-79 0 0,-11 4-93 0 0,0 1-29 0 0,-1 0 152 0 0,1 0 0 0 0,-1 0 1 0 0,1 0-1 0 0,-1 0 1 0 0,1 0-1 0 0,0 0 1 0 0,-1-1-1 0 0,1 1 1 0 0,-1 0-1 0 0,1 0 1 0 0,-1-1-1 0 0,1 1 1 0 0,-1 0-1 0 0,1-1 1 0 0,-1 1-1 0 0,1-1 0 0 0,-1 1 1 0 0,0 0-1 0 0,1 0 1 0 0,-1-1-1 0 0,1 1 1 0 0,-1-1-1 0 0,0 0 1 0 0,1-1-1 0 0,2-4 20 0 0,6-4 32 0 0,2 0-186 0 0,-10 8 75 0 0,0 1 1 0 0,0 0-1 0 0,0-1 0 0 0,-1 2 1 0 0,1-2-1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0,2-3-110 0 0,5-6-28 0 0,2-1 0 0 0,-3 6-1 0 0,-5 5-6 0 0,-2-1-1 0 0,1 0-82 0 0,2-2-388 0 0,0-1 478 0 0,1 3 18 0 0,-3 0 78 0 0,-1 0-19 0 0,1 0-88 0 0,0 0-1 0 0,0-1 1 0 0,0 1 0 0 0,0 0 0 0 0,-1 0-1 0 0,1 0 1 0 0,0-1 0 0 0,0 1-1 0 0,0 0 1 0 0,0-1 0 0 0,-1 1-1 0 0,1-1 1 0 0,0 0 0 0 0,1-1 0 0 0,-2 2 303 0 0,1 2-100 0 0,7 13 60 0 0,-1-3-231 0 0,-4-9 88 0 0,-3-3-147 0 0,0 0 0 0 0,1 0 0 0 0,-1 0 1 0 0,0 0-1 0 0,0 0 0 0 0,0 0 0 0 0,0 0 0 0 0,1 1 1 0 0,-1-1-1 0 0,0 0 0 0 0,0 0 0 0 0,0 0 0 0 0,0 0 1 0 0,1 1-1 0 0,-1-1 0 0 0,0 0 0 0 0,0 0 0 0 0,0 0 1 0 0,0 1-1 0 0,0-1 0 0 0,0 1 0 0 0,10 15 58 0 0,-10-16 300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8 0 0 0,0-4 0 0 0,-1-7 0 0 0,-2 3 0 0 0,2 0 0 0 0,-5-2 0 0 0,0 0 0 0 0,0 0 0 0 0,0 0 0 0 0,0 0 0 0 0,1 0 0 0 0,-1 0 0 0 0,0 1 0 0 0,0-1 0 0 0,0 0 0 0 0,0 0 0 0 0,1 0 0 0 0,-1 0 0 0 0,0 0 0 0 0,0 1 0 0 0,0-1 0 0 0,0 0 0 0 0,0 0 0 0 0,0 0 0 0 0,1 1 0 0 0,-1-1 0 0 0,0 0 0 0 0,0 0 0 0 0,0 1 0 0 0,0-1 0 0 0,0 0 0 0 0,3 10 0 0 0,0-6 0 0 0,4-2 0 0 0,-1 2 0 0 0,-5-4 0 0 0,-1 0 0 0 0,1 0 0 0 0,-1 0 0 0 0,0 0 0 0 0,1 0 0 0 0,-1 0 0 0 0,0 0 0 0 0,1 0 0 0 0,-1-1 0 0 0,0 1 0 0 0,1 0 0 0 0,-1 0 0 0 0,0-1 0 0 0,1 1 0 0 0,7-5 0 0 0,-3 3 0 0 0,0-1 0 0 0,1 1 0 0 0,-1-2 0 0 0,4-3 0 0 0,-7 4 0 0 0,3-4 0 0 0,0 3 0 0 0,4-1 0 0 0,-3-2 0 0 0,-5 7 0 0 0,0-1 0 0 0,-1 1 0 0 0,1 0 0 0 0,-1-1 0 0 0,1 1 0 0 0,-1-1 0 0 0,1 1 0 0 0,-1-1 0 0 0,1 1 0 0 0,-1-1 0 0 0,0 1 0 0 0,1-1 0 0 0,-1 0 0 0 0,1 1 0 0 0,-1-1 0 0 0,1-1 0 0 0,0 2 0 0 0,8-5 0 0 0,-2 3 0 0 0,-3 3 0 0 0,1-4 0 0 0,1 0 0 0 0,-1 0 0 0 0,1 0 0 0 0,0-2 0 0 0,-2 1 0 0 0,0 0 0 0 0,2 1 0 0 0,-1 1 0 0 0,0 2 0 0 0,-2 0 0 0 0,2 1 0 0 0,1 3 0 0 0,0 0 0 0 0,1-2 0 0 0,-7-2 0 0 0,1 0 0 0 0,-1 0 0 0 0,0 0 0 0 0,0 1 0 0 0,0-1 0 0 0,1 0 0 0 0,-1 0 0 0 0,1 0 0 0 0,-1 0 0 0 0,1 0 0 0 0,-1 1 0 0 0,0-1 0 0 0,1 0 0 0 0,-1 1 0 0 0,0-1 0 0 0,1 0 0 0 0,-1 1 0 0 0,0-1 0 0 0,1 0 0 0 0,0 2 0 0 0,0-1 0 0 0,3 4 0 0 0,-1-1 0 0 0,-3-1 0 0 0,6 10 0 0 0,-4-9 0 0 0,-1-2 0 0 0,-1-1 0 0 0,1 0 0 0 0,0 1 0 0 0,-1-1 0 0 0,1 0 0 0 0,0 0 0 0 0,0 0 0 0 0,0 0 0 0 0,2 2 0 0 0,2 1 0 0 0,5 2 0 0 0,-8-4 0 0 0,0 2 0 0 0,3 2 0 0 0,2-3 0 0 0,5 0 87 0 0,-12-3 122 0 0,1 1-224 0 0,-1-1-1 0 0,1 0 0 0 0,-1 1 1 0 0,0-1-1 0 0,1 0 0 0 0,-1 0 1 0 0,1 0-1 0 0,-1 0 0 0 0,1 0 1 0 0,-1 0-1 0 0,0 0 0 0 0,1 1 1 0 0,-1-1-1 0 0,0 0 0 0 0,15-12 374 0 0,-14 12-400 0 0,0-1-260 0 0,1 1 282 0 0,8-6 21 0 0,-8 6-1 0 0,-1 0 0 0 0,0-1 0 0 0,0 1 0 0 0,0-1 0 0 0,0 0 0 0 0,0 0 0 0 0,0 0 0 0 0,-1 0 0 0 0,1 0 0 0 0,0 0 0 0 0,0 0 0 0 0,0 0 0 0 0,-1 0 0 0 0,2-2 0 0 0,6-7 0 0 0,-3 2 10 0 0,-4 6 24 0 0,-2 0 17 0 0,12-22 246 0 0,-11 23-417 0 0,1 0-121 0 0,1-4 235 0 0,1 1 0 0 0,0 1 1 0 0,3-6-1 0 0,5-2 6 0 0,-9 9 0 0 0,-1 0 0 0 0,1 0 0 0 0,-1 0 0 0 0,0 0 0 0 0,1-3 0 0 0,-1 4 0 0 0,-1 1 0 0 0,0 0 0 0 0,1-1 0 0 0,-1 0 0 0 0,0 1 0 0 0,1-1 0 0 0,-1 0 0 0 0,1 1 0 0 0,-1-1 0 0 0,1 1 0 0 0,0-1 0 0 0,0-1 0 0 0,0 1 0 0 0,0 0 0 0 0,-1 0 0 0 0,1 0 0 0 0,0 0 0 0 0,-1-1 0 0 0,1 1 0 0 0,0-2 0 0 0,4-7 0 0 0,-3 5 0 0 0,-1 3 0 0 0,0 1 0 0 0,0 0 0 0 0,0-1 0 0 0,1 1 0 0 0,-1-1 0 0 0,0 0 0 0 0,0 1 0 0 0,1 0 0 0 0,1-2 0 0 0,2-1 0 0 0,-3 2-277 0 0,6-6-6280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6448 0 0,'0'0'5200'0'0,"1"-1"-4688"0"0,2 0 56 0 0,-1-1 983 0 0,7-9-520 0 0,-7 8-1013 0 0,0-2 285 0 0,0 3-30 0 0,0 0 0 0 0,0 0-1 0 0,0 0 1 0 0,1 0 0 0 0,1-2-1 0 0,2-2-233 0 0,-1 1 0 0 0,8-11-1 0 0,-9 9 1 0 0,-4 7-17 0 0,0 0-1 0 0,1-1 1 0 0,-1 1-1 0 0,0 0 1 0 0,1-1 0 0 0,-1 1-1 0 0,0 0 1 0 0,1 0-1 0 0,-1-1 1 0 0,0 1-1 0 0,1 0 1 0 0,-1 0-1 0 0,0 0 1 0 0,1 0 0 0 0,-1 0-1 0 0,1 0 1 0 0,2-1 70 0 0,-1-1-3 0 0,0 0 1 0 0,0 1-1 0 0,0 0 1 0 0,0-1-1 0 0,0 0 1 0 0,3-5-1 0 0,-5 6 35 0 0,1 0-60 0 0,-1 0-50 0 0,0 1-8 0 0,0-1 0 0 0,1 1 0 0 0,-1-1 0 0 0,0 1 0 0 0,0-1 0 0 0,0 1 0 0 0,0 0 0 0 0,1 0 0 0 0,-1-1 0 0 0,0 1 0 0 0,0-1 0 0 0,1 1 0 0 0,-1-1 0 0 0,0 1 0 0 0,1 0 0 0 0,-1-1 0 0 0,0 1 0 0 0,1-1 0 0 0,4-1 64 0 0,-2 1 46 0 0,1-2 77 0 0,-1-3-118 0 0,0 2 15 0 0,-2 3 77 0 0,-1-1-112 0 0,2-2-34 0 0,-1 3 336 0 0,-1 1-409 0 0,1 0 68 0 0,-1 0 1 0 0,1 1-1 0 0,-1-1 0 0 0,0 0 1 0 0,1 1-1 0 0,-1-1 1 0 0,1 0-1 0 0,-1 1 1 0 0,0-1-1 0 0,1 0 1 0 0,-1 1-1 0 0,0-1 1 0 0,1 2-1 0 0,2 3 249 0 0,-2-4-13 0 0,4 6-91 0 0,-4-7-99 0 0,-1 1 0 0 0,1 0 0 0 0,-1-1 0 0 0,1 1 0 0 0,-1-1-1 0 0,1 0 1 0 0,-1 1 0 0 0,1-1 0 0 0,0 0 0 0 0,-1 1 0 0 0,1-1-1 0 0,-1 0 1 0 0,1 0 0 0 0,0 0 0 0 0,1 1 0 0 0,-1-1 87 0 0,0 0-72 0 0,1 1-64 0 0,-2-1-21 0 0,10 9 247 0 0,-8-8-226 0 0,0 2-17 0 0,2 8 61 0 0,-2-5-45 0 0,5 11 61 0 0,-2-7 15 0 0,-4-10-85 0 0,-1 1-1 0 0,1-1 0 0 0,-1 0 1 0 0,0 1-1 0 0,1 0 0 0 0,-1-1 1 0 0,1 1-1 0 0,-1 0 0 0 0,0 0 1 0 0,0-1-1 0 0,1 1 0 0 0,-1 0 1 0 0,0 0-1 0 0,0 0 0 0 0,0 0 1 0 0,0 1-1 0 0,0-1 339 0 0,1 0-274 0 0,1 0-60 0 0,-1 1 1 0 0,1-1-1 0 0,-1 1 0 0 0,0 0 1 0 0,0 0-1 0 0,0 0 0 0 0,0 0 1 0 0,0 0-1 0 0,0 0 0 0 0,0 0 1 0 0,0 3-1 0 0,1 1 46 0 0,-1-5 555 0 0,-1 0-507 0 0,1 1-120 0 0,4-7 333 0 0,-4 4-183 0 0,0 1-76 0 0,3-1-30 0 0,0-4 47 0 0,-1 5 7 0 0,-2 0-76 0 0,-1 0 0 0 0,1 0 1 0 0,-1 0-1 0 0,0 0 1 0 0,1-1-1 0 0,-1 1 0 0 0,0 0 1 0 0,1 0-1 0 0,-1-1 0 0 0,0 1 1 0 0,1 0-1 0 0,-1-1 1 0 0,0 1-1 0 0,0 0 0 0 0,1-1 1 0 0,-1 1-1 0 0,0-1 1 0 0,1 0-1 0 0,-1 0-1 0 0,6-7 9 0 0,0 4 32 0 0,-2-4-22 0 0,1-1 43 0 0,-3 8-21 0 0,3-1-33 0 0,6-12 44 0 0,-5 10-44 0 0,1 5-10 0 0,-6-1 0 0 0,-1 0 0 0 0,1-1 0 0 0,-1 1 0 0 0,1 0 0 0 0,-1 0 0 0 0,1 0 0 0 0,-1 0 0 0 0,0-1 0 0 0,1 1 0 0 0,-1 0 0 0 0,1-1 0 0 0,0 0 0 0 0,1-1 0 0 0,10-10 15 0 0,-11 12 60 0 0,0-1-66 0 0,-1 0 1 0 0,1 0-1 0 0,0 0 1 0 0,-1 0 0 0 0,1 1-1 0 0,0-1 1 0 0,-1 0-1 0 0,1 1 1 0 0,1-2-1 0 0,3-2-10 0 0,3-6 1 0 0,-6 9 0 0 0,-1-1 0 0 0,0 0 0 0 0,1 0 0 0 0,-1 0 0 0 0,0 0 0 0 0,0 0 0 0 0,0 1 0 0 0,1-5 0 0 0,2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11-9 0 0,3 2 7 0 0,4 2 0 0 0,-7-12 0 0 0,1 0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0 0 0 0,6 8 0 0 0,-3-4 0 0 0,-4-5 0 0 0,0-1 0 0 0,0 1 0 0 0,0 0 0 0 0,0 0 0 0 0,0 0 0 0 0,0 0 0 0 0,0 0 0 0 0,0 1 0 0 0,0-1 0 0 0,0 3 0 0 0,1 1 0 0 0,1-2 0 0 0,-1-3 0 0 0,5 9 0 0 0,4 6 0 0 0,-7-11 0 0 0,1-3 0 0 0,1-1 0 0 0,0-1 0 0 0,-3-1 0 0 0,-2 0 0 0 0,4-4 0 0 0,-2 2 0 0 0,3 0 0 0 0,-4 3 0 0 0,0 0 0 0 0,5-9 0 0 0,1 0 0 0 0,-7 7 0 0 0,1 0 0 0 0,3-5 0 0 0,1 2 0 0 0,-1 0 0 0 0,1 6 0 0 0,-1-1 0 0 0,1-4 0 0 0,-1 1 0 0 0,-5 4 0 0 0,0-1 0 0 0,1 1 0 0 0,-1 0 0 0 0,0 0 0 0 0,1-1 0 0 0,-1 1 0 0 0,0 0 0 0 0,0 0 0 0 0,0-1 0 0 0,0 1 0 0 0,1 0 0 0 0,-1-1 0 0 0,0 1 0 0 0,0-1 0 0 0,0 1 0 0 0,1 0 0 0 0,-1-1 0 0 0,0 1 0 0 0,0-1 0 0 0,0 1 0 0 0,1-2 0 0 0,3-11 0 0 0,-1 8 0 0 0,1 0 0 0 0,1 1 0 0 0,-2-2 0 0 0,5-15 0 0 0,-5 18 0 0 0,0-3 0 0 0,0 3 0 0 0,2-1 0 0 0,-1 4 0 0 0,1 0 0 0 0,0 1 0 0 0,0 5 0 0 0,-1 1 0 0 0,1-1 0 0 0,-3-5 0 0 0,7 18 0 0 0,-1-3 74 0 0,3 5 1507 0 0,-11-20-1653 0 0,0 0 1 0 0,1 1 0 0 0,-1-1-1 0 0,0 0 1 0 0,1 0-1 0 0,-1 0 1 0 0,1 0-1 0 0,0 1 1 0 0,-1-2-1 0 0,1 1 1 0 0,0 0 0 0 0,-1 0-1 0 0,1-1 1 0 0,0 1-1 0 0,0 0 1 0 0,-1 0-1 0 0,1 0 1 0 0,1 0 0 0 0,-1-1 723 0 0,0 1 58 0 0,-1 0-688 0 0,1 0 1 0 0,-1 0-1 0 0,0 0 1 0 0,0-1-1 0 0,1 1 0 0 0,-1 0 1 0 0,0 0-1 0 0,1-1 0 0 0,-1 1 1 0 0,1 0-1 0 0,-1-1 0 0 0,1 0 1 0 0,-1 1-1 0 0,1-1 0 0 0,-1 1 1 0 0,2 0-1 0 0,3 4-70 0 0,-4-5-289 0 0,-1 2-138 0 0,1-1 412 0 0,-1 0 0 0 0,1 0 0 0 0,0 0 0 0 0,-1 0 0 0 0,1 0 0 0 0,-1 0 0 0 0,1-1 0 0 0,0 1 0 0 0,0-1 0 0 0,-1 0 0 0 0,1 1 0 0 0,0-1 0 0 0,1 2 0 0 0,0-2 1656 0 0,-2 1-1444 0 0,3 4-133 0 0,3-1-16 0 0,0-2 0 0 0,-1-7 0 0 0,10-8-12 0 0,-13 11 2 0 0,3-3-35 0 0,5-3 53 0 0,4-2 15 0 0,-13 9-21 0 0,0 0 0 0 0,1 1 0 0 0,-1-1 0 0 0,0 0 0 0 0,0 0 0 0 0,0 0 0 0 0,0 0 0 0 0,0 0 0 0 0,0 0 0 0 0,0 0 0 0 0,0 0 0 0 0,0 0 0 0 0,-1-1 0 0 0,1 1 0 0 0,0-1 0 0 0,-1 1 0 0 0,1-1 0 0 0,0 1 0 0 0,-1-1 0 0 0,1 0 0 0 0,-1 0 0 0 0,2-3-2 0 0,0 0 0 0 0,0 0 0 0 0,0 2 0 0 0,0-2 0 0 0,1 1 0 0 0,-1 0 0 0 0,1 0 0 0 0,3-4 0 0 0,2-3 0 0 0,1-3 0 0 0,-5 9 0 0 0,-1 0 0 0 0,6-8 0 0 0,-5 9-336 0 0,0-1 0 0 0,-1-1 0 0 0,1 1 0 0 0,3-12 0 0 0,-4 8-3602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3 201 6160 0 0,'-1'-1'29'0'0,"1"1"312"0"0,0-1 0 0 0,-1 1 0 0 0,1 0 0 0 0,0-1 0 0 0,0 1 0 0 0,0 0 0 0 0,0-1 0 0 0,0 1 0 0 0,-1-1 0 0 0,1 1-1 0 0,0 0 1 0 0,0-1 0 0 0,0 1 0 0 0,0-1 0 0 0,0 1 0 0 0,0 0 0 0 0,0-1 0 0 0,0 1 0 0 0,0 0 0 0 0,5-6 2976 0 0,1 1-4242 0 0,-3 4 1183 0 0,-1 0 1 0 0,1 0 0 0 0,-1-1-1 0 0,1 0 1 0 0,-1 2-1 0 0,2-4 1 0 0,-3 2-110 0 0,0 1-129 0 0,-1 0-1 0 0,1 0 0 0 0,0 0 0 0 0,-1 1 0 0 0,1-1 0 0 0,0 0 0 0 0,-1 0 0 0 0,1 0 0 0 0,0 1 0 0 0,1-2 0 0 0,-1 1 65 0 0,1 0 216 0 0,-2 1-260 0 0,1 0 0 0 0,-1 0 1 0 0,0 0-1 0 0,1 0 0 0 0,-1 0 0 0 0,1-1 1 0 0,-1 1-1 0 0,1 0 0 0 0,-1-1 1 0 0,0 1-1 0 0,1-1 0 0 0,0 0 0 0 0,-1 0 31 0 0,2 0 96 0 0,-1 1-51 0 0,0-1-83 0 0,0 1 1 0 0,0-1-1 0 0,0 1 0 0 0,0-1 0 0 0,0 1 1 0 0,0-1-1 0 0,0 0 0 0 0,-1 0 0 0 0,1 0 1 0 0,0 0-1 0 0,0 0 0 0 0,0 0 0 0 0,0-1 0 0 0,0 1 57 0 0,6-7-76 0 0,1 1-14 0 0,-3 6 46 0 0,6 1 1860 0 0,-11 1-1905 0 0,0-1-1 0 0,1 0 0 0 0,-1 0 1 0 0,1 0-1 0 0,-1 0 0 0 0,1 0 1 0 0,-1 0-1 0 0,1 0 0 0 0,-1 0 1 0 0,1 0-1 0 0,-1-1 0 0 0,0 1 1 0 0,1 0-1 0 0,-1 0 0 0 0,1 0 1 0 0,-1-1-1 0 0,1 1 0 0 0,-1 0 1 0 0,1-1-1 0 0,3-2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0,0 1 0 0 0,-1-1-1 0 0,1 0 1 0 0,0 0 0 0 0,2 1 0 0 0,3 2-1 0 0,-2-1 0 0 0,-2 2 38 0 0,-2-4 1044 0 0,2 0-1028 0 0,4 1-33 0 0,-4-1 34 0 0,-1 4 14 0 0,1-4-14 0 0,5 7-15 0 0,-4-5-8 0 0,1 5 42 0 0,-1-1 0 0 0,-2-5 336 0 0,-1-2-563 0 0,1 3 226 0 0,5 2 65 0 0,-4-5-69 0 0,2-2 23 0 0,-3 1-4 0 0,1-1-5 0 0,2-2-19 0 0,8-1-79 0 0,-11 4-93 0 0,0 1-29 0 0,-1 0 152 0 0,1 0 0 0 0,-1 0 1 0 0,1 0-1 0 0,-1 0 1 0 0,1 0-1 0 0,0 0 1 0 0,-1-1-1 0 0,1 1 1 0 0,-1 0-1 0 0,1 0 1 0 0,-1-1-1 0 0,1 1 1 0 0,-1 0-1 0 0,1-1 1 0 0,-1 1-1 0 0,1-1 0 0 0,-1 1 1 0 0,0 0-1 0 0,1 0 1 0 0,-1-1-1 0 0,1 1 1 0 0,-1-1-1 0 0,0 0 1 0 0,1-1-1 0 0,2-4 20 0 0,6-4 32 0 0,2 0-186 0 0,-10 8 75 0 0,0 1 1 0 0,0 0-1 0 0,0-1 0 0 0,-1 2 1 0 0,1-2-1 0 0,0 1 0 0 0,0-3 1 0 0,0 2 355 0 0,0 2-174 0 0,5 0-126 0 0,-5 0-102 0 0,0 1-60 0 0,-1-1 141 0 0,1 0 0 0 0,-1 1 0 0 0,0-1-1 0 0,1 0 1 0 0,-1 0 0 0 0,0 0 0 0 0,1 0-1 0 0,-1 0 1 0 0,1 1 0 0 0,-1-1 0 0 0,0 0 0 0 0,1 0-1 0 0,-1 0 1 0 0,0 0 0 0 0,1-1 0 0 0,-1 1-1 0 0,1 0 1 0 0,-1 0 0 0 0,0 0 0 0 0,1 0 0 0 0,-1 0-1 0 0,0-1 1 0 0,1 1 0 0 0,0-1 320 0 0,0 1-173 0 0,2-3-110 0 0,5-6-28 0 0,2-1 0 0 0,-3 6-1 0 0,-5 5-6 0 0,-2-1-1 0 0,1 0-82 0 0,2-2-388 0 0,0-1 478 0 0,1 3 18 0 0,-3 0 78 0 0,-1 0-19 0 0,1 0-88 0 0,0 0-1 0 0,0-1 1 0 0,0 1 0 0 0,0 0 0 0 0,-1 0-1 0 0,1 0 1 0 0,0-1 0 0 0,0 1-1 0 0,0 0 1 0 0,0-1 0 0 0,-1 1-1 0 0,1-1 1 0 0,0 0 0 0 0,1-1 0 0 0,-2 2 303 0 0,1 2-100 0 0,7 13 60 0 0,-1-3-231 0 0,-4-9 88 0 0,-3-3-147 0 0,0 0 0 0 0,1 0 0 0 0,-1 0 1 0 0,0 0-1 0 0,0 0 0 0 0,0 0 0 0 0,0 0 0 0 0,1 1 1 0 0,-1-1-1 0 0,0 0 0 0 0,0 0 0 0 0,0 0 0 0 0,0 0 1 0 0,1 1-1 0 0,-1-1 0 0 0,0 0 0 0 0,0 0 0 0 0,0 0 1 0 0,0 1-1 0 0,0-1 0 0 0,0 1 0 0 0,10 15 58 0 0,-10-16 300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0,6 8 0 0 0,0-4 0 0 0,-1-7 0 0 0,-2 3 0 0 0,2 0 0 0 0,-5-2 0 0 0,0 0 0 0 0,0 0 0 0 0,0 0 0 0 0,0 0 0 0 0,1 0 0 0 0,-1 0 0 0 0,0 1 0 0 0,0-1 0 0 0,0 0 0 0 0,0 0 0 0 0,1 0 0 0 0,-1 0 0 0 0,0 0 0 0 0,0 1 0 0 0,0-1 0 0 0,0 0 0 0 0,0 0 0 0 0,0 0 0 0 0,1 1 0 0 0,-1-1 0 0 0,0 0 0 0 0,0 0 0 0 0,0 1 0 0 0,0-1 0 0 0,0 0 0 0 0,3 10 0 0 0,0-6 0 0 0,4-2 0 0 0,-1 2 0 0 0,-5-4 0 0 0,-1 0 0 0 0,1 0 0 0 0,-1 0 0 0 0,0 0 0 0 0,1 0 0 0 0,-1 0 0 0 0,0 0 0 0 0,1 0 0 0 0,-1-1 0 0 0,0 1 0 0 0,1 0 0 0 0,-1 0 0 0 0,0-1 0 0 0,1 1 0 0 0,7-5 0 0 0,-3 3 0 0 0,0-1 0 0 0,1 1 0 0 0,-1-2 0 0 0,4-3 0 0 0,-7 4 0 0 0,3-4 0 0 0,0 3 0 0 0,4-1 0 0 0,-3-2 0 0 0,-5 7 0 0 0,0-1 0 0 0,-1 1 0 0 0,1 0 0 0 0,-1-1 0 0 0,1 1 0 0 0,-1-1 0 0 0,1 1 0 0 0,-1-1 0 0 0,1 1 0 0 0,-1-1 0 0 0,0 1 0 0 0,1-1 0 0 0,-1 0 0 0 0,1 1 0 0 0,-1-1 0 0 0,1-1 0 0 0,0 2 0 0 0,8-5 0 0 0,-2 3 0 0 0,-3 3 0 0 0,1-4 0 0 0,1 0 0 0 0,-1 0 0 0 0,1 0 0 0 0,0-2 0 0 0,-2 1 0 0 0,0 0 0 0 0,2 1 0 0 0,-1 1 0 0 0,0 2 0 0 0,-2 0 0 0 0,2 1 0 0 0,1 3 0 0 0,0 0 0 0 0,1-2 0 0 0,-7-2 0 0 0,1 0 0 0 0,-1 0 0 0 0,0 0 0 0 0,0 1 0 0 0,0-1 0 0 0,1 0 0 0 0,-1 0 0 0 0,1 0 0 0 0,-1 0 0 0 0,1 0 0 0 0,-1 1 0 0 0,0-1 0 0 0,1 0 0 0 0,-1 1 0 0 0,0-1 0 0 0,1 0 0 0 0,-1 1 0 0 0,0-1 0 0 0,1 0 0 0 0,0 2 0 0 0,0-1 0 0 0,3 4 0 0 0,-1-1 0 0 0,-3-1 0 0 0,6 10 0 0 0,-4-9 0 0 0,-1-2 0 0 0,-1-1 0 0 0,1 0 0 0 0,0 1 0 0 0,-1-1 0 0 0,1 0 0 0 0,0 0 0 0 0,0 0 0 0 0,0 0 0 0 0,2 2 0 0 0,2 1 0 0 0,5 2 0 0 0,-8-4 0 0 0,0 2 0 0 0,3 2 0 0 0,2-3 0 0 0,5 0 87 0 0,-12-3 122 0 0,1 1-224 0 0,-1-1-1 0 0,1 0 0 0 0,-1 1 1 0 0,0-1-1 0 0,1 0 0 0 0,-1 0 1 0 0,1 0-1 0 0,-1 0 0 0 0,1 0 1 0 0,-1 0-1 0 0,0 0 0 0 0,1 1 1 0 0,-1-1-1 0 0,0 0 0 0 0,15-12 374 0 0,-14 12-400 0 0,0-1-260 0 0,1 1 282 0 0,8-6 21 0 0,-8 6-1 0 0,-1 0 0 0 0,0-1 0 0 0,0 1 0 0 0,0-1 0 0 0,0 0 0 0 0,0 0 0 0 0,0 0 0 0 0,-1 0 0 0 0,1 0 0 0 0,0 0 0 0 0,0 0 0 0 0,0 0 0 0 0,-1 0 0 0 0,2-2 0 0 0,6-7 0 0 0,-3 2 10 0 0,-4 6 24 0 0,-2 0 17 0 0,12-22 246 0 0,-11 23-417 0 0,1 0-121 0 0,1-4 235 0 0,1 1 0 0 0,0 1 1 0 0,3-6-1 0 0,5-2 6 0 0,-9 9 0 0 0,-1 0 0 0 0,1 0 0 0 0,-1 0 0 0 0,0 0 0 0 0,1-3 0 0 0,-1 4 0 0 0,-1 1 0 0 0,0 0 0 0 0,1-1 0 0 0,-1 0 0 0 0,0 1 0 0 0,1-1 0 0 0,-1 0 0 0 0,1 1 0 0 0,-1-1 0 0 0,1 1 0 0 0,0-1 0 0 0,0-1 0 0 0,0 1 0 0 0,0 0 0 0 0,-1 0 0 0 0,1 0 0 0 0,0 0 0 0 0,-1-1 0 0 0,1 1 0 0 0,0-2 0 0 0,4-7 0 0 0,-3 5 0 0 0,-1 3 0 0 0,0 1 0 0 0,0 0 0 0 0,0-1 0 0 0,1 1 0 0 0,-1-1 0 0 0,0 0 0 0 0,0 1 0 0 0,1 0 0 0 0,1-2 0 0 0,2-1 0 0 0,-3 2-277 0 0,6-6-6280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7T22:02:46.70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121 19 6392 0 0,'0'0'577'0'0,"-1"1"-477"0"0,0 0-99 0 0,0 0 1 0 0,0 0-1 0 0,0 0 0 0 0,0-1 0 0 0,-1 1 0 0 0,1-1 1 0 0,0 1-1 0 0,0-1 0 0 0,0 1 0 0 0,-1-1 0 0 0,1 0 1 0 0,0 1-1 0 0,-1-1 0 0 0,-1 0 0 0 0,-13 4 626 0 0,15-3-487 0 0,0-1-1 0 0,0 1 1 0 0,0-1 0 0 0,0 0-1 0 0,0 1 1 0 0,0-1-1 0 0,0 0 1 0 0,0 0-1 0 0,0 0 1 0 0,-2 0-1 0 0,-7 2 524 0 0,7 0-446 0 0,1-2-4 0 0,0 1 0 0 0,0 0 1 0 0,0 0-1 0 0,0 1 0 0 0,0-1 1 0 0,1 0-1 0 0,-1 1 0 0 0,0-1 1 0 0,1 1-1 0 0,-1 0 1 0 0,-1 1-1 0 0,3-2-162 0 0,-1-1 0 0 0,1 0-1 0 0,-1 1 1 0 0,1-1 0 0 0,0 0 0 0 0,-1 1-1 0 0,1-1 1 0 0,-1 0 0 0 0,1 1 0 0 0,-1-1 0 0 0,1 0-1 0 0,-1 0 1 0 0,1 0 0 0 0,-1 0 0 0 0,0 1-1 0 0,0-1 1 0 0,-2 1 109 0 0,2-1-71 0 0,0 1 1 0 0,0 0 0 0 0,0 0 0 0 0,0 0 0 0 0,0 1 0 0 0,0-1 0 0 0,0 0 0 0 0,0 0-1 0 0,0 0 1 0 0,1 1 0 0 0,-1-1 0 0 0,0 0 0 0 0,1 1 0 0 0,-1-1 0 0 0,1 1 0 0 0,-1 1-1 0 0,1-2-3 0 0,-1 1-1 0 0,1 0 0 0 0,-1-1 1 0 0,0 1-1 0 0,1-1 0 0 0,-1 1 1 0 0,0-1-1 0 0,-2 3 1 0 0,3 0 329 0 0,4 8-132 0 0,-4-12-274 0 0,0 1 0 0 0,1-1 0 0 0,-1 0 0 0 0,0 0 0 0 0,0 1 0 0 0,0-1 0 0 0,0 0 0 0 0,0 0 0 0 0,0 0 0 0 0,0 1 0 0 0,0-1 0 0 0,0 0 0 0 0,0 0 0 0 0,0 1 0 0 0,0-1 0 0 0,0 0 0 0 0,0 0 0 0 0,0 1 0 0 0,0-1 0 0 0,0 0 0 0 0,0 0 0 0 0,0 1 0 0 0,0-1 0 0 0,0 0 0 0 0,0 0 0 0 0,0 0 0 0 0,-1 1 0 0 0,1-1 0 0 0,0 0 0 0 0,0 0 0 0 0,0 0 0 0 0,0 1 0 0 0,-1-1 0 0 0,1 0 0 0 0,0 0 0 0 0,0 0 0 0 0,-1 1 5 0 0,1-1 0 0 0,0 0 0 0 0,0 0 1 0 0,-1 0-1 0 0,1 1 0 0 0,0-1 0 0 0,0 0 0 0 0,-1 0 0 0 0,1 1 0 0 0,0-1 0 0 0,0 0 0 0 0,0 0 0 0 0,0 1 0 0 0,0-1 1 0 0,-1 0-1 0 0,1 1 0 0 0,0-1 0 0 0,0 0 0 0 0,0 1 0 0 0,0-1 0 0 0,0 0 0 0 0,0 1 0 0 0,0-1 0 0 0,0 1 0 0 0,5 27 1410 0 0,-5-27-1379 0 0,1-1 0 0 0,-1 1 0 0 0,0-1 0 0 0,0 1 0 0 0,0 0 0 0 0,0-1 0 0 0,0 1 0 0 0,0-1-1 0 0,0 1 1 0 0,0 0 0 0 0,0-1 0 0 0,0 1 0 0 0,0-1 0 0 0,0 1 0 0 0,0-1 0 0 0,-1 2 0 0 0,1-2-18 0 0,0 0 1 0 0,0 1-1 0 0,0-1 1 0 0,0 0 0 0 0,0 1-1 0 0,0-1 1 0 0,0 0-1 0 0,0 1 1 0 0,0-1 0 0 0,0 0-1 0 0,0 1 1 0 0,0-1-1 0 0,0 0 1 0 0,0 1 0 0 0,0-1-1 0 0,0 0 1 0 0,0 1-1 0 0,1-1 1 0 0,-1 0 0 0 0,0 1-1 0 0,0-1 1 0 0,0 0-1 0 0,0 0 1 0 0,1 1 0 0 0,-1-1-1 0 0,0 0 1 0 0,1 1-1 0 0,2 3 197 0 0,0 1 0 0 0,1-1 0 0 0,0 0 0 0 0,-1 0 0 0 0,1-1-1 0 0,1 1 1 0 0,8 5 0 0 0,27 13 699 0 0,-36-20-899 0 0,-1-1 0 0 0,0 0 0 0 0,1 1 0 0 0,-1-1 0 0 0,0-1 0 0 0,1 1 1 0 0,0 0-1 0 0,-1-1 0 0 0,1 1 0 0 0,-1-1 0 0 0,1 0 0 0 0,-1-1 0 0 0,1 1 1 0 0,0 0-1 0 0,-1-1 0 0 0,1 0 0 0 0,-1 0 0 0 0,5-2 0 0 0,5-2 200 0 0,0-1-1 0 0,-1-1 1 0 0,16-10-1 0 0,-13 7 447 0 0,-13 9-651 0 0,0-1 0 0 0,-1 1 0 0 0,1-1 0 0 0,-1 1 0 0 0,1-1 0 0 0,-1 0 0 0 0,0 0 0 0 0,0 0 0 0 0,1 0-1 0 0,-1 0 1 0 0,-1 0 0 0 0,1 0 0 0 0,0 0 0 0 0,0 0 0 0 0,-1 0 0 0 0,1-4 0 0 0,1-3-138 0 0,-1-1 0 0 0,-1-12-1 0 0,0 20 124 0 0,0-4-4 0 0,-1-1 0 0 0,1 1 0 0 0,-1-1 0 0 0,-1 1 0 0 0,1 0 0 0 0,-1 0 0 0 0,0-1 0 0 0,-1 1 0 0 0,1 0 0 0 0,-6-7 0 0 0,4 4 1 0 0,-7-14-20 0 0,10 22-2 0 0,0 0 0 0 0,0 0 1 0 0,0 0-1 0 0,-1 1 1 0 0,1-1-1 0 0,0 0 1 0 0,0 1-1 0 0,0-1 0 0 0,-1 1 1 0 0,1-1-1 0 0,0 1 1 0 0,0-1-1 0 0,-1 1 0 0 0,1 0 1 0 0,-1 0-1 0 0,1 0 1 0 0,0 0-1 0 0,-1 0 1 0 0,1 0-1 0 0,0 0 0 0 0,-2 1 1 0 0,-7-2-218 0 0,5 1-2 0 0,0-1 0 0 0,0 1 0 0 0,1-1 0 0 0,-1 2 0 0 0,0-1 0 0 0,0 0 0 0 0,0 1 0 0 0,0 0 0 0 0,1 0 0 0 0,-1 0 0 0 0,0 1 0 0 0,1-1 0 0 0,-5 3 0 0 0,-7 3-1075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 6448 0 0,'0'0'5200'0'0,"1"-1"-4688"0"0,2 0 56 0 0,-1-1 983 0 0,6-10-520 0 0,-6 9-1013 0 0,0-1 285 0 0,0 2-30 0 0,0-1 0 0 0,0 1-1 0 0,0 0 1 0 0,0 0 0 0 0,2-2-1 0 0,2-2-233 0 0,0 0 0 0 0,6-11-1 0 0,-8 10 1 0 0,-4 7-17 0 0,0 0-1 0 0,1-1 1 0 0,-1 1-1 0 0,0 0 1 0 0,1-1 0 0 0,-1 1-1 0 0,0 0 1 0 0,1 0-1 0 0,-1-1 1 0 0,0 1-1 0 0,1 0 1 0 0,-1 0-1 0 0,0 0 1 0 0,0 0 0 0 0,0 0-1 0 0,1 0 1 0 0,2-1 70 0 0,-1-1-3 0 0,0 0 1 0 0,0 1-1 0 0,0-1 1 0 0,0 0-1 0 0,0 0 1 0 0,2-5-1 0 0,-4 6 35 0 0,1 0-60 0 0,-1 0-50 0 0,0 1-8 0 0,0-1 0 0 0,1 1 0 0 0,-1-1 0 0 0,0 1 0 0 0,0-1 0 0 0,0 1 0 0 0,0 0 0 0 0,1 0 0 0 0,-1-1 0 0 0,0 1 0 0 0,0-1 0 0 0,1 1 0 0 0,-1-1 0 0 0,0 1 0 0 0,1 0 0 0 0,-1-1 0 0 0,0 1 0 0 0,1-1 0 0 0,4-1 64 0 0,-2 1 46 0 0,0-2 77 0 0,0-3-118 0 0,0 1 15 0 0,-2 4 77 0 0,-1-1-112 0 0,2-2-34 0 0,-1 3 336 0 0,-1 1-409 0 0,1 0 68 0 0,-1 0 1 0 0,1 1-1 0 0,-1-1 0 0 0,0 0 1 0 0,1 1-1 0 0,-1-1 1 0 0,1 0-1 0 0,-1 1 1 0 0,0-1-1 0 0,1 0 1 0 0,-1 1-1 0 0,0-1 1 0 0,1 2-1 0 0,2 4 249 0 0,-2-5-13 0 0,4 6-91 0 0,-4-7-99 0 0,-1 1 0 0 0,1 0 0 0 0,-1-1 0 0 0,1 1 0 0 0,-1-1-1 0 0,1 0 1 0 0,-1 1 0 0 0,1-1 0 0 0,0 0 0 0 0,-1 1 0 0 0,1-1-1 0 0,-1 0 1 0 0,1 0 0 0 0,0 0 0 0 0,1 1 0 0 0,-2-1 87 0 0,1 0-72 0 0,1 1-64 0 0,-2-1-21 0 0,10 9 247 0 0,-8-8-226 0 0,0 2-17 0 0,1 9 61 0 0,-1-6-45 0 0,5 12 61 0 0,-2-8 15 0 0,-4-10-85 0 0,-1 1-1 0 0,1 0 0 0 0,-1-1 1 0 0,0 1-1 0 0,1 0 0 0 0,-1-1 1 0 0,0 1-1 0 0,0 0 0 0 0,0 0 1 0 0,0-1-1 0 0,1 1 0 0 0,-1 0 1 0 0,0 0-1 0 0,0 0 0 0 0,0 0 1 0 0,0 1-1 0 0,0-1 339 0 0,1 0-274 0 0,1 0-60 0 0,-1 1 1 0 0,1 0-1 0 0,-1 0 0 0 0,0 0 1 0 0,0-1-1 0 0,0 1 0 0 0,0 0 1 0 0,0 0-1 0 0,0 0 0 0 0,0 0 1 0 0,0 4-1 0 0,1 0 46 0 0,-2-5 555 0 0,0 0-507 0 0,1 1-120 0 0,5-7 333 0 0,-5 4-183 0 0,0 1-76 0 0,3-1-30 0 0,0-4 47 0 0,-2 4 7 0 0,-1 1-76 0 0,-1 0 0 0 0,1 0 1 0 0,-1 0-1 0 0,0 0 1 0 0,1-1-1 0 0,-1 1 0 0 0,0 0 1 0 0,1 0-1 0 0,-1-1 0 0 0,0 1 1 0 0,1 0-1 0 0,-1-1 1 0 0,0 1-1 0 0,0 0 0 0 0,1-1 1 0 0,-1 1-1 0 0,0-1 1 0 0,1 0-1 0 0,-1 0-1 0 0,6-6 9 0 0,-1 2 32 0 0,-1-3-22 0 0,1-1 43 0 0,-3 7-21 0 0,3 0-33 0 0,5-12 44 0 0,-4 9-44 0 0,0 6-10 0 0,-5-1 0 0 0,-1 0 0 0 0,1-1 0 0 0,-1 1 0 0 0,1 0 0 0 0,-1 0 0 0 0,1 0 0 0 0,-1 0 0 0 0,0-1 0 0 0,1 1 0 0 0,-1 0 0 0 0,1-1 0 0 0,0 0 0 0 0,2-1 0 0 0,8-10 15 0 0,-10 11 60 0 0,0 0-66 0 0,-1 0 1 0 0,1 0-1 0 0,0 0 1 0 0,-1 0 0 0 0,1 1-1 0 0,0-1 1 0 0,-1 0-1 0 0,1 1 1 0 0,1-2-1 0 0,3-2-10 0 0,2-6 1 0 0,-5 9 0 0 0,-1-1 0 0 0,0 0 0 0 0,1 0 0 0 0,-1 0 0 0 0,0 0 0 0 0,0 0 0 0 0,0 0 0 0 0,0-4 0 0 0,3 1 42 0 0,-2 5-28 0 0,1 0 188 0 0,0-1 90 0 0,-3 1-291 0 0,0 0 0 0 0,0 0 1 0 0,1 0-1 0 0,-1 0 0 0 0,0 0 1 0 0,0 0-1 0 0,1 1 0 0 0,-1-1 0 0 0,0 0 1 0 0,0 0-1 0 0,0 1 0 0 0,1-1 1 0 0,-1 0-1 0 0,0 0 0 0 0,0 1 1 0 0,0-1-1 0 0,0 0 0 0 0,0 0 1 0 0,1 1-1 0 0,-1-1 0 0 0,0 0 1 0 0,0 1-1 0 0,0-1 0 0 0,0 1 1 0 0,3 12-9 0 0,2 1 7 0 0,5 2 0 0 0,-7-11 0 0 0,1-1 0 0 0,-2-5 0 0 0,-2 0 0 0 0,0 2 0 0 0,0-1 0 0 0,0 0 0 0 0,0 0 0 0 0,0 0 0 0 0,0 0 0 0 0,0 0 0 0 0,0 0 0 0 0,0 1 0 0 0,0-1 0 0 0,0 0 0 0 0,0 0 0 0 0,0 0 0 0 0,0 0 0 0 0,0 0 0 0 0,0 0 0 0 0,0 1 0 0 0,0-1 0 0 0,0 0 0 0 0,0 0 0 0 0,0 0 0 0 0,0 0 0 0 0,0 0 0 0 0,0 0 0 0 0,0 0 0 0 0,0 1 0 0 0,0-1 0 0 0,1 0 0 0 0,-1 0 0 0 0,0 0 0 0 0,0 0 0 0 0,0 0 0 0 0,0 0 0 0 0,0 0 0 0 0,0 0 0 0 0,0 0 0 0 0,0 0 0 0 0,0 0 0 0 0,0 0 0 0 0,1 0 0 0 0,-1 0 0 0 0,0 0 0 0 0,0 0 0 0 0,0 0 0 0 0,0 0 0 0 0,0 0 0 0 0,0 0 0 0 0,0 0 0 0 0,0 0 0 0 0,1 0 0 0 0,-1 0 0 0 0,0 0 0 0 0,0 0 0 0 0,0 0 0 0 0,0 0 0 0 0,0 0 0 0 0,0 0 0 0 0,0 0 0 0 0,0 0 0 0 0,0 0 0 0 0,0 0 0 0 0,1-1 0 0 0,-1 1 0 0 0,0 0 0 0 0,0 0 0 0 0,0 0 0 0 0,0 0 0 0 0,0 0 0 0 0,2 8 0 0 0,-2-6 0 0 0,2 1 0 0 0,5 7 0 0 0,-2-4 0 0 0,-4-5 0 0 0,0 0 0 0 0,0 0 0 0 0,0 0 0 0 0,0 0 0 0 0,0 0 0 0 0,0 0 0 0 0,0 0 0 0 0,0 1 0 0 0,0-1 0 0 0,0 3 0 0 0,0 2 0 0 0,2-3 0 0 0,-1-3 0 0 0,5 8 0 0 0,3 8 0 0 0,-6-12 0 0 0,1-3 0 0 0,0-1 0 0 0,2-1 0 0 0,-4-1 0 0 0,-2 0 0 0 0,4-4 0 0 0,-3 1 0 0 0,4 1 0 0 0,-4 3 0 0 0,0 0 0 0 0,5-8 0 0 0,0-2 0 0 0,-6 8 0 0 0,1 0 0 0 0,3-6 0 0 0,0 3 0 0 0,0 0 0 0 0,1 6 0 0 0,-1-2 0 0 0,0-3 0 0 0,0 1 0 0 0,-5 4 0 0 0,0-1 0 0 0,1 1 0 0 0,-1 0 0 0 0,0 0 0 0 0,1-1 0 0 0,-1 1 0 0 0,0 0 0 0 0,1 0 0 0 0,-1-1 0 0 0,0 1 0 0 0,1 0 0 0 0,-1-1 0 0 0,0 1 0 0 0,0-1 0 0 0,0 1 0 0 0,1 0 0 0 0,-1-1 0 0 0,0 1 0 0 0,0-1 0 0 0,0 1 0 0 0,1-2 0 0 0,3-12 0 0 0,-2 9 0 0 0,2 0 0 0 0,1 1 0 0 0,-2-2 0 0 0,4-16 0 0 0,-4 18 0 0 0,0-2 0 0 0,0 3 0 0 0,2-1 0 0 0,-2 4 0 0 0,2 0 0 0 0,0 1 0 0 0,0 5 0 0 0,-2 2 0 0 0,2-2 0 0 0,-3-5 0 0 0,8 19 0 0 0,-3-4 74 0 0,4 6 1507 0 0,-11-21-1653 0 0,0 0 1 0 0,0 1 0 0 0,0-1-1 0 0,0 0 1 0 0,1 0-1 0 0,-1 0 1 0 0,1 0-1 0 0,0 1 1 0 0,-1-1-1 0 0,1 0 1 0 0,0 0 0 0 0,-1 0-1 0 0,1-1 1 0 0,0 1-1 0 0,0 0 1 0 0,-1 0-1 0 0,1 0 1 0 0,1 0 0 0 0,-1-1 723 0 0,0 1 58 0 0,-1 0-688 0 0,1 0 1 0 0,-1 0-1 0 0,0 0 1 0 0,0-1-1 0 0,1 1 0 0 0,-1 0 1 0 0,0 0-1 0 0,1-1 0 0 0,-1 1 1 0 0,1 0-1 0 0,-1-1 0 0 0,1 1 1 0 0,-1 0-1 0 0,1-1 0 0 0,-1 1 1 0 0,1 0-1 0 0,4 4-70 0 0,-4-5-289 0 0,-1 2-138 0 0,1-1 412 0 0,-1 0 0 0 0,1 0 0 0 0,0 0 0 0 0,-1 0 0 0 0,1 0 0 0 0,-1 0 0 0 0,1-1 0 0 0,0 1 0 0 0,0 0 0 0 0,-1-1 0 0 0,1 1 0 0 0,0-1 0 0 0,1 2 0 0 0,-1-2 1656 0 0,-1 1-1444 0 0,3 3-133 0 0,3 0-16 0 0,0-2 0 0 0,-2-7 0 0 0,12-8-12 0 0,-15 11 2 0 0,4-3-35 0 0,5-3 53 0 0,3-3 15 0 0,-12 10-21 0 0,0 0 0 0 0,1 1 0 0 0,-1-1 0 0 0,0 0 0 0 0,0 0 0 0 0,0 0 0 0 0,-1 0 0 0 0,1 0 0 0 0,0-1 0 0 0,0 1 0 0 0,0 0 0 0 0,0 0 0 0 0,-1-1 0 0 0,1 1 0 0 0,0-1 0 0 0,-1 1 0 0 0,1-1 0 0 0,0 1 0 0 0,-1-1 0 0 0,1 0 0 0 0,-1-1 0 0 0,2-2-2 0 0,0 0 0 0 0,0 0 0 0 0,0 2 0 0 0,-1-2 0 0 0,2 1 0 0 0,-1 0 0 0 0,1 0 0 0 0,4-5 0 0 0,0-2 0 0 0,2-4 0 0 0,-5 9 0 0 0,-2 1 0 0 0,7-8 0 0 0,-5 8-336 0 0,0 1 0 0 0,-2-2 0 0 0,2 0 0 0 0,3-11 0 0 0,-4 7-3602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3 209 6160 0 0,'-1'-1'29'0'0,"1"1"312"0"0,0-1 0 0 0,-1 1 0 0 0,1 0 0 0 0,0 0 0 0 0,0 0 0 0 0,0 0 0 0 0,0-1 0 0 0,0 1 0 0 0,-1-1 0 0 0,1 1-1 0 0,0 0 1 0 0,0-1 0 0 0,0 1 0 0 0,0-1 0 0 0,0 1 0 0 0,0 0 0 0 0,0-1 0 0 0,0 1 0 0 0,0-1 0 0 0,5-5 2976 0 0,0 1-4242 0 0,-2 4 1183 0 0,-1 0 1 0 0,1 0 0 0 0,-1-1-1 0 0,1 0 1 0 0,-1 1-1 0 0,1-3 1 0 0,-2 2-110 0 0,0 1-129 0 0,-1 0-1 0 0,1 0 0 0 0,0 0 0 0 0,-1 1 0 0 0,1-1 0 0 0,0 0 0 0 0,-1 0 0 0 0,1 0 0 0 0,0 1 0 0 0,1-2 0 0 0,0 1 65 0 0,0 0 216 0 0,-2 1-260 0 0,1 0 0 0 0,-1-1 1 0 0,0 1-1 0 0,1 0 0 0 0,-1 0 0 0 0,1-1 1 0 0,-1 1-1 0 0,1 0 0 0 0,-1-1 1 0 0,0 1-1 0 0,0-1 0 0 0,1 0 0 0 0,-1 0 31 0 0,2 0 96 0 0,-1 1-51 0 0,0-1-83 0 0,0 1 1 0 0,0-1-1 0 0,0 1 0 0 0,0-1 0 0 0,0 1 1 0 0,0-1-1 0 0,0 0 0 0 0,-1 0 0 0 0,1 0 1 0 0,0 0-1 0 0,0 0 0 0 0,0 0 0 0 0,0-1 0 0 0,0 0 57 0 0,5-6-76 0 0,2 1-14 0 0,-4 6 46 0 0,7 1 1860 0 0,-11 1-1905 0 0,0-1-1 0 0,1 0 0 0 0,-1 0 1 0 0,1 0-1 0 0,-1 0 0 0 0,1 0 1 0 0,-1 0-1 0 0,1 0 0 0 0,-1 0 1 0 0,1 0-1 0 0,-1-1 0 0 0,0 1 1 0 0,1 0-1 0 0,-1 0 0 0 0,1 0 1 0 0,-1-1-1 0 0,1 1 0 0 0,-1 0 1 0 0,0-1-1 0 0,4-2 1304 0 0,-3 3-1268 0 0,0 0-1 0 0,-1-1 1 0 0,1 1-1 0 0,-1 0 1 0 0,1 0-1 0 0,0 0 1 0 0,-1 0-1 0 0,1 0 1 0 0,-1-1-1 0 0,1 2 1 0 0,0-1-1 0 0,-1 0 1 0 0,1 0-1 0 0,-1 0 1 0 0,1 0-1 0 0,0 0 1 0 0,-1 1 0 0 0,1-1-1 0 0,0 1 1 0 0,0-1 49 0 0,10 1-46 0 0,-7 3-17 0 0,-3-2-21 0 0,-1-1 0 0 0,1 0 0 0 0,0 0 0 0 0,-1 1 0 0 0,0-1-1 0 0,1 0 1 0 0,0 0 0 0 0,2 1 0 0 0,3 3-1 0 0,-2-2 0 0 0,-2 2 38 0 0,-2-4 1044 0 0,2 0-1028 0 0,3 1-33 0 0,-3-1 34 0 0,-1 4 14 0 0,1-3-14 0 0,5 6-15 0 0,-5-5-8 0 0,2 6 42 0 0,-1-2 0 0 0,-2-5 336 0 0,-1-2-563 0 0,1 3 226 0 0,5 3 65 0 0,-4-6-69 0 0,1-3 23 0 0,-2 2-4 0 0,2-1-5 0 0,1-2-19 0 0,7-1-79 0 0,-10 4-93 0 0,0 1-29 0 0,-1 0 152 0 0,1 0 0 0 0,-1 0 1 0 0,1 0-1 0 0,-1 0 1 0 0,1 0-1 0 0,0 0 1 0 0,-1-1-1 0 0,1 1 1 0 0,-1 0-1 0 0,1 0 1 0 0,-1-1-1 0 0,1 1 1 0 0,-1 0-1 0 0,1-1 1 0 0,-1 1-1 0 0,1-1 0 0 0,-1 1 1 0 0,0-1-1 0 0,1 1 1 0 0,-1-1-1 0 0,1 1 1 0 0,-1-1-1 0 0,0 0 1 0 0,1-1-1 0 0,1-4 20 0 0,7-5 32 0 0,1 1-186 0 0,-9 8 75 0 0,0 1 1 0 0,0 0-1 0 0,0-1 0 0 0,-1 1 1 0 0,1-1-1 0 0,0 1 0 0 0,0-3 1 0 0,0 2 355 0 0,0 2-174 0 0,5 0-126 0 0,-5 0-102 0 0,-1 1-60 0 0,0-1 141 0 0,1 0 0 0 0,-1 1 0 0 0,0-1-1 0 0,1 0 1 0 0,-1 0 0 0 0,0 0 0 0 0,1 0-1 0 0,-1 0 1 0 0,1 1 0 0 0,-1-1 0 0 0,0 0 0 0 0,1 0-1 0 0,-1 0 1 0 0,0 0 0 0 0,1-1 0 0 0,-1 1-1 0 0,1 0 1 0 0,-1 0 0 0 0,0 0 0 0 0,1 0 0 0 0,-1 0-1 0 0,0-1 1 0 0,1 1 0 0 0,0-1 320 0 0,0 1-173 0 0,3-3-110 0 0,3-6-28 0 0,3-1 0 0 0,-4 6-1 0 0,-4 5-6 0 0,-2-1-1 0 0,1 0-82 0 0,2-3-388 0 0,0 0 478 0 0,1 3 18 0 0,-3 0 78 0 0,-1 0-19 0 0,1 0-88 0 0,0 0-1 0 0,0-1 1 0 0,-1 1 0 0 0,1 0 0 0 0,-1 0-1 0 0,1 0 1 0 0,0-1 0 0 0,0 1-1 0 0,0 0 1 0 0,0-1 0 0 0,-1 1-1 0 0,1-1 1 0 0,0 0 0 0 0,1-1 0 0 0,-2 2 303 0 0,1 2-100 0 0,7 14 60 0 0,-2-4-231 0 0,-3-9 88 0 0,-3-3-147 0 0,0 0 0 0 0,1 0 0 0 0,-1 0 1 0 0,0 0-1 0 0,0 0 0 0 0,0 0 0 0 0,0 0 0 0 0,1 1 1 0 0,-1-1-1 0 0,0 0 0 0 0,0 0 0 0 0,0 0 0 0 0,0 0 1 0 0,1 1-1 0 0,-1-1 0 0 0,0 0 0 0 0,0 0 0 0 0,0 0 1 0 0,0 1-1 0 0,0-1 0 0 0,0 1 0 0 0,10 16 58 0 0,-10-17 300 0 0,7 5 1260 0 0,-7-5-1580 0 0,1 0 0 0 0,-1 0 0 0 0,0 0 0 0 0,0 0 0 0 0,1 0 0 0 0,-1 0 0 0 0,0 0 0 0 0,1 0 0 0 0,-1 0 0 0 0,0 1 0 0 0,1-1 0 0 0,-1 0 0 0 0,0 0 0 0 0,0 0 0 0 0,1 0 0 0 0,-1 1 0 0 0,0-1 0 0 0,0 0 0 0 0,1 1 0 0 0,-1-1 0 0 0,0 0 0 0 0,0 0 0 0 0,0 1 0 0 0,0-1 0 0 0,1 0 0 0 0,-1 1 0 0 0,0-1 0 0 0,0 0 0 0 0,0 2 0 0 0,5 9 0 0 0,1-5 0 0 0,-1-7 0 0 0,-2 3 0 0 0,1 1 0 0 0,-4-3 0 0 0,0 0 0 0 0,0 0 0 0 0,0 0 0 0 0,0 0 0 0 0,1 0 0 0 0,-1 0 0 0 0,0 1 0 0 0,0-1 0 0 0,0 0 0 0 0,0 0 0 0 0,1 0 0 0 0,-1 0 0 0 0,0 0 0 0 0,0 1 0 0 0,0-1 0 0 0,0 0 0 0 0,0 0 0 0 0,0 0 0 0 0,1 1 0 0 0,-1-1 0 0 0,0 0 0 0 0,0 0 0 0 0,0 1 0 0 0,0-1 0 0 0,0 0 0 0 0,3 10 0 0 0,0-5 0 0 0,3-3 0 0 0,0 1 0 0 0,-5-3 0 0 0,-1 0 0 0 0,1 0 0 0 0,-1 0 0 0 0,0 0 0 0 0,1 0 0 0 0,-1 0 0 0 0,0 0 0 0 0,1 0 0 0 0,-1 0 0 0 0,0 0 0 0 0,1 0 0 0 0,-1 0 0 0 0,0-1 0 0 0,1 1 0 0 0,6-6 0 0 0,-1 4 0 0 0,-1-1 0 0 0,1 1 0 0 0,-2-2 0 0 0,5-4 0 0 0,-7 5 0 0 0,2-4 0 0 0,1 3 0 0 0,4-2 0 0 0,-4-1 0 0 0,-4 7 0 0 0,0-1 0 0 0,-1 1 0 0 0,1 0 0 0 0,-1-1 0 0 0,1 1 0 0 0,-1-1 0 0 0,1 1 0 0 0,-1-1 0 0 0,1 1 0 0 0,-1-1 0 0 0,0 1 0 0 0,1-1 0 0 0,-1 0 0 0 0,1 1 0 0 0,-1-1 0 0 0,1-1 0 0 0,0 1 0 0 0,7-4 0 0 0,-1 3 0 0 0,-2 3 0 0 0,0-4 0 0 0,0 0 0 0 0,0 0 0 0 0,1 0 0 0 0,-1-2 0 0 0,-1 1 0 0 0,0 0 0 0 0,2 1 0 0 0,-2 1 0 0 0,1 2 0 0 0,-2 0 0 0 0,2 1 0 0 0,0 3 0 0 0,1 0 0 0 0,1-2 0 0 0,-7-2 0 0 0,1 0 0 0 0,-1 0 0 0 0,1 0 0 0 0,-1 1 0 0 0,0-1 0 0 0,1 0 0 0 0,-1 0 0 0 0,0 0 0 0 0,0 0 0 0 0,1 0 0 0 0,-1 1 0 0 0,0-1 0 0 0,1 0 0 0 0,-1 1 0 0 0,0-1 0 0 0,1 0 0 0 0,-1 1 0 0 0,0-1 0 0 0,1 0 0 0 0,0 2 0 0 0,0-1 0 0 0,3 4 0 0 0,-1-1 0 0 0,-3-1 0 0 0,5 11 0 0 0,-3-10 0 0 0,-1-2 0 0 0,-1-1 0 0 0,1 0 0 0 0,0 1 0 0 0,-1-1 0 0 0,1 0 0 0 0,0 1 0 0 0,0-1 0 0 0,0 0 0 0 0,2 2 0 0 0,2 1 0 0 0,4 2 0 0 0,-7-3 0 0 0,0 1 0 0 0,3 2 0 0 0,1-3 0 0 0,6 0 87 0 0,-12-3 122 0 0,1 1-224 0 0,-1-1-1 0 0,1 0 0 0 0,-1 1 1 0 0,0-1-1 0 0,0 0 0 0 0,0 1 1 0 0,1-1-1 0 0,-1 0 0 0 0,1 0 1 0 0,-1 0-1 0 0,0 0 0 0 0,1 1 1 0 0,-1-1-1 0 0,1 0 0 0 0,14-13 374 0 0,-15 13-400 0 0,1-1-260 0 0,1 1 282 0 0,8-6 21 0 0,-8 6-1 0 0,-1-1 0 0 0,0 0 0 0 0,0 1 0 0 0,-1-1 0 0 0,1 0 0 0 0,0 0 0 0 0,0 0 0 0 0,-1 0 0 0 0,1 0 0 0 0,0 0 0 0 0,0 0 0 0 0,0 0 0 0 0,-1 0 0 0 0,2-2 0 0 0,6-8 0 0 0,-4 3 10 0 0,-3 6 24 0 0,-2 0 17 0 0,12-23 246 0 0,-11 24-417 0 0,1 0-121 0 0,1-4 235 0 0,0 1 0 0 0,1 0 1 0 0,3-5-1 0 0,5-3 6 0 0,-9 10 0 0 0,-1 0 0 0 0,1 0 0 0 0,-1 0 0 0 0,0 0 0 0 0,1-3 0 0 0,-1 4 0 0 0,-1 0 0 0 0,0 1 0 0 0,1-1 0 0 0,-1 0 0 0 0,0 1 0 0 0,1-1 0 0 0,-1 0 0 0 0,1 1 0 0 0,-1-1 0 0 0,1 1 0 0 0,0-1 0 0 0,0-1 0 0 0,-1 1 0 0 0,1 0 0 0 0,-1 0 0 0 0,1 0 0 0 0,0 0 0 0 0,-1-1 0 0 0,1 1 0 0 0,0-3 0 0 0,4-5 0 0 0,-3 4 0 0 0,-1 3 0 0 0,0 1 0 0 0,0-1 0 0 0,0 0 0 0 0,1 1 0 0 0,-2-1 0 0 0,1 0 0 0 0,0 1 0 0 0,1 0 0 0 0,1-2 0 0 0,2-1 0 0 0,-3 1-277 0 0,5-5-6280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4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8432 0 0,'0'0'5814'0'0,"1"2"-4883"0"0,4 2-202 0 0,0-1 0 0 0,11 7 0 0 0,-10-6-418 0 0,-1 0 0 0 0,0-1 0 0 0,0 1 0 0 0,6 5 0 0 0,2 4 227 0 0,-3-4 74 0 0,-2 0-1 0 0,15 18 0 0 0,-20-20-622 0 0,1-1 0 0 0,0-1 0 0 0,1 1-1 0 0,-1 0 1 0 0,2 0 0 0 0,6 4 0 0 0,-10-8 9 0 0,0 1 1 0 0,0-1 0 0 0,0 0 0 0 0,0 0 0 0 0,3 5 0 0 0,6 8 61 0 0,-7-11-56 0 0,19 22-136 0 0,-22-25 3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5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0 4608 0 0,'0'0'1870'0'0,"0"2"-284"0"0,2 9-31 0 0,-2-9-1249 0 0,1 0-1 0 0,-1 0 1 0 0,0 0-1 0 0,1 1 1 0 0,-1-1-1 0 0,1-1 1 0 0,0 1-1 0 0,2 4 1 0 0,-2-5 585 0 0,0 2-41 0 0,7 8-241 0 0,-1 1 518 0 0,0-2-1 0 0,13 16 0 0 0,23 25 618 0 0,-38-45-1564 0 0,0-2 0 0 0,0 2-1 0 0,1-1 1 0 0,0-1 0 0 0,8 5 0 0 0,-2 0-54 0 0,-8-8-89 0 0,12 10 18 0 0,-14-9-177 0 0,1-2-746 0 0,7 0-862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6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0 139 10304 0 0,'0'0'7271'0'0,"2"-1"-6435"0"0,6-2-32 0 0,-6 2-36 0 0,0-1-136 0 0,15-11 262 0 0,-13 11-673 0 0,1-2 1 0 0,-2 1-1 0 0,1 0 0 0 0,5-7 0 0 0,2-4 158 0 0,-6 9-185 0 0,0-2 1 0 0,10-9 0 0 0,-8 11-137 0 0,-1 0-250 0 0,0-1-1 0 0,1 1 1 0 0,-1 0-1 0 0,12-6 1 0 0,-3 2-1816 0 0,-4 0-5498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7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17 17 5528 0 0,'0'0'422'0'0,"-3"0"-44"0"0,-9-3 840 0 0,12 3-1166 0 0,0 0-1 0 0,0 0 1 0 0,0 0 0 0 0,-1 0-1 0 0,1 0 1 0 0,0 0-1 0 0,0-1 1 0 0,0 1-1 0 0,0 0 1 0 0,0 0-1 0 0,0 0 1 0 0,0 0-1 0 0,0 0 1 0 0,0 0-1 0 0,0 0 1 0 0,0 0-1 0 0,-1-1 1 0 0,1 1-1 0 0,0 0 1 0 0,0 0 0 0 0,0 0-1 0 0,0 0 1 0 0,0 0-1 0 0,0 0 1 0 0,0-1-1 0 0,0 1 1 0 0,0 0-1 0 0,0 0 1 0 0,0 0-1 0 0,0 0 1 0 0,0 0-1 0 0,0 0 1 0 0,0 0-1 0 0,0-1 1 0 0,1 1-1 0 0,-1 0 1 0 0,0 0-1 0 0,0 0 1 0 0,0 0 0 0 0,0 0-1 0 0,0 0 1 0 0,0 0-1 0 0,0-1 1 0 0,0 1-1 0 0,0 0 1 0 0,0 0-1 0 0,0 0 1 0 0,1 0-1 0 0,-1 0 1 0 0,4-4 675 0 0,-4 4-561 0 0,1-1 31 0 0,0 1-1 0 0,-1 0 1 0 0,1-1-1 0 0,-1 1 1 0 0,1-1-1 0 0,0 1 1 0 0,0 0-1 0 0,-1-1 1 0 0,1 1-1 0 0,0 0 1 0 0,-1 0 0 0 0,3-1 5001 0 0,-1 1-4524 0 0,20 0 397 0 0,-21 0-712 0 0,1 1-21 0 0,5 2-126 0 0,0 1 0 0 0,-1-1 0 0 0,0 1 0 0 0,0 0-1 0 0,0 1 1 0 0,7 6 0 0 0,-12-11-192 0 0,-1 1 1 0 0,1-1-1 0 0,-1 1 1 0 0,1-1-1 0 0,-1 1 0 0 0,1-1 1 0 0,0 0-1 0 0,-1 1 0 0 0,1-1 1 0 0,0 0-1 0 0,0 0 1 0 0,-1 1-1 0 0,1-1 0 0 0,0 0 1 0 0,-1 0-1 0 0,2 0 0 0 0,3 1 46 0 0,3 4 32 0 0,-2-1-1 0 0,2 1 1 0 0,-1 1 0 0 0,0-1-1 0 0,9 11 1 0 0,8 6 69 0 0,-7-7-147 0 0,-13-10-21 0 0,0-1 0 0 0,1 1 0 0 0,8 4 0 0 0,-4-2-9 0 0,-7-5-321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8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1 1 10136 0 0,'0'0'4836'0'0,"1"1"-4183"0"0,24 31 872 0 0,-24-30-1408 0 0,0-1 0 0 0,0 1 1 0 0,0-1-1 0 0,0 1 0 0 0,0-1 0 0 0,0 1 0 0 0,-1 0 0 0 0,1-2 1 0 0,0 5-1 0 0,3 3 176 0 0,-2-3-150 0 0,2-2-1 0 0,-1 1 0 0 0,1-1 0 0 0,0 1 0 0 0,0-1 0 0 0,1-1 0 0 0,4 4 0 0 0,3 3 193 0 0,24 10 385 0 0,-15-8-354 0 0,2 6-188 0 0,11 6-162 0 0,-15-14-108 0 0,-18-8-49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799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0 151 2760 0 0,'0'0'125'0'0,"1"-2"411"0"0,21-28 10388 0 0,-18 23-9631 0 0,0 1 1 0 0,1 0-1 0 0,7-9 1 0 0,-1 3-207 0 0,-7 8-809 0 0,0 0 1 0 0,1 2-1 0 0,-1-1 0 0 0,0 0 1 0 0,1 0-1 0 0,7-4 1 0 0,-7 6-225 0 0,0-2 0 0 0,0 0 0 0 0,-1 0 1 0 0,8-6-1 0 0,-12 9-51 0 0,12-13-730 0 0,-1 4-5005 0 0,-4 4-1302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09T23:37:58.800"/>
    </inkml:context>
    <inkml:brush xml:id="br0">
      <inkml:brushProperty name="width" value="0.07938" units="cm"/>
      <inkml:brushProperty name="height" value="0.07938" units="cm"/>
      <inkml:brushProperty name="color" value="#0000FF"/>
      <inkml:brushProperty name="transparency" value="101"/>
    </inkml:brush>
  </inkml:definitions>
  <inkml:trace contextRef="#ctx0" brushRef="#br0">8 0 6680 0 0,'-1'5'86'0'0,"0"-4"-65"0"0,1-1 1 0 0,-1 1-1 0 0,1 0 0 0 0,0 0 1 0 0,0-1-1 0 0,0 0 1 0 0,-1 1-1 0 0,1 0 0 0 0,0-1 1 0 0,0 1-1 0 0,0 0 1 0 0,0 0-1 0 0,0-1 1 0 0,0 1-1 0 0,0 0 0 0 0,0 0 1 0 0,1 0-1 0 0,-1-1 1 0 0,0 1-1 0 0,0 0 1 0 0,1-1-1 0 0,-1 1 0 0 0,1 1 1 0 0,-1 1 86 0 0,0-2 93 0 0,-1-1 1 0 0,0 0-1 0 0,1 1 1 0 0,-1-1-1 0 0,1 1 1 0 0,0 0 0 0 0,-1-1-1 0 0,1 1 1 0 0,-1 0-1 0 0,1-1 1 0 0,0 1-1 0 0,-1 0 1 0 0,1 0-1 0 0,0-1 1 0 0,0 1-1 0 0,0 0 1 0 0,0 0 0 0 0,0-1-1 0 0,0 1 1 0 0,0 0-1 0 0,0 0 1 0 0,0-1-1 0 0,0 1 1 0 0,0 0-1 0 0,1 1 1 0 0,-1 5 334 0 0,0 12 748 0 0,0-18-870 0 0,1 1-6 0 0,0 1-293 0 0,1-1 0 0 0,-1 1 0 0 0,0-1-1 0 0,0 1 1 0 0,-1 0 0 0 0,1 0 0 0 0,-1 0 0 0 0,1 0-1 0 0,-1-1 1 0 0,0 6 0 0 0,-1-2 60 0 0,2-2-1 0 0,-1 1 1 0 0,2 8-1 0 0,3 14 120 0 0,-3-18-307 0 0,-1-1-1 0 0,6 15 1 0 0,-7-21-553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4D919-0F68-AA7B-AE50-9E4544995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D921DD-389D-0830-3B8D-65E5E3181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3FA9BD-9097-169C-2B6A-35FF21B9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EBACE-EFD4-1951-95C1-1D6CF9E38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65AFD4-A28E-0E2F-3C64-1EDE6587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36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EF46B-8951-30CA-9F49-78B6809DF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8EEE6DE-3350-9C6E-AA33-450184A58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39F9FC-4079-B699-8229-5AAFF8398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542626-B808-D13C-77D7-E46BFF43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3E4D05-2E51-9010-C90E-76C87DE95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02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FB9D6B-8764-E7AF-9B2D-91037C156B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F5A1095-F5E7-54F1-E7D4-7075B3BE3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9BF84F-65D7-6AAB-D0DB-0DED9BF7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80EDDC-E7B6-E47A-F083-9BB9334AF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F86112-D1CB-350C-206D-4E1A2BFE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3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E29C5-B68D-3F2E-A7F4-156BCD611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DD8B9F-57BF-2A2C-DD76-6B5FC5218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7CA4C3-6829-4930-EA5B-B4D6366FD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5C193D-353B-AC37-2B43-B24E8038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ACF60E-0379-62E5-00BB-E7F96F26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25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4B0EE-F52D-286B-F08A-3DAC08B24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0A1AF1-969D-6D45-0E7B-FD8658E56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71CE97-149D-3376-A4F1-54F65660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DC9720-7AD4-6BB4-6EBF-AFE33C3DF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095D9B-5A02-FA3A-0EE1-DCFE0989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6545D4-20B5-F48B-054F-C769950C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F41127-9790-ACFE-8CE7-EEE4E6DB0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9AF5E9B-E508-BE81-908E-527906F81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393AC9-C82A-4DC6-B2A2-952E1D388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FE4A3D-39BA-17CB-E07D-DF899066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E35974-36C5-048B-0878-24FC4F36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0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E5847-9687-8543-BEC2-6E3C05318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D79C06-DDAA-6062-6342-07A092860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DCCAC3-20EF-1C17-FB30-7FC7054D5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214C93-AF9D-3F6D-08B4-B0D6F30C9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2B30FB-E0C7-6FB0-A70B-31735DE80B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15AB9F2-6BBC-125D-B0B8-5C93D40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B3505D8-A6E2-2F18-AE39-2797E912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AB7F0C-32C4-9CF4-0703-E4465BC1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88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1D18F-85B0-26C0-4883-C2AACA3C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E118CA-04B0-3872-53FE-7EB23956E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6AD68F0-7F39-7372-454D-50B97DE5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759447-2A0F-343B-A94B-24786BA9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10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BB4BF9E-6DEE-4CE4-CE7D-163E17FB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5155CA-622F-2C3C-D887-0674E5E9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F47335-37C3-6FDB-0CCF-B1C1920A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93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A83EA6-FAEB-821F-1EAB-AF68439A9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A696B6-9055-2B0F-3F66-05EA7727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1FEC80-2E78-F6E1-CB28-8B85E8FAB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AC49B3-9C91-7B07-4303-B1B73734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11FB9C-47E5-B1F9-28C4-A8BAB775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8FDB3C-5847-DB8F-36DB-13A7C4E0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42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3ADE3-11E1-4BD6-9FAE-F5CE11AF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0FDD67-3C45-19CF-FC40-B382D4887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EBAC73-8867-B3DE-CD05-E042DB0F1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8EECA5-C8D6-B189-8AEB-30FA0F44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FD528D-7EB5-7654-0CB1-7EF7DB6C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14740B-C0B4-E63E-D567-48FA3A9C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52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FB6C3E-8072-3D58-C3D3-51C2E246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FFD848-FD4D-D20F-321B-228835AB1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9AC7A8-5531-2BE4-3631-4DDE44C03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31D63-3860-4583-9C23-E868C9D8EFF0}" type="datetimeFigureOut">
              <a:rPr lang="de-DE" smtClean="0"/>
              <a:t>30.12.2022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B58739-F045-034F-F9AE-C7D98A87D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669B8-A497-DDA8-C928-81452FCDD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CC135-CF43-4C1A-8003-2DF109B7D0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25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92.xml"/><Relationship Id="rId21" Type="http://schemas.openxmlformats.org/officeDocument/2006/relationships/image" Target="../media/image1.png"/><Relationship Id="rId42" Type="http://schemas.openxmlformats.org/officeDocument/2006/relationships/customXml" Target="../ink/ink22.xml"/><Relationship Id="rId63" Type="http://schemas.openxmlformats.org/officeDocument/2006/relationships/customXml" Target="../ink/ink40.xml"/><Relationship Id="rId84" Type="http://schemas.openxmlformats.org/officeDocument/2006/relationships/customXml" Target="../ink/ink61.xml"/><Relationship Id="rId138" Type="http://schemas.openxmlformats.org/officeDocument/2006/relationships/customXml" Target="../ink/ink104.xml"/><Relationship Id="rId159" Type="http://schemas.openxmlformats.org/officeDocument/2006/relationships/customXml" Target="../ink/ink125.xml"/><Relationship Id="rId170" Type="http://schemas.openxmlformats.org/officeDocument/2006/relationships/customXml" Target="../ink/ink136.xml"/><Relationship Id="rId191" Type="http://schemas.openxmlformats.org/officeDocument/2006/relationships/customXml" Target="../ink/ink157.xml"/><Relationship Id="rId205" Type="http://schemas.openxmlformats.org/officeDocument/2006/relationships/customXml" Target="../ink/ink171.xml"/><Relationship Id="rId107" Type="http://schemas.openxmlformats.org/officeDocument/2006/relationships/customXml" Target="../ink/ink82.xml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5.png"/><Relationship Id="rId53" Type="http://schemas.openxmlformats.org/officeDocument/2006/relationships/customXml" Target="../ink/ink31.xml"/><Relationship Id="rId58" Type="http://schemas.openxmlformats.org/officeDocument/2006/relationships/customXml" Target="../ink/ink36.xml"/><Relationship Id="rId74" Type="http://schemas.openxmlformats.org/officeDocument/2006/relationships/customXml" Target="../ink/ink51.xml"/><Relationship Id="rId79" Type="http://schemas.openxmlformats.org/officeDocument/2006/relationships/customXml" Target="../ink/ink56.xml"/><Relationship Id="rId102" Type="http://schemas.openxmlformats.org/officeDocument/2006/relationships/customXml" Target="../ink/ink79.xml"/><Relationship Id="rId123" Type="http://schemas.openxmlformats.org/officeDocument/2006/relationships/image" Target="../media/image30.png"/><Relationship Id="rId128" Type="http://schemas.openxmlformats.org/officeDocument/2006/relationships/customXml" Target="../ink/ink98.xml"/><Relationship Id="rId144" Type="http://schemas.openxmlformats.org/officeDocument/2006/relationships/customXml" Target="../ink/ink110.xml"/><Relationship Id="rId149" Type="http://schemas.openxmlformats.org/officeDocument/2006/relationships/customXml" Target="../ink/ink115.xml"/><Relationship Id="rId5" Type="http://schemas.openxmlformats.org/officeDocument/2006/relationships/image" Target="../media/image20.png"/><Relationship Id="rId90" Type="http://schemas.openxmlformats.org/officeDocument/2006/relationships/customXml" Target="../ink/ink67.xml"/><Relationship Id="rId95" Type="http://schemas.openxmlformats.org/officeDocument/2006/relationships/customXml" Target="../ink/ink72.xml"/><Relationship Id="rId160" Type="http://schemas.openxmlformats.org/officeDocument/2006/relationships/customXml" Target="../ink/ink126.xml"/><Relationship Id="rId165" Type="http://schemas.openxmlformats.org/officeDocument/2006/relationships/customXml" Target="../ink/ink131.xml"/><Relationship Id="rId181" Type="http://schemas.openxmlformats.org/officeDocument/2006/relationships/customXml" Target="../ink/ink147.xml"/><Relationship Id="rId186" Type="http://schemas.openxmlformats.org/officeDocument/2006/relationships/customXml" Target="../ink/ink152.xml"/><Relationship Id="rId216" Type="http://schemas.openxmlformats.org/officeDocument/2006/relationships/customXml" Target="../ink/ink182.xml"/><Relationship Id="rId211" Type="http://schemas.openxmlformats.org/officeDocument/2006/relationships/customXml" Target="../ink/ink177.xml"/><Relationship Id="rId22" Type="http://schemas.openxmlformats.org/officeDocument/2006/relationships/customXml" Target="../ink/ink11.xml"/><Relationship Id="rId27" Type="http://schemas.openxmlformats.org/officeDocument/2006/relationships/image" Target="../media/image4.png"/><Relationship Id="rId43" Type="http://schemas.openxmlformats.org/officeDocument/2006/relationships/customXml" Target="../ink/ink23.xml"/><Relationship Id="rId48" Type="http://schemas.openxmlformats.org/officeDocument/2006/relationships/customXml" Target="../ink/ink28.xml"/><Relationship Id="rId64" Type="http://schemas.openxmlformats.org/officeDocument/2006/relationships/customXml" Target="../ink/ink41.xml"/><Relationship Id="rId69" Type="http://schemas.openxmlformats.org/officeDocument/2006/relationships/customXml" Target="../ink/ink46.xml"/><Relationship Id="rId113" Type="http://schemas.openxmlformats.org/officeDocument/2006/relationships/customXml" Target="../ink/ink88.xml"/><Relationship Id="rId118" Type="http://schemas.openxmlformats.org/officeDocument/2006/relationships/customXml" Target="../ink/ink93.xml"/><Relationship Id="rId134" Type="http://schemas.openxmlformats.org/officeDocument/2006/relationships/customXml" Target="../ink/ink101.xml"/><Relationship Id="rId139" Type="http://schemas.openxmlformats.org/officeDocument/2006/relationships/customXml" Target="../ink/ink105.xml"/><Relationship Id="rId80" Type="http://schemas.openxmlformats.org/officeDocument/2006/relationships/customXml" Target="../ink/ink57.xml"/><Relationship Id="rId85" Type="http://schemas.openxmlformats.org/officeDocument/2006/relationships/customXml" Target="../ink/ink62.xml"/><Relationship Id="rId150" Type="http://schemas.openxmlformats.org/officeDocument/2006/relationships/customXml" Target="../ink/ink116.xml"/><Relationship Id="rId155" Type="http://schemas.openxmlformats.org/officeDocument/2006/relationships/customXml" Target="../ink/ink121.xml"/><Relationship Id="rId171" Type="http://schemas.openxmlformats.org/officeDocument/2006/relationships/customXml" Target="../ink/ink137.xml"/><Relationship Id="rId176" Type="http://schemas.openxmlformats.org/officeDocument/2006/relationships/customXml" Target="../ink/ink142.xml"/><Relationship Id="rId192" Type="http://schemas.openxmlformats.org/officeDocument/2006/relationships/customXml" Target="../ink/ink158.xml"/><Relationship Id="rId197" Type="http://schemas.openxmlformats.org/officeDocument/2006/relationships/customXml" Target="../ink/ink163.xml"/><Relationship Id="rId206" Type="http://schemas.openxmlformats.org/officeDocument/2006/relationships/customXml" Target="../ink/ink172.xml"/><Relationship Id="rId201" Type="http://schemas.openxmlformats.org/officeDocument/2006/relationships/customXml" Target="../ink/ink167.xml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33" Type="http://schemas.openxmlformats.org/officeDocument/2006/relationships/image" Target="../media/image12.png"/><Relationship Id="rId38" Type="http://schemas.openxmlformats.org/officeDocument/2006/relationships/customXml" Target="../ink/ink19.xml"/><Relationship Id="rId59" Type="http://schemas.openxmlformats.org/officeDocument/2006/relationships/customXml" Target="../ink/ink37.xml"/><Relationship Id="rId103" Type="http://schemas.openxmlformats.org/officeDocument/2006/relationships/image" Target="../media/image110.png"/><Relationship Id="rId108" Type="http://schemas.openxmlformats.org/officeDocument/2006/relationships/customXml" Target="../ink/ink83.xml"/><Relationship Id="rId124" Type="http://schemas.openxmlformats.org/officeDocument/2006/relationships/customXml" Target="../ink/ink96.xml"/><Relationship Id="rId129" Type="http://schemas.openxmlformats.org/officeDocument/2006/relationships/image" Target="../media/image6.png"/><Relationship Id="rId54" Type="http://schemas.openxmlformats.org/officeDocument/2006/relationships/customXml" Target="../ink/ink32.xml"/><Relationship Id="rId70" Type="http://schemas.openxmlformats.org/officeDocument/2006/relationships/customXml" Target="../ink/ink47.xml"/><Relationship Id="rId75" Type="http://schemas.openxmlformats.org/officeDocument/2006/relationships/customXml" Target="../ink/ink52.xml"/><Relationship Id="rId91" Type="http://schemas.openxmlformats.org/officeDocument/2006/relationships/customXml" Target="../ink/ink68.xml"/><Relationship Id="rId96" Type="http://schemas.openxmlformats.org/officeDocument/2006/relationships/customXml" Target="../ink/ink73.xml"/><Relationship Id="rId140" Type="http://schemas.openxmlformats.org/officeDocument/2006/relationships/customXml" Target="../ink/ink106.xml"/><Relationship Id="rId145" Type="http://schemas.openxmlformats.org/officeDocument/2006/relationships/customXml" Target="../ink/ink111.xml"/><Relationship Id="rId161" Type="http://schemas.openxmlformats.org/officeDocument/2006/relationships/customXml" Target="../ink/ink127.xml"/><Relationship Id="rId166" Type="http://schemas.openxmlformats.org/officeDocument/2006/relationships/customXml" Target="../ink/ink132.xml"/><Relationship Id="rId182" Type="http://schemas.openxmlformats.org/officeDocument/2006/relationships/customXml" Target="../ink/ink148.xml"/><Relationship Id="rId187" Type="http://schemas.openxmlformats.org/officeDocument/2006/relationships/customXml" Target="../ink/ink15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212" Type="http://schemas.openxmlformats.org/officeDocument/2006/relationships/customXml" Target="../ink/ink178.xml"/><Relationship Id="rId23" Type="http://schemas.openxmlformats.org/officeDocument/2006/relationships/image" Target="../media/image2.png"/><Relationship Id="rId28" Type="http://schemas.openxmlformats.org/officeDocument/2006/relationships/customXml" Target="../ink/ink14.xml"/><Relationship Id="rId49" Type="http://schemas.openxmlformats.org/officeDocument/2006/relationships/customXml" Target="../ink/ink29.xml"/><Relationship Id="rId114" Type="http://schemas.openxmlformats.org/officeDocument/2006/relationships/customXml" Target="../ink/ink89.xml"/><Relationship Id="rId119" Type="http://schemas.openxmlformats.org/officeDocument/2006/relationships/image" Target="../media/image13.png"/><Relationship Id="rId44" Type="http://schemas.openxmlformats.org/officeDocument/2006/relationships/customXml" Target="../ink/ink24.xml"/><Relationship Id="rId60" Type="http://schemas.openxmlformats.org/officeDocument/2006/relationships/customXml" Target="../ink/ink38.xml"/><Relationship Id="rId65" Type="http://schemas.openxmlformats.org/officeDocument/2006/relationships/customXml" Target="../ink/ink42.xml"/><Relationship Id="rId81" Type="http://schemas.openxmlformats.org/officeDocument/2006/relationships/customXml" Target="../ink/ink58.xml"/><Relationship Id="rId86" Type="http://schemas.openxmlformats.org/officeDocument/2006/relationships/customXml" Target="../ink/ink63.xml"/><Relationship Id="rId130" Type="http://schemas.openxmlformats.org/officeDocument/2006/relationships/customXml" Target="../ink/ink99.xml"/><Relationship Id="rId135" Type="http://schemas.openxmlformats.org/officeDocument/2006/relationships/image" Target="../media/image9.png"/><Relationship Id="rId151" Type="http://schemas.openxmlformats.org/officeDocument/2006/relationships/customXml" Target="../ink/ink117.xml"/><Relationship Id="rId156" Type="http://schemas.openxmlformats.org/officeDocument/2006/relationships/customXml" Target="../ink/ink122.xml"/><Relationship Id="rId177" Type="http://schemas.openxmlformats.org/officeDocument/2006/relationships/customXml" Target="../ink/ink143.xml"/><Relationship Id="rId198" Type="http://schemas.openxmlformats.org/officeDocument/2006/relationships/customXml" Target="../ink/ink164.xml"/><Relationship Id="rId172" Type="http://schemas.openxmlformats.org/officeDocument/2006/relationships/customXml" Target="../ink/ink138.xml"/><Relationship Id="rId193" Type="http://schemas.openxmlformats.org/officeDocument/2006/relationships/customXml" Target="../ink/ink159.xml"/><Relationship Id="rId202" Type="http://schemas.openxmlformats.org/officeDocument/2006/relationships/customXml" Target="../ink/ink168.xml"/><Relationship Id="rId207" Type="http://schemas.openxmlformats.org/officeDocument/2006/relationships/customXml" Target="../ink/ink173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00.png"/><Relationship Id="rId109" Type="http://schemas.openxmlformats.org/officeDocument/2006/relationships/customXml" Target="../ink/ink84.xml"/><Relationship Id="rId34" Type="http://schemas.openxmlformats.org/officeDocument/2006/relationships/customXml" Target="../ink/ink17.xml"/><Relationship Id="rId50" Type="http://schemas.openxmlformats.org/officeDocument/2006/relationships/image" Target="../media/image110.png"/><Relationship Id="rId55" Type="http://schemas.openxmlformats.org/officeDocument/2006/relationships/customXml" Target="../ink/ink33.xml"/><Relationship Id="rId76" Type="http://schemas.openxmlformats.org/officeDocument/2006/relationships/customXml" Target="../ink/ink53.xml"/><Relationship Id="rId97" Type="http://schemas.openxmlformats.org/officeDocument/2006/relationships/customXml" Target="../ink/ink74.xml"/><Relationship Id="rId104" Type="http://schemas.openxmlformats.org/officeDocument/2006/relationships/customXml" Target="../ink/ink80.xml"/><Relationship Id="rId120" Type="http://schemas.openxmlformats.org/officeDocument/2006/relationships/customXml" Target="../ink/ink94.xml"/><Relationship Id="rId125" Type="http://schemas.openxmlformats.org/officeDocument/2006/relationships/image" Target="../media/image40.png"/><Relationship Id="rId141" Type="http://schemas.openxmlformats.org/officeDocument/2006/relationships/customXml" Target="../ink/ink107.xml"/><Relationship Id="rId146" Type="http://schemas.openxmlformats.org/officeDocument/2006/relationships/customXml" Target="../ink/ink112.xml"/><Relationship Id="rId167" Type="http://schemas.openxmlformats.org/officeDocument/2006/relationships/customXml" Target="../ink/ink133.xml"/><Relationship Id="rId188" Type="http://schemas.openxmlformats.org/officeDocument/2006/relationships/customXml" Target="../ink/ink154.xml"/><Relationship Id="rId7" Type="http://schemas.openxmlformats.org/officeDocument/2006/relationships/image" Target="../media/image30.png"/><Relationship Id="rId71" Type="http://schemas.openxmlformats.org/officeDocument/2006/relationships/customXml" Target="../ink/ink48.xml"/><Relationship Id="rId92" Type="http://schemas.openxmlformats.org/officeDocument/2006/relationships/customXml" Target="../ink/ink69.xml"/><Relationship Id="rId162" Type="http://schemas.openxmlformats.org/officeDocument/2006/relationships/customXml" Target="../ink/ink128.xml"/><Relationship Id="rId183" Type="http://schemas.openxmlformats.org/officeDocument/2006/relationships/customXml" Target="../ink/ink149.xml"/><Relationship Id="rId213" Type="http://schemas.openxmlformats.org/officeDocument/2006/relationships/customXml" Target="../ink/ink179.xml"/><Relationship Id="rId2" Type="http://schemas.openxmlformats.org/officeDocument/2006/relationships/customXml" Target="../ink/ink1.xml"/><Relationship Id="rId29" Type="http://schemas.openxmlformats.org/officeDocument/2006/relationships/image" Target="../media/image10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customXml" Target="../ink/ink25.xml"/><Relationship Id="rId66" Type="http://schemas.openxmlformats.org/officeDocument/2006/relationships/customXml" Target="../ink/ink43.xml"/><Relationship Id="rId87" Type="http://schemas.openxmlformats.org/officeDocument/2006/relationships/customXml" Target="../ink/ink64.xml"/><Relationship Id="rId110" Type="http://schemas.openxmlformats.org/officeDocument/2006/relationships/customXml" Target="../ink/ink85.xml"/><Relationship Id="rId115" Type="http://schemas.openxmlformats.org/officeDocument/2006/relationships/customXml" Target="../ink/ink90.xml"/><Relationship Id="rId131" Type="http://schemas.openxmlformats.org/officeDocument/2006/relationships/image" Target="../media/image7.png"/><Relationship Id="rId136" Type="http://schemas.openxmlformats.org/officeDocument/2006/relationships/customXml" Target="../ink/ink102.xml"/><Relationship Id="rId157" Type="http://schemas.openxmlformats.org/officeDocument/2006/relationships/customXml" Target="../ink/ink123.xml"/><Relationship Id="rId178" Type="http://schemas.openxmlformats.org/officeDocument/2006/relationships/customXml" Target="../ink/ink144.xml"/><Relationship Id="rId61" Type="http://schemas.openxmlformats.org/officeDocument/2006/relationships/customXml" Target="../ink/ink39.xml"/><Relationship Id="rId82" Type="http://schemas.openxmlformats.org/officeDocument/2006/relationships/customXml" Target="../ink/ink59.xml"/><Relationship Id="rId152" Type="http://schemas.openxmlformats.org/officeDocument/2006/relationships/customXml" Target="../ink/ink118.xml"/><Relationship Id="rId173" Type="http://schemas.openxmlformats.org/officeDocument/2006/relationships/customXml" Target="../ink/ink139.xml"/><Relationship Id="rId194" Type="http://schemas.openxmlformats.org/officeDocument/2006/relationships/customXml" Target="../ink/ink160.xml"/><Relationship Id="rId199" Type="http://schemas.openxmlformats.org/officeDocument/2006/relationships/customXml" Target="../ink/ink165.xml"/><Relationship Id="rId203" Type="http://schemas.openxmlformats.org/officeDocument/2006/relationships/customXml" Target="../ink/ink169.xml"/><Relationship Id="rId208" Type="http://schemas.openxmlformats.org/officeDocument/2006/relationships/customXml" Target="../ink/ink174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4.png"/><Relationship Id="rId56" Type="http://schemas.openxmlformats.org/officeDocument/2006/relationships/customXml" Target="../ink/ink34.xml"/><Relationship Id="rId77" Type="http://schemas.openxmlformats.org/officeDocument/2006/relationships/customXml" Target="../ink/ink54.xml"/><Relationship Id="rId100" Type="http://schemas.openxmlformats.org/officeDocument/2006/relationships/customXml" Target="../ink/ink77.xml"/><Relationship Id="rId105" Type="http://schemas.openxmlformats.org/officeDocument/2006/relationships/image" Target="../media/image120.png"/><Relationship Id="rId126" Type="http://schemas.openxmlformats.org/officeDocument/2006/relationships/customXml" Target="../ink/ink97.xml"/><Relationship Id="rId147" Type="http://schemas.openxmlformats.org/officeDocument/2006/relationships/customXml" Target="../ink/ink113.xml"/><Relationship Id="rId168" Type="http://schemas.openxmlformats.org/officeDocument/2006/relationships/customXml" Target="../ink/ink134.xml"/><Relationship Id="rId8" Type="http://schemas.openxmlformats.org/officeDocument/2006/relationships/customXml" Target="../ink/ink4.xml"/><Relationship Id="rId51" Type="http://schemas.openxmlformats.org/officeDocument/2006/relationships/customXml" Target="../ink/ink30.xml"/><Relationship Id="rId72" Type="http://schemas.openxmlformats.org/officeDocument/2006/relationships/customXml" Target="../ink/ink49.xml"/><Relationship Id="rId93" Type="http://schemas.openxmlformats.org/officeDocument/2006/relationships/customXml" Target="../ink/ink70.xml"/><Relationship Id="rId98" Type="http://schemas.openxmlformats.org/officeDocument/2006/relationships/customXml" Target="../ink/ink75.xml"/><Relationship Id="rId121" Type="http://schemas.openxmlformats.org/officeDocument/2006/relationships/image" Target="../media/image20.png"/><Relationship Id="rId142" Type="http://schemas.openxmlformats.org/officeDocument/2006/relationships/customXml" Target="../ink/ink108.xml"/><Relationship Id="rId163" Type="http://schemas.openxmlformats.org/officeDocument/2006/relationships/customXml" Target="../ink/ink129.xml"/><Relationship Id="rId184" Type="http://schemas.openxmlformats.org/officeDocument/2006/relationships/customXml" Target="../ink/ink150.xml"/><Relationship Id="rId189" Type="http://schemas.openxmlformats.org/officeDocument/2006/relationships/customXml" Target="../ink/ink155.xml"/><Relationship Id="rId3" Type="http://schemas.openxmlformats.org/officeDocument/2006/relationships/image" Target="../media/image13.png"/><Relationship Id="rId214" Type="http://schemas.openxmlformats.org/officeDocument/2006/relationships/customXml" Target="../ink/ink180.xml"/><Relationship Id="rId25" Type="http://schemas.openxmlformats.org/officeDocument/2006/relationships/image" Target="../media/image3.png"/><Relationship Id="rId46" Type="http://schemas.openxmlformats.org/officeDocument/2006/relationships/customXml" Target="../ink/ink26.xml"/><Relationship Id="rId67" Type="http://schemas.openxmlformats.org/officeDocument/2006/relationships/customXml" Target="../ink/ink44.xml"/><Relationship Id="rId116" Type="http://schemas.openxmlformats.org/officeDocument/2006/relationships/customXml" Target="../ink/ink91.xml"/><Relationship Id="rId137" Type="http://schemas.openxmlformats.org/officeDocument/2006/relationships/customXml" Target="../ink/ink103.xml"/><Relationship Id="rId158" Type="http://schemas.openxmlformats.org/officeDocument/2006/relationships/customXml" Target="../ink/ink124.xml"/><Relationship Id="rId20" Type="http://schemas.openxmlformats.org/officeDocument/2006/relationships/customXml" Target="../ink/ink10.xml"/><Relationship Id="rId41" Type="http://schemas.openxmlformats.org/officeDocument/2006/relationships/customXml" Target="../ink/ink21.xml"/><Relationship Id="rId62" Type="http://schemas.openxmlformats.org/officeDocument/2006/relationships/image" Target="../media/image140.png"/><Relationship Id="rId83" Type="http://schemas.openxmlformats.org/officeDocument/2006/relationships/customXml" Target="../ink/ink60.xml"/><Relationship Id="rId88" Type="http://schemas.openxmlformats.org/officeDocument/2006/relationships/customXml" Target="../ink/ink65.xml"/><Relationship Id="rId111" Type="http://schemas.openxmlformats.org/officeDocument/2006/relationships/customXml" Target="../ink/ink86.xml"/><Relationship Id="rId132" Type="http://schemas.openxmlformats.org/officeDocument/2006/relationships/customXml" Target="../ink/ink100.xml"/><Relationship Id="rId153" Type="http://schemas.openxmlformats.org/officeDocument/2006/relationships/customXml" Target="../ink/ink119.xml"/><Relationship Id="rId174" Type="http://schemas.openxmlformats.org/officeDocument/2006/relationships/customXml" Target="../ink/ink140.xml"/><Relationship Id="rId179" Type="http://schemas.openxmlformats.org/officeDocument/2006/relationships/customXml" Target="../ink/ink145.xml"/><Relationship Id="rId195" Type="http://schemas.openxmlformats.org/officeDocument/2006/relationships/customXml" Target="../ink/ink161.xml"/><Relationship Id="rId209" Type="http://schemas.openxmlformats.org/officeDocument/2006/relationships/customXml" Target="../ink/ink175.xml"/><Relationship Id="rId190" Type="http://schemas.openxmlformats.org/officeDocument/2006/relationships/customXml" Target="../ink/ink156.xml"/><Relationship Id="rId204" Type="http://schemas.openxmlformats.org/officeDocument/2006/relationships/customXml" Target="../ink/ink170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customXml" Target="../ink/ink35.xml"/><Relationship Id="rId106" Type="http://schemas.openxmlformats.org/officeDocument/2006/relationships/customXml" Target="../ink/ink81.xml"/><Relationship Id="rId127" Type="http://schemas.openxmlformats.org/officeDocument/2006/relationships/image" Target="../media/image5.png"/><Relationship Id="rId10" Type="http://schemas.openxmlformats.org/officeDocument/2006/relationships/customXml" Target="../ink/ink5.xml"/><Relationship Id="rId31" Type="http://schemas.openxmlformats.org/officeDocument/2006/relationships/image" Target="../media/image11.png"/><Relationship Id="rId52" Type="http://schemas.openxmlformats.org/officeDocument/2006/relationships/image" Target="../media/image120.png"/><Relationship Id="rId73" Type="http://schemas.openxmlformats.org/officeDocument/2006/relationships/customXml" Target="../ink/ink50.xml"/><Relationship Id="rId78" Type="http://schemas.openxmlformats.org/officeDocument/2006/relationships/customXml" Target="../ink/ink55.xml"/><Relationship Id="rId94" Type="http://schemas.openxmlformats.org/officeDocument/2006/relationships/customXml" Target="../ink/ink71.xml"/><Relationship Id="rId99" Type="http://schemas.openxmlformats.org/officeDocument/2006/relationships/customXml" Target="../ink/ink76.xml"/><Relationship Id="rId101" Type="http://schemas.openxmlformats.org/officeDocument/2006/relationships/customXml" Target="../ink/ink78.xml"/><Relationship Id="rId122" Type="http://schemas.openxmlformats.org/officeDocument/2006/relationships/customXml" Target="../ink/ink95.xml"/><Relationship Id="rId143" Type="http://schemas.openxmlformats.org/officeDocument/2006/relationships/customXml" Target="../ink/ink109.xml"/><Relationship Id="rId148" Type="http://schemas.openxmlformats.org/officeDocument/2006/relationships/customXml" Target="../ink/ink114.xml"/><Relationship Id="rId164" Type="http://schemas.openxmlformats.org/officeDocument/2006/relationships/customXml" Target="../ink/ink130.xml"/><Relationship Id="rId169" Type="http://schemas.openxmlformats.org/officeDocument/2006/relationships/customXml" Target="../ink/ink135.xml"/><Relationship Id="rId185" Type="http://schemas.openxmlformats.org/officeDocument/2006/relationships/customXml" Target="../ink/ink151.xml"/><Relationship Id="rId4" Type="http://schemas.openxmlformats.org/officeDocument/2006/relationships/customXml" Target="../ink/ink2.xml"/><Relationship Id="rId9" Type="http://schemas.openxmlformats.org/officeDocument/2006/relationships/image" Target="../media/image40.png"/><Relationship Id="rId180" Type="http://schemas.openxmlformats.org/officeDocument/2006/relationships/customXml" Target="../ink/ink146.xml"/><Relationship Id="rId210" Type="http://schemas.openxmlformats.org/officeDocument/2006/relationships/customXml" Target="../ink/ink176.xml"/><Relationship Id="rId215" Type="http://schemas.openxmlformats.org/officeDocument/2006/relationships/customXml" Target="../ink/ink181.xml"/><Relationship Id="rId26" Type="http://schemas.openxmlformats.org/officeDocument/2006/relationships/customXml" Target="../ink/ink13.xml"/><Relationship Id="rId47" Type="http://schemas.openxmlformats.org/officeDocument/2006/relationships/customXml" Target="../ink/ink27.xml"/><Relationship Id="rId68" Type="http://schemas.openxmlformats.org/officeDocument/2006/relationships/customXml" Target="../ink/ink45.xml"/><Relationship Id="rId89" Type="http://schemas.openxmlformats.org/officeDocument/2006/relationships/customXml" Target="../ink/ink66.xml"/><Relationship Id="rId112" Type="http://schemas.openxmlformats.org/officeDocument/2006/relationships/customXml" Target="../ink/ink87.xml"/><Relationship Id="rId133" Type="http://schemas.openxmlformats.org/officeDocument/2006/relationships/image" Target="../media/image8.png"/><Relationship Id="rId154" Type="http://schemas.openxmlformats.org/officeDocument/2006/relationships/customXml" Target="../ink/ink120.xml"/><Relationship Id="rId175" Type="http://schemas.openxmlformats.org/officeDocument/2006/relationships/customXml" Target="../ink/ink141.xml"/><Relationship Id="rId196" Type="http://schemas.openxmlformats.org/officeDocument/2006/relationships/customXml" Target="../ink/ink162.xml"/><Relationship Id="rId200" Type="http://schemas.openxmlformats.org/officeDocument/2006/relationships/customXml" Target="../ink/ink166.xml"/><Relationship Id="rId16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5" name="Gruppieren 594">
            <a:extLst>
              <a:ext uri="{FF2B5EF4-FFF2-40B4-BE49-F238E27FC236}">
                <a16:creationId xmlns:a16="http://schemas.microsoft.com/office/drawing/2014/main" id="{C4846D01-1BA0-C8F5-8664-95C21B7EDB7A}"/>
              </a:ext>
            </a:extLst>
          </p:cNvPr>
          <p:cNvGrpSpPr/>
          <p:nvPr/>
        </p:nvGrpSpPr>
        <p:grpSpPr>
          <a:xfrm rot="16637806">
            <a:off x="1882793" y="1094016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596" name="Freihand 595">
                  <a:extLst>
                    <a:ext uri="{FF2B5EF4-FFF2-40B4-BE49-F238E27FC236}">
                      <a16:creationId xmlns:a16="http://schemas.microsoft.com/office/drawing/2014/main" id="{F7120DAF-658E-2C53-B905-661809B63007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596" name="Freihand 595">
                  <a:extLst>
                    <a:ext uri="{FF2B5EF4-FFF2-40B4-BE49-F238E27FC236}">
                      <a16:creationId xmlns:a16="http://schemas.microsoft.com/office/drawing/2014/main" id="{F7120DAF-658E-2C53-B905-661809B6300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97" name="Freihand 596">
                  <a:extLst>
                    <a:ext uri="{FF2B5EF4-FFF2-40B4-BE49-F238E27FC236}">
                      <a16:creationId xmlns:a16="http://schemas.microsoft.com/office/drawing/2014/main" id="{5CE4702C-B3DC-82D3-5933-260A591DB5BC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597" name="Freihand 596">
                  <a:extLst>
                    <a:ext uri="{FF2B5EF4-FFF2-40B4-BE49-F238E27FC236}">
                      <a16:creationId xmlns:a16="http://schemas.microsoft.com/office/drawing/2014/main" id="{5CE4702C-B3DC-82D3-5933-260A591DB5B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98" name="Freihand 597">
                  <a:extLst>
                    <a:ext uri="{FF2B5EF4-FFF2-40B4-BE49-F238E27FC236}">
                      <a16:creationId xmlns:a16="http://schemas.microsoft.com/office/drawing/2014/main" id="{33990B76-51EB-2587-5AF1-21F70E431C1F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598" name="Freihand 597">
                  <a:extLst>
                    <a:ext uri="{FF2B5EF4-FFF2-40B4-BE49-F238E27FC236}">
                      <a16:creationId xmlns:a16="http://schemas.microsoft.com/office/drawing/2014/main" id="{33990B76-51EB-2587-5AF1-21F70E431C1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99" name="Freihand 598">
                  <a:extLst>
                    <a:ext uri="{FF2B5EF4-FFF2-40B4-BE49-F238E27FC236}">
                      <a16:creationId xmlns:a16="http://schemas.microsoft.com/office/drawing/2014/main" id="{DF336148-EA72-245B-484D-BF9AC4604594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599" name="Freihand 598">
                  <a:extLst>
                    <a:ext uri="{FF2B5EF4-FFF2-40B4-BE49-F238E27FC236}">
                      <a16:creationId xmlns:a16="http://schemas.microsoft.com/office/drawing/2014/main" id="{DF336148-EA72-245B-484D-BF9AC460459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00" name="Freihand 599">
                  <a:extLst>
                    <a:ext uri="{FF2B5EF4-FFF2-40B4-BE49-F238E27FC236}">
                      <a16:creationId xmlns:a16="http://schemas.microsoft.com/office/drawing/2014/main" id="{C9AECC73-977F-235A-2B39-1A6B81D76D00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600" name="Freihand 599">
                  <a:extLst>
                    <a:ext uri="{FF2B5EF4-FFF2-40B4-BE49-F238E27FC236}">
                      <a16:creationId xmlns:a16="http://schemas.microsoft.com/office/drawing/2014/main" id="{C9AECC73-977F-235A-2B39-1A6B81D76D0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601" name="Freihand 600">
                  <a:extLst>
                    <a:ext uri="{FF2B5EF4-FFF2-40B4-BE49-F238E27FC236}">
                      <a16:creationId xmlns:a16="http://schemas.microsoft.com/office/drawing/2014/main" id="{EF435098-63D5-CC7C-E6A8-7B6F7B21C53E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601" name="Freihand 600">
                  <a:extLst>
                    <a:ext uri="{FF2B5EF4-FFF2-40B4-BE49-F238E27FC236}">
                      <a16:creationId xmlns:a16="http://schemas.microsoft.com/office/drawing/2014/main" id="{EF435098-63D5-CC7C-E6A8-7B6F7B21C53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602" name="Freihand 601">
                  <a:extLst>
                    <a:ext uri="{FF2B5EF4-FFF2-40B4-BE49-F238E27FC236}">
                      <a16:creationId xmlns:a16="http://schemas.microsoft.com/office/drawing/2014/main" id="{AFE1AA35-C1CA-C38F-26A5-61A26A49B65F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602" name="Freihand 601">
                  <a:extLst>
                    <a:ext uri="{FF2B5EF4-FFF2-40B4-BE49-F238E27FC236}">
                      <a16:creationId xmlns:a16="http://schemas.microsoft.com/office/drawing/2014/main" id="{AFE1AA35-C1CA-C38F-26A5-61A26A49B6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603" name="Freihand 602">
                  <a:extLst>
                    <a:ext uri="{FF2B5EF4-FFF2-40B4-BE49-F238E27FC236}">
                      <a16:creationId xmlns:a16="http://schemas.microsoft.com/office/drawing/2014/main" id="{0D03958E-1429-4777-D441-46EE7BA338CA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603" name="Freihand 602">
                  <a:extLst>
                    <a:ext uri="{FF2B5EF4-FFF2-40B4-BE49-F238E27FC236}">
                      <a16:creationId xmlns:a16="http://schemas.microsoft.com/office/drawing/2014/main" id="{0D03958E-1429-4777-D441-46EE7BA338C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604" name="Freihand 603">
                  <a:extLst>
                    <a:ext uri="{FF2B5EF4-FFF2-40B4-BE49-F238E27FC236}">
                      <a16:creationId xmlns:a16="http://schemas.microsoft.com/office/drawing/2014/main" id="{FAA8F1DD-6261-9967-9420-7C9F5C55EA2E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604" name="Freihand 603">
                  <a:extLst>
                    <a:ext uri="{FF2B5EF4-FFF2-40B4-BE49-F238E27FC236}">
                      <a16:creationId xmlns:a16="http://schemas.microsoft.com/office/drawing/2014/main" id="{FAA8F1DD-6261-9967-9420-7C9F5C55EA2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03" name="Freihandform: Form 402">
            <a:extLst>
              <a:ext uri="{FF2B5EF4-FFF2-40B4-BE49-F238E27FC236}">
                <a16:creationId xmlns:a16="http://schemas.microsoft.com/office/drawing/2014/main" id="{21CC6728-517C-BA36-7CEC-A0D8650367EE}"/>
              </a:ext>
            </a:extLst>
          </p:cNvPr>
          <p:cNvSpPr/>
          <p:nvPr/>
        </p:nvSpPr>
        <p:spPr>
          <a:xfrm rot="12269601">
            <a:off x="800485" y="331380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89" name="Gruppieren 1188">
            <a:extLst>
              <a:ext uri="{FF2B5EF4-FFF2-40B4-BE49-F238E27FC236}">
                <a16:creationId xmlns:a16="http://schemas.microsoft.com/office/drawing/2014/main" id="{C4EAD560-9346-1540-082F-C70F31F80E89}"/>
              </a:ext>
            </a:extLst>
          </p:cNvPr>
          <p:cNvGrpSpPr/>
          <p:nvPr/>
        </p:nvGrpSpPr>
        <p:grpSpPr>
          <a:xfrm rot="11682583">
            <a:off x="1202847" y="5152770"/>
            <a:ext cx="407431" cy="435857"/>
            <a:chOff x="2445761" y="1738936"/>
            <a:chExt cx="407431" cy="435857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746" name="Freihand 745">
                  <a:extLst>
                    <a:ext uri="{FF2B5EF4-FFF2-40B4-BE49-F238E27FC236}">
                      <a16:creationId xmlns:a16="http://schemas.microsoft.com/office/drawing/2014/main" id="{045E6239-73C0-A412-CADD-FC6C5E3C31AD}"/>
                    </a:ext>
                  </a:extLst>
                </p14:cNvPr>
                <p14:cNvContentPartPr/>
                <p14:nvPr/>
              </p14:nvContentPartPr>
              <p14:xfrm rot="4955223">
                <a:off x="2448355" y="1861386"/>
                <a:ext cx="75087" cy="80276"/>
              </p14:xfrm>
            </p:contentPart>
          </mc:Choice>
          <mc:Fallback>
            <p:pic>
              <p:nvPicPr>
                <p:cNvPr id="746" name="Freihand 745">
                  <a:extLst>
                    <a:ext uri="{FF2B5EF4-FFF2-40B4-BE49-F238E27FC236}">
                      <a16:creationId xmlns:a16="http://schemas.microsoft.com/office/drawing/2014/main" id="{045E6239-73C0-A412-CADD-FC6C5E3C31A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 rot="4955223">
                  <a:off x="2433915" y="1847051"/>
                  <a:ext cx="103245" cy="10822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188" name="Gruppieren 1187">
              <a:extLst>
                <a:ext uri="{FF2B5EF4-FFF2-40B4-BE49-F238E27FC236}">
                  <a16:creationId xmlns:a16="http://schemas.microsoft.com/office/drawing/2014/main" id="{F05A6072-0100-665E-8A0A-6B3F97136431}"/>
                </a:ext>
              </a:extLst>
            </p:cNvPr>
            <p:cNvGrpSpPr/>
            <p:nvPr/>
          </p:nvGrpSpPr>
          <p:grpSpPr>
            <a:xfrm>
              <a:off x="2500770" y="1738936"/>
              <a:ext cx="352422" cy="435857"/>
              <a:chOff x="2500770" y="1738936"/>
              <a:chExt cx="352422" cy="435857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2">
                <p14:nvContentPartPr>
                  <p14:cNvPr id="747" name="Freihand 746">
                    <a:extLst>
                      <a:ext uri="{FF2B5EF4-FFF2-40B4-BE49-F238E27FC236}">
                        <a16:creationId xmlns:a16="http://schemas.microsoft.com/office/drawing/2014/main" id="{F9A86456-2904-A9C7-5B37-C0A7D34D5F10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506914" y="1901205"/>
                  <a:ext cx="67401" cy="78218"/>
                </p14:xfrm>
              </p:contentPart>
            </mc:Choice>
            <mc:Fallback>
              <p:pic>
                <p:nvPicPr>
                  <p:cNvPr id="747" name="Freihand 746">
                    <a:extLst>
                      <a:ext uri="{FF2B5EF4-FFF2-40B4-BE49-F238E27FC236}">
                        <a16:creationId xmlns:a16="http://schemas.microsoft.com/office/drawing/2014/main" id="{F9A86456-2904-A9C7-5B37-C0A7D34D5F10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 rot="4955223">
                    <a:off x="2492497" y="1886853"/>
                    <a:ext cx="95515" cy="10620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4">
                <p14:nvContentPartPr>
                  <p14:cNvPr id="748" name="Freihand 747">
                    <a:extLst>
                      <a:ext uri="{FF2B5EF4-FFF2-40B4-BE49-F238E27FC236}">
                        <a16:creationId xmlns:a16="http://schemas.microsoft.com/office/drawing/2014/main" id="{7D66084E-8689-A68A-4413-BB8FC47694F8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496638" y="1886226"/>
                  <a:ext cx="61193" cy="52929"/>
                </p14:xfrm>
              </p:contentPart>
            </mc:Choice>
            <mc:Fallback>
              <p:pic>
                <p:nvPicPr>
                  <p:cNvPr id="748" name="Freihand 747">
                    <a:extLst>
                      <a:ext uri="{FF2B5EF4-FFF2-40B4-BE49-F238E27FC236}">
                        <a16:creationId xmlns:a16="http://schemas.microsoft.com/office/drawing/2014/main" id="{7D66084E-8689-A68A-4413-BB8FC47694F8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 rot="4955223">
                    <a:off x="2482324" y="1871921"/>
                    <a:ext cx="89106" cy="8082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6">
                <p14:nvContentPartPr>
                  <p14:cNvPr id="749" name="Freihand 748">
                    <a:extLst>
                      <a:ext uri="{FF2B5EF4-FFF2-40B4-BE49-F238E27FC236}">
                        <a16:creationId xmlns:a16="http://schemas.microsoft.com/office/drawing/2014/main" id="{D12F4FAF-C061-E23C-4E06-383833E04395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680253" y="2074493"/>
                  <a:ext cx="88390" cy="57340"/>
                </p14:xfrm>
              </p:contentPart>
            </mc:Choice>
            <mc:Fallback>
              <p:pic>
                <p:nvPicPr>
                  <p:cNvPr id="749" name="Freihand 748">
                    <a:extLst>
                      <a:ext uri="{FF2B5EF4-FFF2-40B4-BE49-F238E27FC236}">
                        <a16:creationId xmlns:a16="http://schemas.microsoft.com/office/drawing/2014/main" id="{D12F4FAF-C061-E23C-4E06-383833E04395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 rot="4955223">
                    <a:off x="2665881" y="2060158"/>
                    <a:ext cx="116416" cy="8529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8">
                <p14:nvContentPartPr>
                  <p14:cNvPr id="750" name="Freihand 749">
                    <a:extLst>
                      <a:ext uri="{FF2B5EF4-FFF2-40B4-BE49-F238E27FC236}">
                        <a16:creationId xmlns:a16="http://schemas.microsoft.com/office/drawing/2014/main" id="{22B3F4EB-A4DB-2794-BD5F-BFA96EABAEED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46138" y="2100331"/>
                  <a:ext cx="80704" cy="68220"/>
                </p14:xfrm>
              </p:contentPart>
            </mc:Choice>
            <mc:Fallback>
              <p:pic>
                <p:nvPicPr>
                  <p:cNvPr id="750" name="Freihand 749">
                    <a:extLst>
                      <a:ext uri="{FF2B5EF4-FFF2-40B4-BE49-F238E27FC236}">
                        <a16:creationId xmlns:a16="http://schemas.microsoft.com/office/drawing/2014/main" id="{22B3F4EB-A4DB-2794-BD5F-BFA96EABAEED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 rot="4955223">
                    <a:off x="2731727" y="2085893"/>
                    <a:ext cx="108806" cy="9637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0">
                <p14:nvContentPartPr>
                  <p14:cNvPr id="751" name="Freihand 750">
                    <a:extLst>
                      <a:ext uri="{FF2B5EF4-FFF2-40B4-BE49-F238E27FC236}">
                        <a16:creationId xmlns:a16="http://schemas.microsoft.com/office/drawing/2014/main" id="{04CFEFA7-8221-C7AB-6369-429DB2B281FE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23828" y="2088412"/>
                  <a:ext cx="57646" cy="57340"/>
                </p14:xfrm>
              </p:contentPart>
            </mc:Choice>
            <mc:Fallback>
              <p:pic>
                <p:nvPicPr>
                  <p:cNvPr id="751" name="Freihand 750">
                    <a:extLst>
                      <a:ext uri="{FF2B5EF4-FFF2-40B4-BE49-F238E27FC236}">
                        <a16:creationId xmlns:a16="http://schemas.microsoft.com/office/drawing/2014/main" id="{04CFEFA7-8221-C7AB-6369-429DB2B281FE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 rot="4955223">
                    <a:off x="2709506" y="2073987"/>
                    <a:ext cx="85574" cy="8546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2">
                <p14:nvContentPartPr>
                  <p14:cNvPr id="752" name="Freihand 751">
                    <a:extLst>
                      <a:ext uri="{FF2B5EF4-FFF2-40B4-BE49-F238E27FC236}">
                        <a16:creationId xmlns:a16="http://schemas.microsoft.com/office/drawing/2014/main" id="{08B1BE07-8815-130E-C7D8-1DDA82E94AE9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637977" y="1789040"/>
                  <a:ext cx="10347" cy="78218"/>
                </p14:xfrm>
              </p:contentPart>
            </mc:Choice>
            <mc:Fallback>
              <p:pic>
                <p:nvPicPr>
                  <p:cNvPr id="752" name="Freihand 751">
                    <a:extLst>
                      <a:ext uri="{FF2B5EF4-FFF2-40B4-BE49-F238E27FC236}">
                        <a16:creationId xmlns:a16="http://schemas.microsoft.com/office/drawing/2014/main" id="{08B1BE07-8815-130E-C7D8-1DDA82E94AE9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 rot="4955223">
                    <a:off x="2623196" y="1774688"/>
                    <a:ext cx="39171" cy="10620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4">
                <p14:nvContentPartPr>
                  <p14:cNvPr id="753" name="Freihand 752">
                    <a:extLst>
                      <a:ext uri="{FF2B5EF4-FFF2-40B4-BE49-F238E27FC236}">
                        <a16:creationId xmlns:a16="http://schemas.microsoft.com/office/drawing/2014/main" id="{E7492394-4523-DE75-3AB2-DC207D282626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60241" y="1950932"/>
                  <a:ext cx="86617" cy="16173"/>
                </p14:xfrm>
              </p:contentPart>
            </mc:Choice>
            <mc:Fallback>
              <p:pic>
                <p:nvPicPr>
                  <p:cNvPr id="753" name="Freihand 752">
                    <a:extLst>
                      <a:ext uri="{FF2B5EF4-FFF2-40B4-BE49-F238E27FC236}">
                        <a16:creationId xmlns:a16="http://schemas.microsoft.com/office/drawing/2014/main" id="{E7492394-4523-DE75-3AB2-DC207D282626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 rot="4955223">
                    <a:off x="2745865" y="1936869"/>
                    <a:ext cx="114651" cy="43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6">
                <p14:nvContentPartPr>
                  <p14:cNvPr id="754" name="Freihand 753">
                    <a:extLst>
                      <a:ext uri="{FF2B5EF4-FFF2-40B4-BE49-F238E27FC236}">
                        <a16:creationId xmlns:a16="http://schemas.microsoft.com/office/drawing/2014/main" id="{E3BE82B9-6597-6F25-EC9F-DAAD82C1C386}"/>
                      </a:ext>
                    </a:extLst>
                  </p14:cNvPr>
                  <p14:cNvContentPartPr/>
                  <p14:nvPr/>
                </p14:nvContentPartPr>
                <p14:xfrm rot="4955223">
                  <a:off x="2761050" y="1741392"/>
                  <a:ext cx="94598" cy="89686"/>
                </p14:xfrm>
              </p:contentPart>
            </mc:Choice>
            <mc:Fallback>
              <p:pic>
                <p:nvPicPr>
                  <p:cNvPr id="754" name="Freihand 753">
                    <a:extLst>
                      <a:ext uri="{FF2B5EF4-FFF2-40B4-BE49-F238E27FC236}">
                        <a16:creationId xmlns:a16="http://schemas.microsoft.com/office/drawing/2014/main" id="{E3BE82B9-6597-6F25-EC9F-DAAD82C1C386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 rot="4955223">
                    <a:off x="2746662" y="1727042"/>
                    <a:ext cx="122654" cy="117668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302" name="Gruppieren 301">
            <a:extLst>
              <a:ext uri="{FF2B5EF4-FFF2-40B4-BE49-F238E27FC236}">
                <a16:creationId xmlns:a16="http://schemas.microsoft.com/office/drawing/2014/main" id="{15314957-E628-FE24-3F09-8FC1F66A436A}"/>
              </a:ext>
            </a:extLst>
          </p:cNvPr>
          <p:cNvGrpSpPr/>
          <p:nvPr/>
        </p:nvGrpSpPr>
        <p:grpSpPr>
          <a:xfrm rot="1158671">
            <a:off x="922525" y="2456798"/>
            <a:ext cx="150673" cy="131394"/>
            <a:chOff x="1568142" y="1649109"/>
            <a:chExt cx="184466" cy="160009"/>
          </a:xfrm>
        </p:grpSpPr>
        <p:cxnSp>
          <p:nvCxnSpPr>
            <p:cNvPr id="303" name="Gerader Verbinder 302">
              <a:extLst>
                <a:ext uri="{FF2B5EF4-FFF2-40B4-BE49-F238E27FC236}">
                  <a16:creationId xmlns:a16="http://schemas.microsoft.com/office/drawing/2014/main" id="{940643C0-6E84-A06D-AA39-65875DFBD87C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4" name="Gerader Verbinder 303">
              <a:extLst>
                <a:ext uri="{FF2B5EF4-FFF2-40B4-BE49-F238E27FC236}">
                  <a16:creationId xmlns:a16="http://schemas.microsoft.com/office/drawing/2014/main" id="{B08E4CC0-570F-605E-3F84-84AA775ADB0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5" name="Gruppieren 304">
            <a:extLst>
              <a:ext uri="{FF2B5EF4-FFF2-40B4-BE49-F238E27FC236}">
                <a16:creationId xmlns:a16="http://schemas.microsoft.com/office/drawing/2014/main" id="{D9934DDE-3A98-A13F-BC4A-58FDE09D90B1}"/>
              </a:ext>
            </a:extLst>
          </p:cNvPr>
          <p:cNvGrpSpPr/>
          <p:nvPr/>
        </p:nvGrpSpPr>
        <p:grpSpPr>
          <a:xfrm rot="12368922">
            <a:off x="1076135" y="2380183"/>
            <a:ext cx="150673" cy="131394"/>
            <a:chOff x="1568142" y="1649109"/>
            <a:chExt cx="184466" cy="160009"/>
          </a:xfrm>
        </p:grpSpPr>
        <p:cxnSp>
          <p:nvCxnSpPr>
            <p:cNvPr id="306" name="Gerader Verbinder 305">
              <a:extLst>
                <a:ext uri="{FF2B5EF4-FFF2-40B4-BE49-F238E27FC236}">
                  <a16:creationId xmlns:a16="http://schemas.microsoft.com/office/drawing/2014/main" id="{087BB93B-D1B8-8CE5-D345-E15CE48BB2FD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7" name="Gerader Verbinder 306">
              <a:extLst>
                <a:ext uri="{FF2B5EF4-FFF2-40B4-BE49-F238E27FC236}">
                  <a16:creationId xmlns:a16="http://schemas.microsoft.com/office/drawing/2014/main" id="{5C966789-C810-741A-FB51-D20F74F4DD87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8" name="Gruppieren 307">
            <a:extLst>
              <a:ext uri="{FF2B5EF4-FFF2-40B4-BE49-F238E27FC236}">
                <a16:creationId xmlns:a16="http://schemas.microsoft.com/office/drawing/2014/main" id="{26C303FB-E5D2-0E06-93B4-247710C5DC6F}"/>
              </a:ext>
            </a:extLst>
          </p:cNvPr>
          <p:cNvGrpSpPr/>
          <p:nvPr/>
        </p:nvGrpSpPr>
        <p:grpSpPr>
          <a:xfrm rot="13435740">
            <a:off x="1242770" y="2298443"/>
            <a:ext cx="150673" cy="131394"/>
            <a:chOff x="1568142" y="1649109"/>
            <a:chExt cx="184466" cy="160009"/>
          </a:xfrm>
        </p:grpSpPr>
        <p:cxnSp>
          <p:nvCxnSpPr>
            <p:cNvPr id="309" name="Gerader Verbinder 308">
              <a:extLst>
                <a:ext uri="{FF2B5EF4-FFF2-40B4-BE49-F238E27FC236}">
                  <a16:creationId xmlns:a16="http://schemas.microsoft.com/office/drawing/2014/main" id="{D9B36D62-C218-E4F0-6350-C937E8ACC54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0" name="Gerader Verbinder 309">
              <a:extLst>
                <a:ext uri="{FF2B5EF4-FFF2-40B4-BE49-F238E27FC236}">
                  <a16:creationId xmlns:a16="http://schemas.microsoft.com/office/drawing/2014/main" id="{FDE11271-A44A-3F30-0C9C-048C0027CA48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Gruppieren 310">
            <a:extLst>
              <a:ext uri="{FF2B5EF4-FFF2-40B4-BE49-F238E27FC236}">
                <a16:creationId xmlns:a16="http://schemas.microsoft.com/office/drawing/2014/main" id="{3A97B577-1594-99FA-E85B-961364D75FC9}"/>
              </a:ext>
            </a:extLst>
          </p:cNvPr>
          <p:cNvGrpSpPr/>
          <p:nvPr/>
        </p:nvGrpSpPr>
        <p:grpSpPr>
          <a:xfrm rot="14543846">
            <a:off x="1427923" y="2307885"/>
            <a:ext cx="151477" cy="130697"/>
            <a:chOff x="1568142" y="1649109"/>
            <a:chExt cx="184466" cy="160009"/>
          </a:xfrm>
        </p:grpSpPr>
        <p:cxnSp>
          <p:nvCxnSpPr>
            <p:cNvPr id="312" name="Gerader Verbinder 311">
              <a:extLst>
                <a:ext uri="{FF2B5EF4-FFF2-40B4-BE49-F238E27FC236}">
                  <a16:creationId xmlns:a16="http://schemas.microsoft.com/office/drawing/2014/main" id="{7BA0AAF4-557D-3AF6-25EB-D17C887280BD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3" name="Gerader Verbinder 312">
              <a:extLst>
                <a:ext uri="{FF2B5EF4-FFF2-40B4-BE49-F238E27FC236}">
                  <a16:creationId xmlns:a16="http://schemas.microsoft.com/office/drawing/2014/main" id="{FC8452E8-9455-EBF1-CAD1-F4A52BEE010B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7" name="Gruppieren 286">
            <a:extLst>
              <a:ext uri="{FF2B5EF4-FFF2-40B4-BE49-F238E27FC236}">
                <a16:creationId xmlns:a16="http://schemas.microsoft.com/office/drawing/2014/main" id="{83C298FA-2ACD-D82C-9AD3-5E4B2ACE2075}"/>
              </a:ext>
            </a:extLst>
          </p:cNvPr>
          <p:cNvGrpSpPr/>
          <p:nvPr/>
        </p:nvGrpSpPr>
        <p:grpSpPr>
          <a:xfrm rot="15653619">
            <a:off x="1599723" y="2375172"/>
            <a:ext cx="151477" cy="130697"/>
            <a:chOff x="1568142" y="1649109"/>
            <a:chExt cx="184466" cy="160009"/>
          </a:xfrm>
        </p:grpSpPr>
        <p:cxnSp>
          <p:nvCxnSpPr>
            <p:cNvPr id="288" name="Gerader Verbinder 287">
              <a:extLst>
                <a:ext uri="{FF2B5EF4-FFF2-40B4-BE49-F238E27FC236}">
                  <a16:creationId xmlns:a16="http://schemas.microsoft.com/office/drawing/2014/main" id="{7EBFD7F0-EED3-2425-EADB-C84E6304C41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9" name="Gerader Verbinder 288">
              <a:extLst>
                <a:ext uri="{FF2B5EF4-FFF2-40B4-BE49-F238E27FC236}">
                  <a16:creationId xmlns:a16="http://schemas.microsoft.com/office/drawing/2014/main" id="{2654B0CA-566B-305C-1D39-B5D1875350C9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0" name="Gruppieren 289">
            <a:extLst>
              <a:ext uri="{FF2B5EF4-FFF2-40B4-BE49-F238E27FC236}">
                <a16:creationId xmlns:a16="http://schemas.microsoft.com/office/drawing/2014/main" id="{838B9A24-E602-9F79-078E-20A75D329AF6}"/>
              </a:ext>
            </a:extLst>
          </p:cNvPr>
          <p:cNvGrpSpPr/>
          <p:nvPr/>
        </p:nvGrpSpPr>
        <p:grpSpPr>
          <a:xfrm rot="16637806">
            <a:off x="1720148" y="2518335"/>
            <a:ext cx="151477" cy="130697"/>
            <a:chOff x="1568142" y="1649109"/>
            <a:chExt cx="184466" cy="160009"/>
          </a:xfrm>
        </p:grpSpPr>
        <p:cxnSp>
          <p:nvCxnSpPr>
            <p:cNvPr id="291" name="Gerader Verbinder 290">
              <a:extLst>
                <a:ext uri="{FF2B5EF4-FFF2-40B4-BE49-F238E27FC236}">
                  <a16:creationId xmlns:a16="http://schemas.microsoft.com/office/drawing/2014/main" id="{55D446B8-5A1D-2E47-004B-002CD19ABE95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2" name="Gerader Verbinder 291">
              <a:extLst>
                <a:ext uri="{FF2B5EF4-FFF2-40B4-BE49-F238E27FC236}">
                  <a16:creationId xmlns:a16="http://schemas.microsoft.com/office/drawing/2014/main" id="{0C970742-BE1B-008A-4635-CD1799553FFE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3" name="Gruppieren 292">
            <a:extLst>
              <a:ext uri="{FF2B5EF4-FFF2-40B4-BE49-F238E27FC236}">
                <a16:creationId xmlns:a16="http://schemas.microsoft.com/office/drawing/2014/main" id="{85252BF9-4CB1-40BF-97E9-1A5A84F627AF}"/>
              </a:ext>
            </a:extLst>
          </p:cNvPr>
          <p:cNvGrpSpPr/>
          <p:nvPr/>
        </p:nvGrpSpPr>
        <p:grpSpPr>
          <a:xfrm rot="17688706">
            <a:off x="1823453" y="2664073"/>
            <a:ext cx="151477" cy="130697"/>
            <a:chOff x="1568142" y="1649109"/>
            <a:chExt cx="184466" cy="160009"/>
          </a:xfrm>
        </p:grpSpPr>
        <p:cxnSp>
          <p:nvCxnSpPr>
            <p:cNvPr id="294" name="Gerader Verbinder 293">
              <a:extLst>
                <a:ext uri="{FF2B5EF4-FFF2-40B4-BE49-F238E27FC236}">
                  <a16:creationId xmlns:a16="http://schemas.microsoft.com/office/drawing/2014/main" id="{5DAECCA7-F2EC-350E-0810-A381DAC2ED8E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5" name="Gerader Verbinder 294">
              <a:extLst>
                <a:ext uri="{FF2B5EF4-FFF2-40B4-BE49-F238E27FC236}">
                  <a16:creationId xmlns:a16="http://schemas.microsoft.com/office/drawing/2014/main" id="{8370FD9F-4CEA-5092-D140-F112EE35969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6" name="Gruppieren 295">
            <a:extLst>
              <a:ext uri="{FF2B5EF4-FFF2-40B4-BE49-F238E27FC236}">
                <a16:creationId xmlns:a16="http://schemas.microsoft.com/office/drawing/2014/main" id="{E445F213-046C-DE27-E6EE-6B51025C62D7}"/>
              </a:ext>
            </a:extLst>
          </p:cNvPr>
          <p:cNvGrpSpPr/>
          <p:nvPr/>
        </p:nvGrpSpPr>
        <p:grpSpPr>
          <a:xfrm rot="20345305">
            <a:off x="733509" y="2753301"/>
            <a:ext cx="150673" cy="131394"/>
            <a:chOff x="1568142" y="1649109"/>
            <a:chExt cx="184466" cy="160009"/>
          </a:xfrm>
        </p:grpSpPr>
        <p:cxnSp>
          <p:nvCxnSpPr>
            <p:cNvPr id="297" name="Gerader Verbinder 296">
              <a:extLst>
                <a:ext uri="{FF2B5EF4-FFF2-40B4-BE49-F238E27FC236}">
                  <a16:creationId xmlns:a16="http://schemas.microsoft.com/office/drawing/2014/main" id="{9606D080-37B2-865A-2C13-CE81B9CDB66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8" name="Gerader Verbinder 297">
              <a:extLst>
                <a:ext uri="{FF2B5EF4-FFF2-40B4-BE49-F238E27FC236}">
                  <a16:creationId xmlns:a16="http://schemas.microsoft.com/office/drawing/2014/main" id="{7647112E-3FA1-C3C1-1F95-79DDFB252784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9" name="Gruppieren 298">
            <a:extLst>
              <a:ext uri="{FF2B5EF4-FFF2-40B4-BE49-F238E27FC236}">
                <a16:creationId xmlns:a16="http://schemas.microsoft.com/office/drawing/2014/main" id="{898A6CC0-6B90-3DCC-9851-9CA0559AC3C6}"/>
              </a:ext>
            </a:extLst>
          </p:cNvPr>
          <p:cNvGrpSpPr/>
          <p:nvPr/>
        </p:nvGrpSpPr>
        <p:grpSpPr>
          <a:xfrm rot="21585242">
            <a:off x="796440" y="2590940"/>
            <a:ext cx="150673" cy="131394"/>
            <a:chOff x="1568142" y="1649109"/>
            <a:chExt cx="184466" cy="160009"/>
          </a:xfrm>
        </p:grpSpPr>
        <p:cxnSp>
          <p:nvCxnSpPr>
            <p:cNvPr id="300" name="Gerader Verbinder 299">
              <a:extLst>
                <a:ext uri="{FF2B5EF4-FFF2-40B4-BE49-F238E27FC236}">
                  <a16:creationId xmlns:a16="http://schemas.microsoft.com/office/drawing/2014/main" id="{7B4817F7-BC9E-C3BB-FFAB-0F86F63D4A1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1" name="Gerader Verbinder 300">
              <a:extLst>
                <a:ext uri="{FF2B5EF4-FFF2-40B4-BE49-F238E27FC236}">
                  <a16:creationId xmlns:a16="http://schemas.microsoft.com/office/drawing/2014/main" id="{1B9CBD96-51F2-E720-F346-612D654B2C81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4" name="Gruppieren 283">
            <a:extLst>
              <a:ext uri="{FF2B5EF4-FFF2-40B4-BE49-F238E27FC236}">
                <a16:creationId xmlns:a16="http://schemas.microsoft.com/office/drawing/2014/main" id="{D7F70C29-B8A0-8706-1F7E-9E9CC4665F30}"/>
              </a:ext>
            </a:extLst>
          </p:cNvPr>
          <p:cNvGrpSpPr>
            <a:grpSpLocks/>
          </p:cNvGrpSpPr>
          <p:nvPr/>
        </p:nvGrpSpPr>
        <p:grpSpPr>
          <a:xfrm rot="19368477">
            <a:off x="707753" y="2929751"/>
            <a:ext cx="150673" cy="131394"/>
            <a:chOff x="1568142" y="1649109"/>
            <a:chExt cx="184466" cy="160009"/>
          </a:xfrm>
        </p:grpSpPr>
        <p:cxnSp>
          <p:nvCxnSpPr>
            <p:cNvPr id="285" name="Gerader Verbinder 284">
              <a:extLst>
                <a:ext uri="{FF2B5EF4-FFF2-40B4-BE49-F238E27FC236}">
                  <a16:creationId xmlns:a16="http://schemas.microsoft.com/office/drawing/2014/main" id="{552DB640-7FDB-2DE6-94A7-F87EEF1EDBF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Gerader Verbinder 285">
              <a:extLst>
                <a:ext uri="{FF2B5EF4-FFF2-40B4-BE49-F238E27FC236}">
                  <a16:creationId xmlns:a16="http://schemas.microsoft.com/office/drawing/2014/main" id="{3E64F38F-4EE4-2ACF-8E7A-15F600F0C1D6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5" name="Gruppieren 274">
            <a:extLst>
              <a:ext uri="{FF2B5EF4-FFF2-40B4-BE49-F238E27FC236}">
                <a16:creationId xmlns:a16="http://schemas.microsoft.com/office/drawing/2014/main" id="{A7E358AD-1BC4-1501-137D-7CC61B631064}"/>
              </a:ext>
            </a:extLst>
          </p:cNvPr>
          <p:cNvGrpSpPr/>
          <p:nvPr/>
        </p:nvGrpSpPr>
        <p:grpSpPr>
          <a:xfrm rot="18638647">
            <a:off x="1890672" y="2815400"/>
            <a:ext cx="151477" cy="130697"/>
            <a:chOff x="1568142" y="1649109"/>
            <a:chExt cx="184466" cy="160009"/>
          </a:xfrm>
        </p:grpSpPr>
        <p:cxnSp>
          <p:nvCxnSpPr>
            <p:cNvPr id="276" name="Gerader Verbinder 275">
              <a:extLst>
                <a:ext uri="{FF2B5EF4-FFF2-40B4-BE49-F238E27FC236}">
                  <a16:creationId xmlns:a16="http://schemas.microsoft.com/office/drawing/2014/main" id="{7DFDE3D6-C8A1-528D-3A2F-62FFEFDE8841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Gerader Verbinder 276">
              <a:extLst>
                <a:ext uri="{FF2B5EF4-FFF2-40B4-BE49-F238E27FC236}">
                  <a16:creationId xmlns:a16="http://schemas.microsoft.com/office/drawing/2014/main" id="{E0445311-60EF-C094-3A80-ED3BF3A375F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1" name="Gruppieren 280">
            <a:extLst>
              <a:ext uri="{FF2B5EF4-FFF2-40B4-BE49-F238E27FC236}">
                <a16:creationId xmlns:a16="http://schemas.microsoft.com/office/drawing/2014/main" id="{E2150D51-6BE7-5EA7-8E2F-5007F8E4E2BB}"/>
              </a:ext>
            </a:extLst>
          </p:cNvPr>
          <p:cNvGrpSpPr/>
          <p:nvPr/>
        </p:nvGrpSpPr>
        <p:grpSpPr>
          <a:xfrm rot="19638301">
            <a:off x="1891653" y="3001819"/>
            <a:ext cx="150673" cy="131394"/>
            <a:chOff x="1568142" y="1649109"/>
            <a:chExt cx="184466" cy="160009"/>
          </a:xfrm>
        </p:grpSpPr>
        <p:cxnSp>
          <p:nvCxnSpPr>
            <p:cNvPr id="282" name="Gerader Verbinder 281">
              <a:extLst>
                <a:ext uri="{FF2B5EF4-FFF2-40B4-BE49-F238E27FC236}">
                  <a16:creationId xmlns:a16="http://schemas.microsoft.com/office/drawing/2014/main" id="{91832120-EC1E-F955-DD2C-C988A40C8D27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3" name="Gerader Verbinder 282">
              <a:extLst>
                <a:ext uri="{FF2B5EF4-FFF2-40B4-BE49-F238E27FC236}">
                  <a16:creationId xmlns:a16="http://schemas.microsoft.com/office/drawing/2014/main" id="{6F0E3172-B3F7-A932-FEE6-FDC12B8D0F9B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8" name="Gruppieren 277">
            <a:extLst>
              <a:ext uri="{FF2B5EF4-FFF2-40B4-BE49-F238E27FC236}">
                <a16:creationId xmlns:a16="http://schemas.microsoft.com/office/drawing/2014/main" id="{CD0A51E0-7E08-0A18-BCD4-D2DFD0DAB7E2}"/>
              </a:ext>
            </a:extLst>
          </p:cNvPr>
          <p:cNvGrpSpPr/>
          <p:nvPr/>
        </p:nvGrpSpPr>
        <p:grpSpPr>
          <a:xfrm rot="20850255">
            <a:off x="1845151" y="3179940"/>
            <a:ext cx="150673" cy="131394"/>
            <a:chOff x="1568142" y="1649109"/>
            <a:chExt cx="184466" cy="160009"/>
          </a:xfrm>
        </p:grpSpPr>
        <p:cxnSp>
          <p:nvCxnSpPr>
            <p:cNvPr id="279" name="Gerader Verbinder 278">
              <a:extLst>
                <a:ext uri="{FF2B5EF4-FFF2-40B4-BE49-F238E27FC236}">
                  <a16:creationId xmlns:a16="http://schemas.microsoft.com/office/drawing/2014/main" id="{BC625E02-79A0-DE35-4BE7-CB1BEC672A31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0" name="Gerader Verbinder 279">
              <a:extLst>
                <a:ext uri="{FF2B5EF4-FFF2-40B4-BE49-F238E27FC236}">
                  <a16:creationId xmlns:a16="http://schemas.microsoft.com/office/drawing/2014/main" id="{DBCD3E08-FDFA-D185-6696-3C4258EC470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2" name="Gruppieren 271">
            <a:extLst>
              <a:ext uri="{FF2B5EF4-FFF2-40B4-BE49-F238E27FC236}">
                <a16:creationId xmlns:a16="http://schemas.microsoft.com/office/drawing/2014/main" id="{6AF9C492-4B34-7DD0-8931-0E2117E716A4}"/>
              </a:ext>
            </a:extLst>
          </p:cNvPr>
          <p:cNvGrpSpPr/>
          <p:nvPr/>
        </p:nvGrpSpPr>
        <p:grpSpPr>
          <a:xfrm rot="437806">
            <a:off x="1730119" y="3319618"/>
            <a:ext cx="150673" cy="131394"/>
            <a:chOff x="1568142" y="1649109"/>
            <a:chExt cx="184466" cy="160009"/>
          </a:xfrm>
        </p:grpSpPr>
        <p:cxnSp>
          <p:nvCxnSpPr>
            <p:cNvPr id="273" name="Gerader Verbinder 272">
              <a:extLst>
                <a:ext uri="{FF2B5EF4-FFF2-40B4-BE49-F238E27FC236}">
                  <a16:creationId xmlns:a16="http://schemas.microsoft.com/office/drawing/2014/main" id="{D5B21F90-A378-A012-733D-7367669B7982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4" name="Gerader Verbinder 273">
              <a:extLst>
                <a:ext uri="{FF2B5EF4-FFF2-40B4-BE49-F238E27FC236}">
                  <a16:creationId xmlns:a16="http://schemas.microsoft.com/office/drawing/2014/main" id="{DB8607B8-1E92-00F8-A764-C6020CB775C1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9" name="Gruppieren 268">
            <a:extLst>
              <a:ext uri="{FF2B5EF4-FFF2-40B4-BE49-F238E27FC236}">
                <a16:creationId xmlns:a16="http://schemas.microsoft.com/office/drawing/2014/main" id="{E6753F8D-C3BB-FDF0-D352-1B490EB68055}"/>
              </a:ext>
            </a:extLst>
          </p:cNvPr>
          <p:cNvGrpSpPr/>
          <p:nvPr/>
        </p:nvGrpSpPr>
        <p:grpSpPr>
          <a:xfrm rot="12147641">
            <a:off x="1624473" y="3461464"/>
            <a:ext cx="150673" cy="131394"/>
            <a:chOff x="1568142" y="1649109"/>
            <a:chExt cx="184466" cy="160009"/>
          </a:xfrm>
        </p:grpSpPr>
        <p:cxnSp>
          <p:nvCxnSpPr>
            <p:cNvPr id="270" name="Gerader Verbinder 269">
              <a:extLst>
                <a:ext uri="{FF2B5EF4-FFF2-40B4-BE49-F238E27FC236}">
                  <a16:creationId xmlns:a16="http://schemas.microsoft.com/office/drawing/2014/main" id="{7CBBE86E-499D-975A-D122-8B1A807F05A3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Gerader Verbinder 270">
              <a:extLst>
                <a:ext uri="{FF2B5EF4-FFF2-40B4-BE49-F238E27FC236}">
                  <a16:creationId xmlns:a16="http://schemas.microsoft.com/office/drawing/2014/main" id="{F0E0A026-2EC0-1008-0F82-4FEBF6098E0A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6" name="Gruppieren 265">
            <a:extLst>
              <a:ext uri="{FF2B5EF4-FFF2-40B4-BE49-F238E27FC236}">
                <a16:creationId xmlns:a16="http://schemas.microsoft.com/office/drawing/2014/main" id="{A1EDD22B-B07C-F039-CA77-E177A9ADCB19}"/>
              </a:ext>
            </a:extLst>
          </p:cNvPr>
          <p:cNvGrpSpPr/>
          <p:nvPr/>
        </p:nvGrpSpPr>
        <p:grpSpPr>
          <a:xfrm rot="13211662">
            <a:off x="1457754" y="3540336"/>
            <a:ext cx="150673" cy="131394"/>
            <a:chOff x="1568142" y="1649109"/>
            <a:chExt cx="184466" cy="160009"/>
          </a:xfrm>
        </p:grpSpPr>
        <p:cxnSp>
          <p:nvCxnSpPr>
            <p:cNvPr id="267" name="Gerader Verbinder 266">
              <a:extLst>
                <a:ext uri="{FF2B5EF4-FFF2-40B4-BE49-F238E27FC236}">
                  <a16:creationId xmlns:a16="http://schemas.microsoft.com/office/drawing/2014/main" id="{3C6147A4-54F9-35F8-4F6B-275A7D8C82F7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8" name="Gerader Verbinder 267">
              <a:extLst>
                <a:ext uri="{FF2B5EF4-FFF2-40B4-BE49-F238E27FC236}">
                  <a16:creationId xmlns:a16="http://schemas.microsoft.com/office/drawing/2014/main" id="{CA00453E-5E96-04AB-A303-807D27DCDEA7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3" name="Gruppieren 262">
            <a:extLst>
              <a:ext uri="{FF2B5EF4-FFF2-40B4-BE49-F238E27FC236}">
                <a16:creationId xmlns:a16="http://schemas.microsoft.com/office/drawing/2014/main" id="{8CF29285-2C1B-1799-590A-B13CBEEBE2B8}"/>
              </a:ext>
            </a:extLst>
          </p:cNvPr>
          <p:cNvGrpSpPr/>
          <p:nvPr/>
        </p:nvGrpSpPr>
        <p:grpSpPr>
          <a:xfrm rot="14621541">
            <a:off x="1259062" y="3522138"/>
            <a:ext cx="151477" cy="130697"/>
            <a:chOff x="1568142" y="1649109"/>
            <a:chExt cx="184466" cy="160009"/>
          </a:xfrm>
        </p:grpSpPr>
        <p:cxnSp>
          <p:nvCxnSpPr>
            <p:cNvPr id="264" name="Gerader Verbinder 263">
              <a:extLst>
                <a:ext uri="{FF2B5EF4-FFF2-40B4-BE49-F238E27FC236}">
                  <a16:creationId xmlns:a16="http://schemas.microsoft.com/office/drawing/2014/main" id="{F5EB2CF4-D0F9-A64B-BCDD-7FB60D6B7F5A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5" name="Gerader Verbinder 264">
              <a:extLst>
                <a:ext uri="{FF2B5EF4-FFF2-40B4-BE49-F238E27FC236}">
                  <a16:creationId xmlns:a16="http://schemas.microsoft.com/office/drawing/2014/main" id="{47DFBCE6-2A43-376C-49E3-8BD5ED9CD67D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0" name="Gruppieren 259">
            <a:extLst>
              <a:ext uri="{FF2B5EF4-FFF2-40B4-BE49-F238E27FC236}">
                <a16:creationId xmlns:a16="http://schemas.microsoft.com/office/drawing/2014/main" id="{39CBAFBE-9F5D-E86E-7870-D4396596D85F}"/>
              </a:ext>
            </a:extLst>
          </p:cNvPr>
          <p:cNvGrpSpPr/>
          <p:nvPr/>
        </p:nvGrpSpPr>
        <p:grpSpPr>
          <a:xfrm rot="15098239">
            <a:off x="1096022" y="3479084"/>
            <a:ext cx="151477" cy="130697"/>
            <a:chOff x="1568142" y="1649109"/>
            <a:chExt cx="184466" cy="160009"/>
          </a:xfrm>
        </p:grpSpPr>
        <p:cxnSp>
          <p:nvCxnSpPr>
            <p:cNvPr id="261" name="Gerader Verbinder 260">
              <a:extLst>
                <a:ext uri="{FF2B5EF4-FFF2-40B4-BE49-F238E27FC236}">
                  <a16:creationId xmlns:a16="http://schemas.microsoft.com/office/drawing/2014/main" id="{025BBAC9-44C1-DD77-D411-5A60269F11F5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Gerader Verbinder 261">
              <a:extLst>
                <a:ext uri="{FF2B5EF4-FFF2-40B4-BE49-F238E27FC236}">
                  <a16:creationId xmlns:a16="http://schemas.microsoft.com/office/drawing/2014/main" id="{BDFEBAE8-ED4C-FCD6-4827-674927A91ECA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7" name="Gruppieren 256">
            <a:extLst>
              <a:ext uri="{FF2B5EF4-FFF2-40B4-BE49-F238E27FC236}">
                <a16:creationId xmlns:a16="http://schemas.microsoft.com/office/drawing/2014/main" id="{806A7DAA-4DCA-35E8-FE90-D5F897EA2E4C}"/>
              </a:ext>
            </a:extLst>
          </p:cNvPr>
          <p:cNvGrpSpPr/>
          <p:nvPr/>
        </p:nvGrpSpPr>
        <p:grpSpPr>
          <a:xfrm rot="18166619">
            <a:off x="690207" y="3117908"/>
            <a:ext cx="151477" cy="130697"/>
            <a:chOff x="1568142" y="1649109"/>
            <a:chExt cx="184466" cy="160009"/>
          </a:xfrm>
        </p:grpSpPr>
        <p:cxnSp>
          <p:nvCxnSpPr>
            <p:cNvPr id="259" name="Gerader Verbinder 258">
              <a:extLst>
                <a:ext uri="{FF2B5EF4-FFF2-40B4-BE49-F238E27FC236}">
                  <a16:creationId xmlns:a16="http://schemas.microsoft.com/office/drawing/2014/main" id="{072C1BE5-7A77-BA19-4225-1FAA5F469A86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Gerader Verbinder 257">
              <a:extLst>
                <a:ext uri="{FF2B5EF4-FFF2-40B4-BE49-F238E27FC236}">
                  <a16:creationId xmlns:a16="http://schemas.microsoft.com/office/drawing/2014/main" id="{4BDCF44D-9135-301F-8E92-D05544E302C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4" name="Gruppieren 253">
            <a:extLst>
              <a:ext uri="{FF2B5EF4-FFF2-40B4-BE49-F238E27FC236}">
                <a16:creationId xmlns:a16="http://schemas.microsoft.com/office/drawing/2014/main" id="{749A211D-758B-9CD2-CB72-CB6A50838E45}"/>
              </a:ext>
            </a:extLst>
          </p:cNvPr>
          <p:cNvGrpSpPr/>
          <p:nvPr/>
        </p:nvGrpSpPr>
        <p:grpSpPr>
          <a:xfrm rot="17237846">
            <a:off x="789376" y="3264078"/>
            <a:ext cx="151477" cy="130697"/>
            <a:chOff x="1568142" y="1649109"/>
            <a:chExt cx="184466" cy="160009"/>
          </a:xfrm>
        </p:grpSpPr>
        <p:cxnSp>
          <p:nvCxnSpPr>
            <p:cNvPr id="255" name="Gerader Verbinder 254">
              <a:extLst>
                <a:ext uri="{FF2B5EF4-FFF2-40B4-BE49-F238E27FC236}">
                  <a16:creationId xmlns:a16="http://schemas.microsoft.com/office/drawing/2014/main" id="{CF64FE35-F866-88D4-7578-95312CBBA466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6" name="Gerader Verbinder 255">
              <a:extLst>
                <a:ext uri="{FF2B5EF4-FFF2-40B4-BE49-F238E27FC236}">
                  <a16:creationId xmlns:a16="http://schemas.microsoft.com/office/drawing/2014/main" id="{B9642ADA-97A4-6A34-EBBF-0A20024BC6F6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9" name="Gruppieren 228">
            <a:extLst>
              <a:ext uri="{FF2B5EF4-FFF2-40B4-BE49-F238E27FC236}">
                <a16:creationId xmlns:a16="http://schemas.microsoft.com/office/drawing/2014/main" id="{5F257961-EA89-1FCC-2B8F-A41FD7EB9A64}"/>
              </a:ext>
            </a:extLst>
          </p:cNvPr>
          <p:cNvGrpSpPr/>
          <p:nvPr/>
        </p:nvGrpSpPr>
        <p:grpSpPr>
          <a:xfrm rot="16318725">
            <a:off x="922379" y="3401495"/>
            <a:ext cx="151477" cy="130697"/>
            <a:chOff x="1568142" y="1649109"/>
            <a:chExt cx="184466" cy="160009"/>
          </a:xfrm>
        </p:grpSpPr>
        <p:cxnSp>
          <p:nvCxnSpPr>
            <p:cNvPr id="221" name="Gerader Verbinder 220">
              <a:extLst>
                <a:ext uri="{FF2B5EF4-FFF2-40B4-BE49-F238E27FC236}">
                  <a16:creationId xmlns:a16="http://schemas.microsoft.com/office/drawing/2014/main" id="{89937289-5952-AA43-8B60-154CBE28F67A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Gerader Verbinder 221">
              <a:extLst>
                <a:ext uri="{FF2B5EF4-FFF2-40B4-BE49-F238E27FC236}">
                  <a16:creationId xmlns:a16="http://schemas.microsoft.com/office/drawing/2014/main" id="{E0CE0847-CBB9-6DD2-D646-B6041DBC144E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1" name="Flussdiagramm: Verbinder 120">
            <a:extLst>
              <a:ext uri="{FF2B5EF4-FFF2-40B4-BE49-F238E27FC236}">
                <a16:creationId xmlns:a16="http://schemas.microsoft.com/office/drawing/2014/main" id="{62CF0AA9-B766-920F-B857-B7DF0F1E3544}"/>
              </a:ext>
            </a:extLst>
          </p:cNvPr>
          <p:cNvSpPr/>
          <p:nvPr/>
        </p:nvSpPr>
        <p:spPr>
          <a:xfrm rot="16637806">
            <a:off x="838538" y="277399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Flussdiagramm: Verbinder 122">
            <a:extLst>
              <a:ext uri="{FF2B5EF4-FFF2-40B4-BE49-F238E27FC236}">
                <a16:creationId xmlns:a16="http://schemas.microsoft.com/office/drawing/2014/main" id="{8327FF93-86F7-A513-A29D-2042AF3973DB}"/>
              </a:ext>
            </a:extLst>
          </p:cNvPr>
          <p:cNvSpPr/>
          <p:nvPr/>
        </p:nvSpPr>
        <p:spPr>
          <a:xfrm rot="16637806">
            <a:off x="846416" y="3057549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Flussdiagramm: Verbinder 123">
            <a:extLst>
              <a:ext uri="{FF2B5EF4-FFF2-40B4-BE49-F238E27FC236}">
                <a16:creationId xmlns:a16="http://schemas.microsoft.com/office/drawing/2014/main" id="{6DC7111C-C69D-65B6-C8E1-5A117E181AB8}"/>
              </a:ext>
            </a:extLst>
          </p:cNvPr>
          <p:cNvSpPr/>
          <p:nvPr/>
        </p:nvSpPr>
        <p:spPr>
          <a:xfrm rot="16637806">
            <a:off x="904122" y="3186663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" name="Flussdiagramm: Verbinder 124">
            <a:extLst>
              <a:ext uri="{FF2B5EF4-FFF2-40B4-BE49-F238E27FC236}">
                <a16:creationId xmlns:a16="http://schemas.microsoft.com/office/drawing/2014/main" id="{F505E6ED-7C3D-2207-33ED-904E4F2F3533}"/>
              </a:ext>
            </a:extLst>
          </p:cNvPr>
          <p:cNvSpPr/>
          <p:nvPr/>
        </p:nvSpPr>
        <p:spPr>
          <a:xfrm rot="16637806">
            <a:off x="991167" y="330754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Flussdiagramm: Verbinder 125">
            <a:extLst>
              <a:ext uri="{FF2B5EF4-FFF2-40B4-BE49-F238E27FC236}">
                <a16:creationId xmlns:a16="http://schemas.microsoft.com/office/drawing/2014/main" id="{261A60E2-91AD-910B-6064-617A22F8CB81}"/>
              </a:ext>
            </a:extLst>
          </p:cNvPr>
          <p:cNvSpPr/>
          <p:nvPr/>
        </p:nvSpPr>
        <p:spPr>
          <a:xfrm rot="16637806">
            <a:off x="1130981" y="3375198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7" name="Flussdiagramm: Verbinder 126">
            <a:extLst>
              <a:ext uri="{FF2B5EF4-FFF2-40B4-BE49-F238E27FC236}">
                <a16:creationId xmlns:a16="http://schemas.microsoft.com/office/drawing/2014/main" id="{8487609A-EE6A-924D-3AEF-E6BF3AB18FAE}"/>
              </a:ext>
            </a:extLst>
          </p:cNvPr>
          <p:cNvSpPr/>
          <p:nvPr/>
        </p:nvSpPr>
        <p:spPr>
          <a:xfrm rot="16637806">
            <a:off x="1274146" y="340286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Flussdiagramm: Verbinder 127">
            <a:extLst>
              <a:ext uri="{FF2B5EF4-FFF2-40B4-BE49-F238E27FC236}">
                <a16:creationId xmlns:a16="http://schemas.microsoft.com/office/drawing/2014/main" id="{43B5825F-B8CA-802F-0636-A44C65B00DDF}"/>
              </a:ext>
            </a:extLst>
          </p:cNvPr>
          <p:cNvSpPr/>
          <p:nvPr/>
        </p:nvSpPr>
        <p:spPr>
          <a:xfrm rot="16637806">
            <a:off x="1421621" y="339686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Flussdiagramm: Verbinder 128">
            <a:extLst>
              <a:ext uri="{FF2B5EF4-FFF2-40B4-BE49-F238E27FC236}">
                <a16:creationId xmlns:a16="http://schemas.microsoft.com/office/drawing/2014/main" id="{F5B41AB9-2281-6829-2BFC-EF952E05AAA0}"/>
              </a:ext>
            </a:extLst>
          </p:cNvPr>
          <p:cNvSpPr/>
          <p:nvPr/>
        </p:nvSpPr>
        <p:spPr>
          <a:xfrm rot="16637806">
            <a:off x="900142" y="264326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Flussdiagramm: Verbinder 129">
            <a:extLst>
              <a:ext uri="{FF2B5EF4-FFF2-40B4-BE49-F238E27FC236}">
                <a16:creationId xmlns:a16="http://schemas.microsoft.com/office/drawing/2014/main" id="{956F2123-1E21-2264-15C4-3545AA7D664E}"/>
              </a:ext>
            </a:extLst>
          </p:cNvPr>
          <p:cNvSpPr/>
          <p:nvPr/>
        </p:nvSpPr>
        <p:spPr>
          <a:xfrm rot="16637806">
            <a:off x="1550682" y="3341421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Flussdiagramm: Verbinder 130">
            <a:extLst>
              <a:ext uri="{FF2B5EF4-FFF2-40B4-BE49-F238E27FC236}">
                <a16:creationId xmlns:a16="http://schemas.microsoft.com/office/drawing/2014/main" id="{771BD533-7798-61CA-ED57-573BD7AFD6D9}"/>
              </a:ext>
            </a:extLst>
          </p:cNvPr>
          <p:cNvSpPr/>
          <p:nvPr/>
        </p:nvSpPr>
        <p:spPr>
          <a:xfrm rot="16637806">
            <a:off x="1652101" y="323268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Flussdiagramm: Verbinder 131">
            <a:extLst>
              <a:ext uri="{FF2B5EF4-FFF2-40B4-BE49-F238E27FC236}">
                <a16:creationId xmlns:a16="http://schemas.microsoft.com/office/drawing/2014/main" id="{2594DB81-A321-100B-EAA2-B64721695AA4}"/>
              </a:ext>
            </a:extLst>
          </p:cNvPr>
          <p:cNvSpPr/>
          <p:nvPr/>
        </p:nvSpPr>
        <p:spPr>
          <a:xfrm rot="16637806">
            <a:off x="1728721" y="311055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lussdiagramm: Verbinder 132">
            <a:extLst>
              <a:ext uri="{FF2B5EF4-FFF2-40B4-BE49-F238E27FC236}">
                <a16:creationId xmlns:a16="http://schemas.microsoft.com/office/drawing/2014/main" id="{781D8F7A-3357-21A6-7E7D-30EB32D23A55}"/>
              </a:ext>
            </a:extLst>
          </p:cNvPr>
          <p:cNvSpPr/>
          <p:nvPr/>
        </p:nvSpPr>
        <p:spPr>
          <a:xfrm rot="16637806">
            <a:off x="995480" y="252842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Flussdiagramm: Verbinder 133">
            <a:extLst>
              <a:ext uri="{FF2B5EF4-FFF2-40B4-BE49-F238E27FC236}">
                <a16:creationId xmlns:a16="http://schemas.microsoft.com/office/drawing/2014/main" id="{CAB76C4C-1C1D-E7B2-6B1B-A65D961A957A}"/>
              </a:ext>
            </a:extLst>
          </p:cNvPr>
          <p:cNvSpPr/>
          <p:nvPr/>
        </p:nvSpPr>
        <p:spPr>
          <a:xfrm rot="16637806">
            <a:off x="1122924" y="245456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Flussdiagramm: Verbinder 134">
            <a:extLst>
              <a:ext uri="{FF2B5EF4-FFF2-40B4-BE49-F238E27FC236}">
                <a16:creationId xmlns:a16="http://schemas.microsoft.com/office/drawing/2014/main" id="{56A06480-0617-1E67-70B4-1A659E30022C}"/>
              </a:ext>
            </a:extLst>
          </p:cNvPr>
          <p:cNvSpPr/>
          <p:nvPr/>
        </p:nvSpPr>
        <p:spPr>
          <a:xfrm rot="16637806">
            <a:off x="812604" y="292127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Flussdiagramm: Verbinder 135">
            <a:extLst>
              <a:ext uri="{FF2B5EF4-FFF2-40B4-BE49-F238E27FC236}">
                <a16:creationId xmlns:a16="http://schemas.microsoft.com/office/drawing/2014/main" id="{67EF94B5-F507-FBC5-F992-D56CE6FDECE3}"/>
              </a:ext>
            </a:extLst>
          </p:cNvPr>
          <p:cNvSpPr/>
          <p:nvPr/>
        </p:nvSpPr>
        <p:spPr>
          <a:xfrm rot="16637806">
            <a:off x="1774165" y="284537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Flussdiagramm: Verbinder 136">
            <a:extLst>
              <a:ext uri="{FF2B5EF4-FFF2-40B4-BE49-F238E27FC236}">
                <a16:creationId xmlns:a16="http://schemas.microsoft.com/office/drawing/2014/main" id="{7BFBDE0E-839C-7C60-C7AE-9A57D1208075}"/>
              </a:ext>
            </a:extLst>
          </p:cNvPr>
          <p:cNvSpPr/>
          <p:nvPr/>
        </p:nvSpPr>
        <p:spPr>
          <a:xfrm rot="16637806">
            <a:off x="1544702" y="2477024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Flussdiagramm: Verbinder 137">
            <a:extLst>
              <a:ext uri="{FF2B5EF4-FFF2-40B4-BE49-F238E27FC236}">
                <a16:creationId xmlns:a16="http://schemas.microsoft.com/office/drawing/2014/main" id="{3193C828-93B5-271E-AE69-9238BAEA37A9}"/>
              </a:ext>
            </a:extLst>
          </p:cNvPr>
          <p:cNvSpPr/>
          <p:nvPr/>
        </p:nvSpPr>
        <p:spPr>
          <a:xfrm rot="16637806">
            <a:off x="1658744" y="257337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lussdiagramm: Verbinder 138">
            <a:extLst>
              <a:ext uri="{FF2B5EF4-FFF2-40B4-BE49-F238E27FC236}">
                <a16:creationId xmlns:a16="http://schemas.microsoft.com/office/drawing/2014/main" id="{966964CA-F909-D958-7B80-71C29740CE8B}"/>
              </a:ext>
            </a:extLst>
          </p:cNvPr>
          <p:cNvSpPr/>
          <p:nvPr/>
        </p:nvSpPr>
        <p:spPr>
          <a:xfrm rot="16637806">
            <a:off x="1748362" y="269835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lussdiagramm: Verbinder 139">
            <a:extLst>
              <a:ext uri="{FF2B5EF4-FFF2-40B4-BE49-F238E27FC236}">
                <a16:creationId xmlns:a16="http://schemas.microsoft.com/office/drawing/2014/main" id="{398EF835-5773-740D-FCEB-07C16D244AE6}"/>
              </a:ext>
            </a:extLst>
          </p:cNvPr>
          <p:cNvSpPr/>
          <p:nvPr/>
        </p:nvSpPr>
        <p:spPr>
          <a:xfrm rot="16637806">
            <a:off x="1402357" y="2418814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Flussdiagramm: Verbinder 140">
            <a:extLst>
              <a:ext uri="{FF2B5EF4-FFF2-40B4-BE49-F238E27FC236}">
                <a16:creationId xmlns:a16="http://schemas.microsoft.com/office/drawing/2014/main" id="{56B17DAF-A860-B733-8B34-25CA726A5D10}"/>
              </a:ext>
            </a:extLst>
          </p:cNvPr>
          <p:cNvSpPr/>
          <p:nvPr/>
        </p:nvSpPr>
        <p:spPr>
          <a:xfrm rot="16637806">
            <a:off x="1773398" y="298255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Flussdiagramm: Verbinder 142">
            <a:extLst>
              <a:ext uri="{FF2B5EF4-FFF2-40B4-BE49-F238E27FC236}">
                <a16:creationId xmlns:a16="http://schemas.microsoft.com/office/drawing/2014/main" id="{46AE59EB-4142-6D14-CD50-C132C9ADD008}"/>
              </a:ext>
            </a:extLst>
          </p:cNvPr>
          <p:cNvSpPr/>
          <p:nvPr/>
        </p:nvSpPr>
        <p:spPr>
          <a:xfrm rot="16637806">
            <a:off x="1254485" y="240032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Flussdiagramm: Verbinder 195">
            <a:extLst>
              <a:ext uri="{FF2B5EF4-FFF2-40B4-BE49-F238E27FC236}">
                <a16:creationId xmlns:a16="http://schemas.microsoft.com/office/drawing/2014/main" id="{23E1EB93-820F-8E97-14F5-6B46D8B95FBD}"/>
              </a:ext>
            </a:extLst>
          </p:cNvPr>
          <p:cNvSpPr/>
          <p:nvPr/>
        </p:nvSpPr>
        <p:spPr>
          <a:xfrm rot="16637806">
            <a:off x="832008" y="3481000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8" name="Flussdiagramm: Verbinder 197">
            <a:extLst>
              <a:ext uri="{FF2B5EF4-FFF2-40B4-BE49-F238E27FC236}">
                <a16:creationId xmlns:a16="http://schemas.microsoft.com/office/drawing/2014/main" id="{A8216D09-AA9F-7FAB-C666-091038832852}"/>
              </a:ext>
            </a:extLst>
          </p:cNvPr>
          <p:cNvSpPr/>
          <p:nvPr/>
        </p:nvSpPr>
        <p:spPr>
          <a:xfrm rot="16637806">
            <a:off x="1030513" y="357751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9" name="Flussdiagramm: Verbinder 198">
            <a:extLst>
              <a:ext uri="{FF2B5EF4-FFF2-40B4-BE49-F238E27FC236}">
                <a16:creationId xmlns:a16="http://schemas.microsoft.com/office/drawing/2014/main" id="{A2056224-6596-A0FE-99B8-DE5892076624}"/>
              </a:ext>
            </a:extLst>
          </p:cNvPr>
          <p:cNvSpPr/>
          <p:nvPr/>
        </p:nvSpPr>
        <p:spPr>
          <a:xfrm rot="16637806">
            <a:off x="1237623" y="360680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0" name="Flussdiagramm: Verbinder 199">
            <a:extLst>
              <a:ext uri="{FF2B5EF4-FFF2-40B4-BE49-F238E27FC236}">
                <a16:creationId xmlns:a16="http://schemas.microsoft.com/office/drawing/2014/main" id="{D780069E-B434-72ED-8411-D78F24BBBC5F}"/>
              </a:ext>
            </a:extLst>
          </p:cNvPr>
          <p:cNvSpPr/>
          <p:nvPr/>
        </p:nvSpPr>
        <p:spPr>
          <a:xfrm rot="16637806">
            <a:off x="681926" y="331894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1" name="Flussdiagramm: Verbinder 200">
            <a:extLst>
              <a:ext uri="{FF2B5EF4-FFF2-40B4-BE49-F238E27FC236}">
                <a16:creationId xmlns:a16="http://schemas.microsoft.com/office/drawing/2014/main" id="{95D818D9-64E3-DF4A-82FB-25B28E9DD9D9}"/>
              </a:ext>
            </a:extLst>
          </p:cNvPr>
          <p:cNvSpPr/>
          <p:nvPr/>
        </p:nvSpPr>
        <p:spPr>
          <a:xfrm rot="16637806">
            <a:off x="582655" y="3118771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2" name="Flussdiagramm: Verbinder 201">
            <a:extLst>
              <a:ext uri="{FF2B5EF4-FFF2-40B4-BE49-F238E27FC236}">
                <a16:creationId xmlns:a16="http://schemas.microsoft.com/office/drawing/2014/main" id="{866DF254-11BD-3E1D-267C-DB46B8BF5F0B}"/>
              </a:ext>
            </a:extLst>
          </p:cNvPr>
          <p:cNvSpPr/>
          <p:nvPr/>
        </p:nvSpPr>
        <p:spPr>
          <a:xfrm rot="16637806">
            <a:off x="553460" y="2896340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3" name="Flussdiagramm: Verbinder 202">
            <a:extLst>
              <a:ext uri="{FF2B5EF4-FFF2-40B4-BE49-F238E27FC236}">
                <a16:creationId xmlns:a16="http://schemas.microsoft.com/office/drawing/2014/main" id="{8CBFA25D-2D71-AAB9-5A2B-C647766FF097}"/>
              </a:ext>
            </a:extLst>
          </p:cNvPr>
          <p:cNvSpPr/>
          <p:nvPr/>
        </p:nvSpPr>
        <p:spPr>
          <a:xfrm rot="16637806">
            <a:off x="589416" y="267582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4" name="Flussdiagramm: Verbinder 203">
            <a:extLst>
              <a:ext uri="{FF2B5EF4-FFF2-40B4-BE49-F238E27FC236}">
                <a16:creationId xmlns:a16="http://schemas.microsoft.com/office/drawing/2014/main" id="{873150D1-16F9-4E48-74C9-C95E4F44E1FD}"/>
              </a:ext>
            </a:extLst>
          </p:cNvPr>
          <p:cNvSpPr/>
          <p:nvPr/>
        </p:nvSpPr>
        <p:spPr>
          <a:xfrm rot="16637806">
            <a:off x="1451532" y="358809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5" name="Flussdiagramm: Verbinder 204">
            <a:extLst>
              <a:ext uri="{FF2B5EF4-FFF2-40B4-BE49-F238E27FC236}">
                <a16:creationId xmlns:a16="http://schemas.microsoft.com/office/drawing/2014/main" id="{18692197-657D-DD43-047F-EB4457F1CACB}"/>
              </a:ext>
            </a:extLst>
          </p:cNvPr>
          <p:cNvSpPr/>
          <p:nvPr/>
        </p:nvSpPr>
        <p:spPr>
          <a:xfrm rot="16637806">
            <a:off x="1648478" y="3518691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6" name="Flussdiagramm: Verbinder 205">
            <a:extLst>
              <a:ext uri="{FF2B5EF4-FFF2-40B4-BE49-F238E27FC236}">
                <a16:creationId xmlns:a16="http://schemas.microsoft.com/office/drawing/2014/main" id="{0D64AAEC-3545-03A0-C89C-ED18388D94AF}"/>
              </a:ext>
            </a:extLst>
          </p:cNvPr>
          <p:cNvSpPr/>
          <p:nvPr/>
        </p:nvSpPr>
        <p:spPr>
          <a:xfrm rot="16637806">
            <a:off x="670269" y="248715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7" name="Flussdiagramm: Verbinder 206">
            <a:extLst>
              <a:ext uri="{FF2B5EF4-FFF2-40B4-BE49-F238E27FC236}">
                <a16:creationId xmlns:a16="http://schemas.microsoft.com/office/drawing/2014/main" id="{A1C6EA88-8374-7064-5B35-793A23C74DDE}"/>
              </a:ext>
            </a:extLst>
          </p:cNvPr>
          <p:cNvSpPr/>
          <p:nvPr/>
        </p:nvSpPr>
        <p:spPr>
          <a:xfrm rot="16637806">
            <a:off x="826029" y="2346440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8" name="Flussdiagramm: Verbinder 207">
            <a:extLst>
              <a:ext uri="{FF2B5EF4-FFF2-40B4-BE49-F238E27FC236}">
                <a16:creationId xmlns:a16="http://schemas.microsoft.com/office/drawing/2014/main" id="{1E5C3264-6A1A-7C73-CF1B-BCC6E409CBE3}"/>
              </a:ext>
            </a:extLst>
          </p:cNvPr>
          <p:cNvSpPr/>
          <p:nvPr/>
        </p:nvSpPr>
        <p:spPr>
          <a:xfrm rot="16637806">
            <a:off x="1799915" y="337479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9" name="Flussdiagramm: Verbinder 208">
            <a:extLst>
              <a:ext uri="{FF2B5EF4-FFF2-40B4-BE49-F238E27FC236}">
                <a16:creationId xmlns:a16="http://schemas.microsoft.com/office/drawing/2014/main" id="{6AB4F324-A648-D9DA-4C42-947FC958F7FF}"/>
              </a:ext>
            </a:extLst>
          </p:cNvPr>
          <p:cNvSpPr/>
          <p:nvPr/>
        </p:nvSpPr>
        <p:spPr>
          <a:xfrm rot="16637806">
            <a:off x="1925369" y="320806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0" name="Flussdiagramm: Verbinder 209">
            <a:extLst>
              <a:ext uri="{FF2B5EF4-FFF2-40B4-BE49-F238E27FC236}">
                <a16:creationId xmlns:a16="http://schemas.microsoft.com/office/drawing/2014/main" id="{4B711EFA-D63C-A57C-D789-018221C2F51E}"/>
              </a:ext>
            </a:extLst>
          </p:cNvPr>
          <p:cNvSpPr/>
          <p:nvPr/>
        </p:nvSpPr>
        <p:spPr>
          <a:xfrm rot="16637806">
            <a:off x="1997504" y="300383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1" name="Flussdiagramm: Verbinder 210">
            <a:extLst>
              <a:ext uri="{FF2B5EF4-FFF2-40B4-BE49-F238E27FC236}">
                <a16:creationId xmlns:a16="http://schemas.microsoft.com/office/drawing/2014/main" id="{F365A6DD-2B3B-093F-38FA-72A3FF67409E}"/>
              </a:ext>
            </a:extLst>
          </p:cNvPr>
          <p:cNvSpPr/>
          <p:nvPr/>
        </p:nvSpPr>
        <p:spPr>
          <a:xfrm rot="16637806">
            <a:off x="1003853" y="223067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2" name="Flussdiagramm: Verbinder 211">
            <a:extLst>
              <a:ext uri="{FF2B5EF4-FFF2-40B4-BE49-F238E27FC236}">
                <a16:creationId xmlns:a16="http://schemas.microsoft.com/office/drawing/2014/main" id="{6E548092-EB28-9FF4-01C7-DDFA5E3A1661}"/>
              </a:ext>
            </a:extLst>
          </p:cNvPr>
          <p:cNvSpPr/>
          <p:nvPr/>
        </p:nvSpPr>
        <p:spPr>
          <a:xfrm rot="16637806">
            <a:off x="1993591" y="278365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3" name="Flussdiagramm: Verbinder 212">
            <a:extLst>
              <a:ext uri="{FF2B5EF4-FFF2-40B4-BE49-F238E27FC236}">
                <a16:creationId xmlns:a16="http://schemas.microsoft.com/office/drawing/2014/main" id="{D0380038-B7CA-E1CC-EF1D-3FEB37D1FBD7}"/>
              </a:ext>
            </a:extLst>
          </p:cNvPr>
          <p:cNvSpPr/>
          <p:nvPr/>
        </p:nvSpPr>
        <p:spPr>
          <a:xfrm rot="16637806">
            <a:off x="1930336" y="258340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4" name="Flussdiagramm: Verbinder 213">
            <a:extLst>
              <a:ext uri="{FF2B5EF4-FFF2-40B4-BE49-F238E27FC236}">
                <a16:creationId xmlns:a16="http://schemas.microsoft.com/office/drawing/2014/main" id="{6F82F06D-6330-C0CA-0D70-7D21551B3F00}"/>
              </a:ext>
            </a:extLst>
          </p:cNvPr>
          <p:cNvSpPr/>
          <p:nvPr/>
        </p:nvSpPr>
        <p:spPr>
          <a:xfrm rot="16637806">
            <a:off x="1805159" y="241077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5" name="Flussdiagramm: Verbinder 214">
            <a:extLst>
              <a:ext uri="{FF2B5EF4-FFF2-40B4-BE49-F238E27FC236}">
                <a16:creationId xmlns:a16="http://schemas.microsoft.com/office/drawing/2014/main" id="{F9594EDA-7151-1BAB-E008-26D32DD9A30D}"/>
              </a:ext>
            </a:extLst>
          </p:cNvPr>
          <p:cNvSpPr/>
          <p:nvPr/>
        </p:nvSpPr>
        <p:spPr>
          <a:xfrm rot="16637806">
            <a:off x="1412913" y="2181632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6" name="Flussdiagramm: Verbinder 215">
            <a:extLst>
              <a:ext uri="{FF2B5EF4-FFF2-40B4-BE49-F238E27FC236}">
                <a16:creationId xmlns:a16="http://schemas.microsoft.com/office/drawing/2014/main" id="{734FD964-200D-E46A-2F01-E05E90E7BD6A}"/>
              </a:ext>
            </a:extLst>
          </p:cNvPr>
          <p:cNvSpPr/>
          <p:nvPr/>
        </p:nvSpPr>
        <p:spPr>
          <a:xfrm rot="16637806">
            <a:off x="1196019" y="2172182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7" name="Flussdiagramm: Verbinder 216">
            <a:extLst>
              <a:ext uri="{FF2B5EF4-FFF2-40B4-BE49-F238E27FC236}">
                <a16:creationId xmlns:a16="http://schemas.microsoft.com/office/drawing/2014/main" id="{7464F3F3-4776-DE3D-A577-9209779D2265}"/>
              </a:ext>
            </a:extLst>
          </p:cNvPr>
          <p:cNvSpPr/>
          <p:nvPr/>
        </p:nvSpPr>
        <p:spPr>
          <a:xfrm rot="16637806">
            <a:off x="1634001" y="225824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53" name="Freihand 352">
                <a:extLst>
                  <a:ext uri="{FF2B5EF4-FFF2-40B4-BE49-F238E27FC236}">
                    <a16:creationId xmlns:a16="http://schemas.microsoft.com/office/drawing/2014/main" id="{6467FF91-A855-5259-7712-121FFAB4918A}"/>
                  </a:ext>
                </a:extLst>
              </p14:cNvPr>
              <p14:cNvContentPartPr/>
              <p14:nvPr/>
            </p14:nvContentPartPr>
            <p14:xfrm rot="16637806">
              <a:off x="1115929" y="2698709"/>
              <a:ext cx="497233" cy="570753"/>
            </p14:xfrm>
          </p:contentPart>
        </mc:Choice>
        <mc:Fallback xmlns="">
          <p:pic>
            <p:nvPicPr>
              <p:cNvPr id="353" name="Freihand 352">
                <a:extLst>
                  <a:ext uri="{FF2B5EF4-FFF2-40B4-BE49-F238E27FC236}">
                    <a16:creationId xmlns:a16="http://schemas.microsoft.com/office/drawing/2014/main" id="{6467FF91-A855-5259-7712-121FFAB4918A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 rot="16637806">
                <a:off x="1107294" y="2690072"/>
                <a:ext cx="514863" cy="588387"/>
              </a:xfrm>
              <a:prstGeom prst="rect">
                <a:avLst/>
              </a:prstGeom>
            </p:spPr>
          </p:pic>
        </mc:Fallback>
      </mc:AlternateContent>
      <p:sp>
        <p:nvSpPr>
          <p:cNvPr id="354" name="Flussdiagramm: Grenzstelle 353">
            <a:extLst>
              <a:ext uri="{FF2B5EF4-FFF2-40B4-BE49-F238E27FC236}">
                <a16:creationId xmlns:a16="http://schemas.microsoft.com/office/drawing/2014/main" id="{DC59221C-64B0-653E-28D0-CF995957FD89}"/>
              </a:ext>
            </a:extLst>
          </p:cNvPr>
          <p:cNvSpPr/>
          <p:nvPr/>
        </p:nvSpPr>
        <p:spPr>
          <a:xfrm rot="16864342">
            <a:off x="695177" y="2752506"/>
            <a:ext cx="95181" cy="302438"/>
          </a:xfrm>
          <a:prstGeom prst="flowChartTerminator">
            <a:avLst/>
          </a:prstGeom>
          <a:solidFill>
            <a:srgbClr val="008000"/>
          </a:solidFill>
          <a:ln>
            <a:solidFill>
              <a:srgbClr val="008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2" name="Flussdiagramm: Grenzstelle 371">
            <a:extLst>
              <a:ext uri="{FF2B5EF4-FFF2-40B4-BE49-F238E27FC236}">
                <a16:creationId xmlns:a16="http://schemas.microsoft.com/office/drawing/2014/main" id="{BA82A59D-E1C0-6242-0D65-93B8481D060E}"/>
              </a:ext>
            </a:extLst>
          </p:cNvPr>
          <p:cNvSpPr/>
          <p:nvPr/>
        </p:nvSpPr>
        <p:spPr>
          <a:xfrm rot="19926107">
            <a:off x="1654093" y="3355637"/>
            <a:ext cx="94676" cy="304052"/>
          </a:xfrm>
          <a:prstGeom prst="flowChartTerminator">
            <a:avLst/>
          </a:prstGeom>
          <a:solidFill>
            <a:srgbClr val="008000"/>
          </a:solidFill>
          <a:ln>
            <a:solidFill>
              <a:srgbClr val="008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3" name="Flussdiagramm: Grenzstelle 372">
            <a:extLst>
              <a:ext uri="{FF2B5EF4-FFF2-40B4-BE49-F238E27FC236}">
                <a16:creationId xmlns:a16="http://schemas.microsoft.com/office/drawing/2014/main" id="{B30A077D-20DE-7F6B-9853-7CEDF31AF538}"/>
              </a:ext>
            </a:extLst>
          </p:cNvPr>
          <p:cNvSpPr/>
          <p:nvPr/>
        </p:nvSpPr>
        <p:spPr>
          <a:xfrm rot="437806">
            <a:off x="1353119" y="2215816"/>
            <a:ext cx="94676" cy="304052"/>
          </a:xfrm>
          <a:prstGeom prst="flowChartTerminator">
            <a:avLst/>
          </a:prstGeom>
          <a:solidFill>
            <a:srgbClr val="008000"/>
          </a:solidFill>
          <a:ln>
            <a:solidFill>
              <a:srgbClr val="008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75" name="Gruppieren 374">
            <a:extLst>
              <a:ext uri="{FF2B5EF4-FFF2-40B4-BE49-F238E27FC236}">
                <a16:creationId xmlns:a16="http://schemas.microsoft.com/office/drawing/2014/main" id="{2013114A-0D41-5615-A455-1605B4C62DDD}"/>
              </a:ext>
            </a:extLst>
          </p:cNvPr>
          <p:cNvGrpSpPr/>
          <p:nvPr/>
        </p:nvGrpSpPr>
        <p:grpSpPr>
          <a:xfrm rot="19245581">
            <a:off x="828264" y="2420514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76" name="Flussdiagramm: Vorbereitung 375">
              <a:extLst>
                <a:ext uri="{FF2B5EF4-FFF2-40B4-BE49-F238E27FC236}">
                  <a16:creationId xmlns:a16="http://schemas.microsoft.com/office/drawing/2014/main" id="{3D5BCC02-1282-0F5F-8294-A2940C1CAE2A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7" name="Flussdiagramm: Vorbereitung 376">
              <a:extLst>
                <a:ext uri="{FF2B5EF4-FFF2-40B4-BE49-F238E27FC236}">
                  <a16:creationId xmlns:a16="http://schemas.microsoft.com/office/drawing/2014/main" id="{599FBCF3-EE0F-3933-7EC8-6B8947129BD7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84" name="Gruppieren 383">
            <a:extLst>
              <a:ext uri="{FF2B5EF4-FFF2-40B4-BE49-F238E27FC236}">
                <a16:creationId xmlns:a16="http://schemas.microsoft.com/office/drawing/2014/main" id="{0C2C30CA-98A4-B53A-94CB-920A5C5D740F}"/>
              </a:ext>
            </a:extLst>
          </p:cNvPr>
          <p:cNvGrpSpPr/>
          <p:nvPr/>
        </p:nvGrpSpPr>
        <p:grpSpPr>
          <a:xfrm rot="2238551">
            <a:off x="1650788" y="2393318"/>
            <a:ext cx="218053" cy="281980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85" name="Flussdiagramm: Vorbereitung 384">
              <a:extLst>
                <a:ext uri="{FF2B5EF4-FFF2-40B4-BE49-F238E27FC236}">
                  <a16:creationId xmlns:a16="http://schemas.microsoft.com/office/drawing/2014/main" id="{2BC9CD8E-157E-5BBB-D531-F0E282DB4B80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6" name="Flussdiagramm: Vorbereitung 385">
              <a:extLst>
                <a:ext uri="{FF2B5EF4-FFF2-40B4-BE49-F238E27FC236}">
                  <a16:creationId xmlns:a16="http://schemas.microsoft.com/office/drawing/2014/main" id="{97BC6433-339F-329E-739A-49A24F3B26C8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87" name="Gruppieren 386">
            <a:extLst>
              <a:ext uri="{FF2B5EF4-FFF2-40B4-BE49-F238E27FC236}">
                <a16:creationId xmlns:a16="http://schemas.microsoft.com/office/drawing/2014/main" id="{BB515389-43F6-225B-5714-244E0D894D85}"/>
              </a:ext>
            </a:extLst>
          </p:cNvPr>
          <p:cNvGrpSpPr/>
          <p:nvPr/>
        </p:nvGrpSpPr>
        <p:grpSpPr>
          <a:xfrm rot="17241541">
            <a:off x="1832820" y="2953014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88" name="Flussdiagramm: Vorbereitung 387">
              <a:extLst>
                <a:ext uri="{FF2B5EF4-FFF2-40B4-BE49-F238E27FC236}">
                  <a16:creationId xmlns:a16="http://schemas.microsoft.com/office/drawing/2014/main" id="{07AC5A84-D052-E869-FDD2-0378C3F9E844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9" name="Flussdiagramm: Vorbereitung 388">
              <a:extLst>
                <a:ext uri="{FF2B5EF4-FFF2-40B4-BE49-F238E27FC236}">
                  <a16:creationId xmlns:a16="http://schemas.microsoft.com/office/drawing/2014/main" id="{1959843B-4BFB-ECCB-8D02-F73F267437A7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0" name="Gruppieren 389">
            <a:extLst>
              <a:ext uri="{FF2B5EF4-FFF2-40B4-BE49-F238E27FC236}">
                <a16:creationId xmlns:a16="http://schemas.microsoft.com/office/drawing/2014/main" id="{2ACD1101-CB57-4A5C-1AE6-E7E97FEEF2B6}"/>
              </a:ext>
            </a:extLst>
          </p:cNvPr>
          <p:cNvGrpSpPr/>
          <p:nvPr/>
        </p:nvGrpSpPr>
        <p:grpSpPr>
          <a:xfrm rot="14073032">
            <a:off x="747557" y="3195600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91" name="Flussdiagramm: Vorbereitung 390">
              <a:extLst>
                <a:ext uri="{FF2B5EF4-FFF2-40B4-BE49-F238E27FC236}">
                  <a16:creationId xmlns:a16="http://schemas.microsoft.com/office/drawing/2014/main" id="{E164AAE7-AE6E-13D8-F6EB-C6244AED1A8F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2" name="Flussdiagramm: Vorbereitung 391">
              <a:extLst>
                <a:ext uri="{FF2B5EF4-FFF2-40B4-BE49-F238E27FC236}">
                  <a16:creationId xmlns:a16="http://schemas.microsoft.com/office/drawing/2014/main" id="{94D61248-A2E8-D647-E97F-80454C78AF80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3" name="Gruppieren 392">
            <a:extLst>
              <a:ext uri="{FF2B5EF4-FFF2-40B4-BE49-F238E27FC236}">
                <a16:creationId xmlns:a16="http://schemas.microsoft.com/office/drawing/2014/main" id="{FDC3301B-47FE-BF88-B60B-5A0F23C553D0}"/>
              </a:ext>
            </a:extLst>
          </p:cNvPr>
          <p:cNvGrpSpPr/>
          <p:nvPr/>
        </p:nvGrpSpPr>
        <p:grpSpPr>
          <a:xfrm rot="11237806">
            <a:off x="1243444" y="3472353"/>
            <a:ext cx="218053" cy="281980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394" name="Flussdiagramm: Vorbereitung 393">
              <a:extLst>
                <a:ext uri="{FF2B5EF4-FFF2-40B4-BE49-F238E27FC236}">
                  <a16:creationId xmlns:a16="http://schemas.microsoft.com/office/drawing/2014/main" id="{CF73DC76-3814-F4B0-3C45-F920AEB47367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5" name="Flussdiagramm: Vorbereitung 394">
              <a:extLst>
                <a:ext uri="{FF2B5EF4-FFF2-40B4-BE49-F238E27FC236}">
                  <a16:creationId xmlns:a16="http://schemas.microsoft.com/office/drawing/2014/main" id="{6C4DAB57-1541-98FB-CEA1-F4ED18F716DA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99" name="Freihandform: Form 398">
            <a:extLst>
              <a:ext uri="{FF2B5EF4-FFF2-40B4-BE49-F238E27FC236}">
                <a16:creationId xmlns:a16="http://schemas.microsoft.com/office/drawing/2014/main" id="{4DD5B5F3-068B-1CF3-5943-6667B671AE5B}"/>
              </a:ext>
            </a:extLst>
          </p:cNvPr>
          <p:cNvSpPr/>
          <p:nvPr/>
        </p:nvSpPr>
        <p:spPr>
          <a:xfrm rot="15428527">
            <a:off x="380870" y="2752565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0" name="Freihandform: Form 399">
            <a:extLst>
              <a:ext uri="{FF2B5EF4-FFF2-40B4-BE49-F238E27FC236}">
                <a16:creationId xmlns:a16="http://schemas.microsoft.com/office/drawing/2014/main" id="{053A62B6-0DAA-FEDC-7810-8211EFD5334C}"/>
              </a:ext>
            </a:extLst>
          </p:cNvPr>
          <p:cNvSpPr/>
          <p:nvPr/>
        </p:nvSpPr>
        <p:spPr>
          <a:xfrm rot="3676161">
            <a:off x="1947490" y="2379715"/>
            <a:ext cx="340661" cy="66698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1" name="Freihandform: Form 400">
            <a:extLst>
              <a:ext uri="{FF2B5EF4-FFF2-40B4-BE49-F238E27FC236}">
                <a16:creationId xmlns:a16="http://schemas.microsoft.com/office/drawing/2014/main" id="{28E11F9F-15E6-D3B3-872D-6B444D0BB1A7}"/>
              </a:ext>
            </a:extLst>
          </p:cNvPr>
          <p:cNvSpPr/>
          <p:nvPr/>
        </p:nvSpPr>
        <p:spPr>
          <a:xfrm rot="7312915">
            <a:off x="1810203" y="3158316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2" name="Freihandform: Form 401">
            <a:extLst>
              <a:ext uri="{FF2B5EF4-FFF2-40B4-BE49-F238E27FC236}">
                <a16:creationId xmlns:a16="http://schemas.microsoft.com/office/drawing/2014/main" id="{BD8387EC-5E01-4734-38DD-3F39559CF425}"/>
              </a:ext>
            </a:extLst>
          </p:cNvPr>
          <p:cNvSpPr/>
          <p:nvPr/>
        </p:nvSpPr>
        <p:spPr>
          <a:xfrm rot="19654381">
            <a:off x="928735" y="1903602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4" name="Freihandform: Form 403">
            <a:extLst>
              <a:ext uri="{FF2B5EF4-FFF2-40B4-BE49-F238E27FC236}">
                <a16:creationId xmlns:a16="http://schemas.microsoft.com/office/drawing/2014/main" id="{70A9DE74-66E3-667A-B35E-1919994190FE}"/>
              </a:ext>
            </a:extLst>
          </p:cNvPr>
          <p:cNvSpPr/>
          <p:nvPr/>
        </p:nvSpPr>
        <p:spPr>
          <a:xfrm rot="437806">
            <a:off x="1463596" y="190699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94" name="Gruppieren 593">
            <a:extLst>
              <a:ext uri="{FF2B5EF4-FFF2-40B4-BE49-F238E27FC236}">
                <a16:creationId xmlns:a16="http://schemas.microsoft.com/office/drawing/2014/main" id="{4472AB69-FB49-F7DF-B0DE-2F987F149007}"/>
              </a:ext>
            </a:extLst>
          </p:cNvPr>
          <p:cNvGrpSpPr/>
          <p:nvPr/>
        </p:nvGrpSpPr>
        <p:grpSpPr>
          <a:xfrm rot="16637806">
            <a:off x="2357365" y="5346326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76" name="Freihand 575">
                  <a:extLst>
                    <a:ext uri="{FF2B5EF4-FFF2-40B4-BE49-F238E27FC236}">
                      <a16:creationId xmlns:a16="http://schemas.microsoft.com/office/drawing/2014/main" id="{B9BEA733-C60F-A5F2-938C-004255249C12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>
            <p:pic>
              <p:nvPicPr>
                <p:cNvPr id="576" name="Freihand 575">
                  <a:extLst>
                    <a:ext uri="{FF2B5EF4-FFF2-40B4-BE49-F238E27FC236}">
                      <a16:creationId xmlns:a16="http://schemas.microsoft.com/office/drawing/2014/main" id="{B9BEA733-C60F-A5F2-938C-004255249C1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999123" y="2485708"/>
                  <a:ext cx="125730" cy="13250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77" name="Freihand 576">
                  <a:extLst>
                    <a:ext uri="{FF2B5EF4-FFF2-40B4-BE49-F238E27FC236}">
                      <a16:creationId xmlns:a16="http://schemas.microsoft.com/office/drawing/2014/main" id="{0241777D-DC08-A921-2F9B-5092372E6E7E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>
            <p:pic>
              <p:nvPicPr>
                <p:cNvPr id="577" name="Freihand 576">
                  <a:extLst>
                    <a:ext uri="{FF2B5EF4-FFF2-40B4-BE49-F238E27FC236}">
                      <a16:creationId xmlns:a16="http://schemas.microsoft.com/office/drawing/2014/main" id="{0241777D-DC08-A921-2F9B-5092372E6E7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059271" y="2426647"/>
                  <a:ext cx="116317" cy="1300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78" name="Freihand 577">
                  <a:extLst>
                    <a:ext uri="{FF2B5EF4-FFF2-40B4-BE49-F238E27FC236}">
                      <a16:creationId xmlns:a16="http://schemas.microsoft.com/office/drawing/2014/main" id="{2953F154-98A7-117F-7B5A-6A75AF025AAA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>
            <p:pic>
              <p:nvPicPr>
                <p:cNvPr id="578" name="Freihand 577">
                  <a:extLst>
                    <a:ext uri="{FF2B5EF4-FFF2-40B4-BE49-F238E27FC236}">
                      <a16:creationId xmlns:a16="http://schemas.microsoft.com/office/drawing/2014/main" id="{2953F154-98A7-117F-7B5A-6A75AF025AA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027716" y="2454064"/>
                  <a:ext cx="108512" cy="989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79" name="Freihand 578">
                  <a:extLst>
                    <a:ext uri="{FF2B5EF4-FFF2-40B4-BE49-F238E27FC236}">
                      <a16:creationId xmlns:a16="http://schemas.microsoft.com/office/drawing/2014/main" id="{833098FD-3995-8FA9-3CBB-873237C668A5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>
            <p:pic>
              <p:nvPicPr>
                <p:cNvPr id="579" name="Freihand 578">
                  <a:extLst>
                    <a:ext uri="{FF2B5EF4-FFF2-40B4-BE49-F238E27FC236}">
                      <a16:creationId xmlns:a16="http://schemas.microsoft.com/office/drawing/2014/main" id="{833098FD-3995-8FA9-3CBB-873237C668A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72086" y="2241988"/>
                  <a:ext cx="141770" cy="1044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80" name="Freihand 579">
                  <a:extLst>
                    <a:ext uri="{FF2B5EF4-FFF2-40B4-BE49-F238E27FC236}">
                      <a16:creationId xmlns:a16="http://schemas.microsoft.com/office/drawing/2014/main" id="{3A94D678-19AE-2CE1-3947-CD632B8E6AB7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>
            <p:pic>
              <p:nvPicPr>
                <p:cNvPr id="580" name="Freihand 579">
                  <a:extLst>
                    <a:ext uri="{FF2B5EF4-FFF2-40B4-BE49-F238E27FC236}">
                      <a16:creationId xmlns:a16="http://schemas.microsoft.com/office/drawing/2014/main" id="{3A94D678-19AE-2CE1-3947-CD632B8E6AB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324238" y="2164822"/>
                  <a:ext cx="132503" cy="1179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81" name="Freihand 580">
                  <a:extLst>
                    <a:ext uri="{FF2B5EF4-FFF2-40B4-BE49-F238E27FC236}">
                      <a16:creationId xmlns:a16="http://schemas.microsoft.com/office/drawing/2014/main" id="{D602C647-9ABC-F58C-21F1-7624D5D0B017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>
            <p:pic>
              <p:nvPicPr>
                <p:cNvPr id="581" name="Freihand 580">
                  <a:extLst>
                    <a:ext uri="{FF2B5EF4-FFF2-40B4-BE49-F238E27FC236}">
                      <a16:creationId xmlns:a16="http://schemas.microsoft.com/office/drawing/2014/main" id="{D602C647-9ABC-F58C-21F1-7624D5D0B01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312107" y="2209838"/>
                  <a:ext cx="104210" cy="10463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590" name="Freihand 589">
                  <a:extLst>
                    <a:ext uri="{FF2B5EF4-FFF2-40B4-BE49-F238E27FC236}">
                      <a16:creationId xmlns:a16="http://schemas.microsoft.com/office/drawing/2014/main" id="{CEA9E6A1-DFBA-BB7C-74D1-6107359C180C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>
            <p:pic>
              <p:nvPicPr>
                <p:cNvPr id="590" name="Freihand 589">
                  <a:extLst>
                    <a:ext uri="{FF2B5EF4-FFF2-40B4-BE49-F238E27FC236}">
                      <a16:creationId xmlns:a16="http://schemas.microsoft.com/office/drawing/2014/main" id="{CEA9E6A1-DFBA-BB7C-74D1-6107359C180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974228" y="2284447"/>
                  <a:ext cx="47700" cy="13002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91" name="Freihand 590">
                  <a:extLst>
                    <a:ext uri="{FF2B5EF4-FFF2-40B4-BE49-F238E27FC236}">
                      <a16:creationId xmlns:a16="http://schemas.microsoft.com/office/drawing/2014/main" id="{992154A3-A89C-BD67-01EC-C033460B40D5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>
            <p:pic>
              <p:nvPicPr>
                <p:cNvPr id="591" name="Freihand 590">
                  <a:extLst>
                    <a:ext uri="{FF2B5EF4-FFF2-40B4-BE49-F238E27FC236}">
                      <a16:creationId xmlns:a16="http://schemas.microsoft.com/office/drawing/2014/main" id="{992154A3-A89C-BD67-01EC-C033460B40D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111521" y="2148721"/>
                  <a:ext cx="139619" cy="5337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93" name="Freihand 592">
                  <a:extLst>
                    <a:ext uri="{FF2B5EF4-FFF2-40B4-BE49-F238E27FC236}">
                      <a16:creationId xmlns:a16="http://schemas.microsoft.com/office/drawing/2014/main" id="{03F3C313-E6F9-D653-DDD3-3DB41A84FF08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>
            <p:pic>
              <p:nvPicPr>
                <p:cNvPr id="593" name="Freihand 592">
                  <a:extLst>
                    <a:ext uri="{FF2B5EF4-FFF2-40B4-BE49-F238E27FC236}">
                      <a16:creationId xmlns:a16="http://schemas.microsoft.com/office/drawing/2014/main" id="{03F3C313-E6F9-D653-DDD3-3DB41A84FF0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898747" y="2070250"/>
                  <a:ext cx="149366" cy="144058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35" name="Freihandform: Form 634">
            <a:extLst>
              <a:ext uri="{FF2B5EF4-FFF2-40B4-BE49-F238E27FC236}">
                <a16:creationId xmlns:a16="http://schemas.microsoft.com/office/drawing/2014/main" id="{A8AA7564-0222-B451-DDFD-03E08B6A1231}"/>
              </a:ext>
            </a:extLst>
          </p:cNvPr>
          <p:cNvSpPr/>
          <p:nvPr/>
        </p:nvSpPr>
        <p:spPr>
          <a:xfrm rot="15428527">
            <a:off x="380871" y="2752564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6" name="Freihandform: Form 635">
            <a:extLst>
              <a:ext uri="{FF2B5EF4-FFF2-40B4-BE49-F238E27FC236}">
                <a16:creationId xmlns:a16="http://schemas.microsoft.com/office/drawing/2014/main" id="{1E09A6F9-44CE-EA17-16B9-1C310CD88340}"/>
              </a:ext>
            </a:extLst>
          </p:cNvPr>
          <p:cNvSpPr/>
          <p:nvPr/>
        </p:nvSpPr>
        <p:spPr>
          <a:xfrm rot="3676161">
            <a:off x="1947491" y="2379715"/>
            <a:ext cx="340661" cy="66698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7" name="Freihandform: Form 636">
            <a:extLst>
              <a:ext uri="{FF2B5EF4-FFF2-40B4-BE49-F238E27FC236}">
                <a16:creationId xmlns:a16="http://schemas.microsoft.com/office/drawing/2014/main" id="{C6B5A25D-0B56-2E96-5912-13B3935C70EC}"/>
              </a:ext>
            </a:extLst>
          </p:cNvPr>
          <p:cNvSpPr/>
          <p:nvPr/>
        </p:nvSpPr>
        <p:spPr>
          <a:xfrm rot="7312915">
            <a:off x="1810204" y="3158316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8" name="Freihandform: Form 637">
            <a:extLst>
              <a:ext uri="{FF2B5EF4-FFF2-40B4-BE49-F238E27FC236}">
                <a16:creationId xmlns:a16="http://schemas.microsoft.com/office/drawing/2014/main" id="{82563599-9964-5AEC-8F28-E641C9F21407}"/>
              </a:ext>
            </a:extLst>
          </p:cNvPr>
          <p:cNvSpPr/>
          <p:nvPr/>
        </p:nvSpPr>
        <p:spPr>
          <a:xfrm rot="19654381">
            <a:off x="928735" y="1903602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0" name="Freihandform: Form 639">
            <a:extLst>
              <a:ext uri="{FF2B5EF4-FFF2-40B4-BE49-F238E27FC236}">
                <a16:creationId xmlns:a16="http://schemas.microsoft.com/office/drawing/2014/main" id="{84B3BF19-486F-6C02-6B35-D33423315CDF}"/>
              </a:ext>
            </a:extLst>
          </p:cNvPr>
          <p:cNvSpPr/>
          <p:nvPr/>
        </p:nvSpPr>
        <p:spPr>
          <a:xfrm rot="437806">
            <a:off x="1463597" y="190699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43" name="Gruppieren 842">
            <a:extLst>
              <a:ext uri="{FF2B5EF4-FFF2-40B4-BE49-F238E27FC236}">
                <a16:creationId xmlns:a16="http://schemas.microsoft.com/office/drawing/2014/main" id="{14726730-C920-D859-E2CC-08F4604332ED}"/>
              </a:ext>
            </a:extLst>
          </p:cNvPr>
          <p:cNvGrpSpPr/>
          <p:nvPr/>
        </p:nvGrpSpPr>
        <p:grpSpPr>
          <a:xfrm rot="20611548">
            <a:off x="327949" y="5003002"/>
            <a:ext cx="386591" cy="144284"/>
            <a:chOff x="4617076" y="1092174"/>
            <a:chExt cx="711720" cy="200289"/>
          </a:xfrm>
        </p:grpSpPr>
        <p:sp>
          <p:nvSpPr>
            <p:cNvPr id="844" name="Flussdiagramm: Verbinder 843">
              <a:extLst>
                <a:ext uri="{FF2B5EF4-FFF2-40B4-BE49-F238E27FC236}">
                  <a16:creationId xmlns:a16="http://schemas.microsoft.com/office/drawing/2014/main" id="{C68DDD3D-8539-3B90-E895-88010477F32B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845" name="Freihand 844">
                  <a:extLst>
                    <a:ext uri="{FF2B5EF4-FFF2-40B4-BE49-F238E27FC236}">
                      <a16:creationId xmlns:a16="http://schemas.microsoft.com/office/drawing/2014/main" id="{DAC63998-EF23-0C1A-3D65-F7547279B0CD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45" name="Freihand 844">
                  <a:extLst>
                    <a:ext uri="{FF2B5EF4-FFF2-40B4-BE49-F238E27FC236}">
                      <a16:creationId xmlns:a16="http://schemas.microsoft.com/office/drawing/2014/main" id="{DAC63998-EF23-0C1A-3D65-F7547279B0CD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846" name="Freihand 845">
                  <a:extLst>
                    <a:ext uri="{FF2B5EF4-FFF2-40B4-BE49-F238E27FC236}">
                      <a16:creationId xmlns:a16="http://schemas.microsoft.com/office/drawing/2014/main" id="{4E53565D-11F6-8978-6600-96DE6E77BEEF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46" name="Freihand 845">
                  <a:extLst>
                    <a:ext uri="{FF2B5EF4-FFF2-40B4-BE49-F238E27FC236}">
                      <a16:creationId xmlns:a16="http://schemas.microsoft.com/office/drawing/2014/main" id="{4E53565D-11F6-8978-6600-96DE6E77BEE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5" name="Gruppieren 854">
            <a:extLst>
              <a:ext uri="{FF2B5EF4-FFF2-40B4-BE49-F238E27FC236}">
                <a16:creationId xmlns:a16="http://schemas.microsoft.com/office/drawing/2014/main" id="{E75FD9C1-AAFF-B5EA-AF93-194C5C0D42F3}"/>
              </a:ext>
            </a:extLst>
          </p:cNvPr>
          <p:cNvGrpSpPr/>
          <p:nvPr/>
        </p:nvGrpSpPr>
        <p:grpSpPr>
          <a:xfrm rot="13343823">
            <a:off x="200539" y="1274392"/>
            <a:ext cx="386591" cy="144284"/>
            <a:chOff x="4617076" y="1092174"/>
            <a:chExt cx="711720" cy="200289"/>
          </a:xfrm>
        </p:grpSpPr>
        <p:sp>
          <p:nvSpPr>
            <p:cNvPr id="856" name="Flussdiagramm: Verbinder 855">
              <a:extLst>
                <a:ext uri="{FF2B5EF4-FFF2-40B4-BE49-F238E27FC236}">
                  <a16:creationId xmlns:a16="http://schemas.microsoft.com/office/drawing/2014/main" id="{921138E1-84FD-5954-099B-2D4BE63BD676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857" name="Freihand 856">
                  <a:extLst>
                    <a:ext uri="{FF2B5EF4-FFF2-40B4-BE49-F238E27FC236}">
                      <a16:creationId xmlns:a16="http://schemas.microsoft.com/office/drawing/2014/main" id="{C3187CA0-3EA5-CB21-236C-873CFD71CBFF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57" name="Freihand 856">
                  <a:extLst>
                    <a:ext uri="{FF2B5EF4-FFF2-40B4-BE49-F238E27FC236}">
                      <a16:creationId xmlns:a16="http://schemas.microsoft.com/office/drawing/2014/main" id="{C3187CA0-3EA5-CB21-236C-873CFD71CBF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858" name="Freihand 857">
                  <a:extLst>
                    <a:ext uri="{FF2B5EF4-FFF2-40B4-BE49-F238E27FC236}">
                      <a16:creationId xmlns:a16="http://schemas.microsoft.com/office/drawing/2014/main" id="{DB231C7F-8D5E-6DA8-F850-F61EDCC4E39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58" name="Freihand 857">
                  <a:extLst>
                    <a:ext uri="{FF2B5EF4-FFF2-40B4-BE49-F238E27FC236}">
                      <a16:creationId xmlns:a16="http://schemas.microsoft.com/office/drawing/2014/main" id="{DB231C7F-8D5E-6DA8-F850-F61EDCC4E39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1" name="Gruppieren 870">
            <a:extLst>
              <a:ext uri="{FF2B5EF4-FFF2-40B4-BE49-F238E27FC236}">
                <a16:creationId xmlns:a16="http://schemas.microsoft.com/office/drawing/2014/main" id="{F7C85E0C-8D75-C3E8-0A10-E7467FA5B5B4}"/>
              </a:ext>
            </a:extLst>
          </p:cNvPr>
          <p:cNvGrpSpPr/>
          <p:nvPr/>
        </p:nvGrpSpPr>
        <p:grpSpPr>
          <a:xfrm rot="10756420">
            <a:off x="2729134" y="1524108"/>
            <a:ext cx="386591" cy="144284"/>
            <a:chOff x="4617076" y="1092174"/>
            <a:chExt cx="711720" cy="200289"/>
          </a:xfrm>
        </p:grpSpPr>
        <p:sp>
          <p:nvSpPr>
            <p:cNvPr id="872" name="Flussdiagramm: Verbinder 871">
              <a:extLst>
                <a:ext uri="{FF2B5EF4-FFF2-40B4-BE49-F238E27FC236}">
                  <a16:creationId xmlns:a16="http://schemas.microsoft.com/office/drawing/2014/main" id="{C9DF30AF-0919-7217-E9F6-AE800453A486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873" name="Freihand 872">
                  <a:extLst>
                    <a:ext uri="{FF2B5EF4-FFF2-40B4-BE49-F238E27FC236}">
                      <a16:creationId xmlns:a16="http://schemas.microsoft.com/office/drawing/2014/main" id="{9FC8A15B-571C-C8B4-E495-C9D33360BE8B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73" name="Freihand 872">
                  <a:extLst>
                    <a:ext uri="{FF2B5EF4-FFF2-40B4-BE49-F238E27FC236}">
                      <a16:creationId xmlns:a16="http://schemas.microsoft.com/office/drawing/2014/main" id="{9FC8A15B-571C-C8B4-E495-C9D33360BE8B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874" name="Freihand 873">
                  <a:extLst>
                    <a:ext uri="{FF2B5EF4-FFF2-40B4-BE49-F238E27FC236}">
                      <a16:creationId xmlns:a16="http://schemas.microsoft.com/office/drawing/2014/main" id="{1F9378E7-35A8-28AA-3175-4A865824E333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74" name="Freihand 873">
                  <a:extLst>
                    <a:ext uri="{FF2B5EF4-FFF2-40B4-BE49-F238E27FC236}">
                      <a16:creationId xmlns:a16="http://schemas.microsoft.com/office/drawing/2014/main" id="{1F9378E7-35A8-28AA-3175-4A865824E333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5" name="Gruppieren 874">
            <a:extLst>
              <a:ext uri="{FF2B5EF4-FFF2-40B4-BE49-F238E27FC236}">
                <a16:creationId xmlns:a16="http://schemas.microsoft.com/office/drawing/2014/main" id="{00991F98-66E4-0341-749D-499BA6C3850D}"/>
              </a:ext>
            </a:extLst>
          </p:cNvPr>
          <p:cNvGrpSpPr/>
          <p:nvPr/>
        </p:nvGrpSpPr>
        <p:grpSpPr>
          <a:xfrm rot="1790263">
            <a:off x="2692565" y="3209869"/>
            <a:ext cx="386591" cy="144284"/>
            <a:chOff x="4617076" y="1092174"/>
            <a:chExt cx="711720" cy="200289"/>
          </a:xfrm>
        </p:grpSpPr>
        <p:sp>
          <p:nvSpPr>
            <p:cNvPr id="876" name="Flussdiagramm: Verbinder 875">
              <a:extLst>
                <a:ext uri="{FF2B5EF4-FFF2-40B4-BE49-F238E27FC236}">
                  <a16:creationId xmlns:a16="http://schemas.microsoft.com/office/drawing/2014/main" id="{56ED8069-EF89-3532-B7D4-9D256D960178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877" name="Freihand 876">
                  <a:extLst>
                    <a:ext uri="{FF2B5EF4-FFF2-40B4-BE49-F238E27FC236}">
                      <a16:creationId xmlns:a16="http://schemas.microsoft.com/office/drawing/2014/main" id="{3FCEEBE7-6509-F377-6623-195371D06D4E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77" name="Freihand 876">
                  <a:extLst>
                    <a:ext uri="{FF2B5EF4-FFF2-40B4-BE49-F238E27FC236}">
                      <a16:creationId xmlns:a16="http://schemas.microsoft.com/office/drawing/2014/main" id="{3FCEEBE7-6509-F377-6623-195371D06D4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78" name="Freihand 877">
                  <a:extLst>
                    <a:ext uri="{FF2B5EF4-FFF2-40B4-BE49-F238E27FC236}">
                      <a16:creationId xmlns:a16="http://schemas.microsoft.com/office/drawing/2014/main" id="{8EA61AA1-BFCC-D829-FA10-CD23EA534219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78" name="Freihand 877">
                  <a:extLst>
                    <a:ext uri="{FF2B5EF4-FFF2-40B4-BE49-F238E27FC236}">
                      <a16:creationId xmlns:a16="http://schemas.microsoft.com/office/drawing/2014/main" id="{8EA61AA1-BFCC-D829-FA10-CD23EA534219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9" name="Gruppieren 878">
            <a:extLst>
              <a:ext uri="{FF2B5EF4-FFF2-40B4-BE49-F238E27FC236}">
                <a16:creationId xmlns:a16="http://schemas.microsoft.com/office/drawing/2014/main" id="{4137A190-9341-54A1-B813-497F7306F2E1}"/>
              </a:ext>
            </a:extLst>
          </p:cNvPr>
          <p:cNvGrpSpPr/>
          <p:nvPr/>
        </p:nvGrpSpPr>
        <p:grpSpPr>
          <a:xfrm rot="7882762">
            <a:off x="995994" y="6083147"/>
            <a:ext cx="386591" cy="144284"/>
            <a:chOff x="4617076" y="1092174"/>
            <a:chExt cx="711720" cy="200289"/>
          </a:xfrm>
        </p:grpSpPr>
        <p:sp>
          <p:nvSpPr>
            <p:cNvPr id="880" name="Flussdiagramm: Verbinder 879">
              <a:extLst>
                <a:ext uri="{FF2B5EF4-FFF2-40B4-BE49-F238E27FC236}">
                  <a16:creationId xmlns:a16="http://schemas.microsoft.com/office/drawing/2014/main" id="{E23CA22F-4B7D-110D-412B-426A42580611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881" name="Freihand 880">
                  <a:extLst>
                    <a:ext uri="{FF2B5EF4-FFF2-40B4-BE49-F238E27FC236}">
                      <a16:creationId xmlns:a16="http://schemas.microsoft.com/office/drawing/2014/main" id="{456208DF-6466-32B4-2693-62B34CA46F3A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881" name="Freihand 880">
                  <a:extLst>
                    <a:ext uri="{FF2B5EF4-FFF2-40B4-BE49-F238E27FC236}">
                      <a16:creationId xmlns:a16="http://schemas.microsoft.com/office/drawing/2014/main" id="{456208DF-6466-32B4-2693-62B34CA46F3A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882" name="Freihand 881">
                  <a:extLst>
                    <a:ext uri="{FF2B5EF4-FFF2-40B4-BE49-F238E27FC236}">
                      <a16:creationId xmlns:a16="http://schemas.microsoft.com/office/drawing/2014/main" id="{17F9CD39-C3BD-E7F0-1913-42194983CFEF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882" name="Freihand 881">
                  <a:extLst>
                    <a:ext uri="{FF2B5EF4-FFF2-40B4-BE49-F238E27FC236}">
                      <a16:creationId xmlns:a16="http://schemas.microsoft.com/office/drawing/2014/main" id="{17F9CD39-C3BD-E7F0-1913-42194983CFE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39" name="Freihandform: Form 638">
            <a:extLst>
              <a:ext uri="{FF2B5EF4-FFF2-40B4-BE49-F238E27FC236}">
                <a16:creationId xmlns:a16="http://schemas.microsoft.com/office/drawing/2014/main" id="{EB9C89DC-1702-3CF7-209D-8DE6BA53FB68}"/>
              </a:ext>
            </a:extLst>
          </p:cNvPr>
          <p:cNvSpPr/>
          <p:nvPr/>
        </p:nvSpPr>
        <p:spPr>
          <a:xfrm rot="12269601">
            <a:off x="800486" y="331380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7" name="Textfeld 1186">
            <a:extLst>
              <a:ext uri="{FF2B5EF4-FFF2-40B4-BE49-F238E27FC236}">
                <a16:creationId xmlns:a16="http://schemas.microsoft.com/office/drawing/2014/main" id="{0DFB1B1D-D800-7EE3-015D-610573E2EB33}"/>
              </a:ext>
            </a:extLst>
          </p:cNvPr>
          <p:cNvSpPr txBox="1"/>
          <p:nvPr/>
        </p:nvSpPr>
        <p:spPr>
          <a:xfrm>
            <a:off x="1812594" y="221214"/>
            <a:ext cx="8761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Einfluss von Wasser und Seife auf Coronaviren</a:t>
            </a:r>
          </a:p>
        </p:txBody>
      </p:sp>
      <p:sp>
        <p:nvSpPr>
          <p:cNvPr id="1197" name="Flussdiagramm: Verbinder 1196">
            <a:extLst>
              <a:ext uri="{FF2B5EF4-FFF2-40B4-BE49-F238E27FC236}">
                <a16:creationId xmlns:a16="http://schemas.microsoft.com/office/drawing/2014/main" id="{A959BDCD-8F58-A1F4-3E04-020D59898043}"/>
              </a:ext>
            </a:extLst>
          </p:cNvPr>
          <p:cNvSpPr/>
          <p:nvPr/>
        </p:nvSpPr>
        <p:spPr>
          <a:xfrm rot="2499450">
            <a:off x="4813708" y="234170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98" name="Freihandform: Form 1197">
            <a:extLst>
              <a:ext uri="{FF2B5EF4-FFF2-40B4-BE49-F238E27FC236}">
                <a16:creationId xmlns:a16="http://schemas.microsoft.com/office/drawing/2014/main" id="{7AEC2198-7A49-30C6-A853-FAF628696ABB}"/>
              </a:ext>
            </a:extLst>
          </p:cNvPr>
          <p:cNvSpPr/>
          <p:nvPr/>
        </p:nvSpPr>
        <p:spPr>
          <a:xfrm rot="1290171">
            <a:off x="5556314" y="1979413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30" name="Gerader Verbinder 1329">
            <a:extLst>
              <a:ext uri="{FF2B5EF4-FFF2-40B4-BE49-F238E27FC236}">
                <a16:creationId xmlns:a16="http://schemas.microsoft.com/office/drawing/2014/main" id="{C6044D62-F89B-1B2E-3B8C-89FE67F62723}"/>
              </a:ext>
            </a:extLst>
          </p:cNvPr>
          <p:cNvCxnSpPr>
            <a:cxnSpLocks/>
          </p:cNvCxnSpPr>
          <p:nvPr/>
        </p:nvCxnSpPr>
        <p:spPr>
          <a:xfrm rot="8620315">
            <a:off x="5877375" y="2971471"/>
            <a:ext cx="127110" cy="101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1" name="Gerader Verbinder 1330">
            <a:extLst>
              <a:ext uri="{FF2B5EF4-FFF2-40B4-BE49-F238E27FC236}">
                <a16:creationId xmlns:a16="http://schemas.microsoft.com/office/drawing/2014/main" id="{101C7C08-B0F5-062B-8E88-0EA937EDB1CE}"/>
              </a:ext>
            </a:extLst>
          </p:cNvPr>
          <p:cNvCxnSpPr>
            <a:cxnSpLocks/>
          </p:cNvCxnSpPr>
          <p:nvPr/>
        </p:nvCxnSpPr>
        <p:spPr>
          <a:xfrm rot="8620315">
            <a:off x="5878064" y="2933345"/>
            <a:ext cx="126407" cy="976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8" name="Gerader Verbinder 1327">
            <a:extLst>
              <a:ext uri="{FF2B5EF4-FFF2-40B4-BE49-F238E27FC236}">
                <a16:creationId xmlns:a16="http://schemas.microsoft.com/office/drawing/2014/main" id="{2941E357-AC99-CDCD-6985-FF2C7CD7E8C0}"/>
              </a:ext>
            </a:extLst>
          </p:cNvPr>
          <p:cNvCxnSpPr>
            <a:cxnSpLocks/>
          </p:cNvCxnSpPr>
          <p:nvPr/>
        </p:nvCxnSpPr>
        <p:spPr>
          <a:xfrm rot="19830566">
            <a:off x="5857308" y="3103456"/>
            <a:ext cx="127110" cy="101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9" name="Gerader Verbinder 1328">
            <a:extLst>
              <a:ext uri="{FF2B5EF4-FFF2-40B4-BE49-F238E27FC236}">
                <a16:creationId xmlns:a16="http://schemas.microsoft.com/office/drawing/2014/main" id="{8B3E4684-4E6C-F6D0-CD35-5C422172AF64}"/>
              </a:ext>
            </a:extLst>
          </p:cNvPr>
          <p:cNvCxnSpPr>
            <a:cxnSpLocks/>
          </p:cNvCxnSpPr>
          <p:nvPr/>
        </p:nvCxnSpPr>
        <p:spPr>
          <a:xfrm rot="19830566">
            <a:off x="5852572" y="3144823"/>
            <a:ext cx="126407" cy="976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6" name="Gerader Verbinder 1325">
            <a:extLst>
              <a:ext uri="{FF2B5EF4-FFF2-40B4-BE49-F238E27FC236}">
                <a16:creationId xmlns:a16="http://schemas.microsoft.com/office/drawing/2014/main" id="{D4CF5109-0C30-FA68-7A02-D998B39B6E43}"/>
              </a:ext>
            </a:extLst>
          </p:cNvPr>
          <p:cNvCxnSpPr>
            <a:cxnSpLocks/>
          </p:cNvCxnSpPr>
          <p:nvPr/>
        </p:nvCxnSpPr>
        <p:spPr>
          <a:xfrm rot="20897384">
            <a:off x="5836380" y="3288915"/>
            <a:ext cx="127110" cy="1012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7" name="Gerader Verbinder 1326">
            <a:extLst>
              <a:ext uri="{FF2B5EF4-FFF2-40B4-BE49-F238E27FC236}">
                <a16:creationId xmlns:a16="http://schemas.microsoft.com/office/drawing/2014/main" id="{85A7E4E7-0A56-1919-50A4-80A49C4222F6}"/>
              </a:ext>
            </a:extLst>
          </p:cNvPr>
          <p:cNvCxnSpPr>
            <a:cxnSpLocks/>
          </p:cNvCxnSpPr>
          <p:nvPr/>
        </p:nvCxnSpPr>
        <p:spPr>
          <a:xfrm rot="20897384">
            <a:off x="5819800" y="3326838"/>
            <a:ext cx="126407" cy="976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8" name="Gerader Verbinder 1307">
            <a:extLst>
              <a:ext uri="{FF2B5EF4-FFF2-40B4-BE49-F238E27FC236}">
                <a16:creationId xmlns:a16="http://schemas.microsoft.com/office/drawing/2014/main" id="{8E562A81-13EF-7111-2DD9-6B5B027196E8}"/>
              </a:ext>
            </a:extLst>
          </p:cNvPr>
          <p:cNvCxnSpPr>
            <a:cxnSpLocks/>
          </p:cNvCxnSpPr>
          <p:nvPr/>
        </p:nvCxnSpPr>
        <p:spPr>
          <a:xfrm rot="483185">
            <a:off x="4794197" y="2646343"/>
            <a:ext cx="127082" cy="971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9" name="Gerader Verbinder 1308">
            <a:extLst>
              <a:ext uri="{FF2B5EF4-FFF2-40B4-BE49-F238E27FC236}">
                <a16:creationId xmlns:a16="http://schemas.microsoft.com/office/drawing/2014/main" id="{415C7EB3-4C76-AF24-4415-1DD6F457E8D7}"/>
              </a:ext>
            </a:extLst>
          </p:cNvPr>
          <p:cNvCxnSpPr>
            <a:cxnSpLocks/>
          </p:cNvCxnSpPr>
          <p:nvPr/>
        </p:nvCxnSpPr>
        <p:spPr>
          <a:xfrm rot="483185">
            <a:off x="4822101" y="2616469"/>
            <a:ext cx="127788" cy="1006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6" name="Gerader Verbinder 1305">
            <a:extLst>
              <a:ext uri="{FF2B5EF4-FFF2-40B4-BE49-F238E27FC236}">
                <a16:creationId xmlns:a16="http://schemas.microsoft.com/office/drawing/2014/main" id="{0FCFBC39-4182-8054-CAC8-E63753BC48D0}"/>
              </a:ext>
            </a:extLst>
          </p:cNvPr>
          <p:cNvCxnSpPr>
            <a:cxnSpLocks/>
          </p:cNvCxnSpPr>
          <p:nvPr/>
        </p:nvCxnSpPr>
        <p:spPr>
          <a:xfrm rot="959883">
            <a:off x="4919836" y="2533917"/>
            <a:ext cx="127082" cy="971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7" name="Gerader Verbinder 1306">
            <a:extLst>
              <a:ext uri="{FF2B5EF4-FFF2-40B4-BE49-F238E27FC236}">
                <a16:creationId xmlns:a16="http://schemas.microsoft.com/office/drawing/2014/main" id="{5B1A2E81-9A70-CF83-56A2-D2836B976A4E}"/>
              </a:ext>
            </a:extLst>
          </p:cNvPr>
          <p:cNvCxnSpPr>
            <a:cxnSpLocks/>
          </p:cNvCxnSpPr>
          <p:nvPr/>
        </p:nvCxnSpPr>
        <p:spPr>
          <a:xfrm rot="959883">
            <a:off x="4951354" y="2508219"/>
            <a:ext cx="127788" cy="1006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9" name="Flussdiagramm: Verbinder 1218">
            <a:extLst>
              <a:ext uri="{FF2B5EF4-FFF2-40B4-BE49-F238E27FC236}">
                <a16:creationId xmlns:a16="http://schemas.microsoft.com/office/drawing/2014/main" id="{9AA07B32-4F94-7751-978B-B7D607DEDA11}"/>
              </a:ext>
            </a:extLst>
          </p:cNvPr>
          <p:cNvSpPr/>
          <p:nvPr/>
        </p:nvSpPr>
        <p:spPr>
          <a:xfrm rot="2499450">
            <a:off x="4989981" y="2575304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0" name="Flussdiagramm: Verbinder 1219">
            <a:extLst>
              <a:ext uri="{FF2B5EF4-FFF2-40B4-BE49-F238E27FC236}">
                <a16:creationId xmlns:a16="http://schemas.microsoft.com/office/drawing/2014/main" id="{DAC129D2-EEBE-67C6-7AFD-3EAE3728EE07}"/>
              </a:ext>
            </a:extLst>
          </p:cNvPr>
          <p:cNvSpPr/>
          <p:nvPr/>
        </p:nvSpPr>
        <p:spPr>
          <a:xfrm rot="2499450">
            <a:off x="4886344" y="267787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1" name="Flussdiagramm: Verbinder 1220">
            <a:extLst>
              <a:ext uri="{FF2B5EF4-FFF2-40B4-BE49-F238E27FC236}">
                <a16:creationId xmlns:a16="http://schemas.microsoft.com/office/drawing/2014/main" id="{68DC0EF4-BAE1-F0FA-9B03-937455FCAB7C}"/>
              </a:ext>
            </a:extLst>
          </p:cNvPr>
          <p:cNvSpPr/>
          <p:nvPr/>
        </p:nvSpPr>
        <p:spPr>
          <a:xfrm rot="2499450">
            <a:off x="4808058" y="2802999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3" name="Flussdiagramm: Verbinder 1222">
            <a:extLst>
              <a:ext uri="{FF2B5EF4-FFF2-40B4-BE49-F238E27FC236}">
                <a16:creationId xmlns:a16="http://schemas.microsoft.com/office/drawing/2014/main" id="{CE6C9F2C-A3EF-0C5E-D735-75C1E8872203}"/>
              </a:ext>
            </a:extLst>
          </p:cNvPr>
          <p:cNvSpPr/>
          <p:nvPr/>
        </p:nvSpPr>
        <p:spPr>
          <a:xfrm rot="2499450">
            <a:off x="4780983" y="294083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4" name="Flussdiagramm: Verbinder 1223">
            <a:extLst>
              <a:ext uri="{FF2B5EF4-FFF2-40B4-BE49-F238E27FC236}">
                <a16:creationId xmlns:a16="http://schemas.microsoft.com/office/drawing/2014/main" id="{7407E77D-4E05-81F9-58B6-28E76F130542}"/>
              </a:ext>
            </a:extLst>
          </p:cNvPr>
          <p:cNvSpPr/>
          <p:nvPr/>
        </p:nvSpPr>
        <p:spPr>
          <a:xfrm rot="2499450">
            <a:off x="4813508" y="308592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5" name="Flussdiagramm: Verbinder 1224">
            <a:extLst>
              <a:ext uri="{FF2B5EF4-FFF2-40B4-BE49-F238E27FC236}">
                <a16:creationId xmlns:a16="http://schemas.microsoft.com/office/drawing/2014/main" id="{4429CB2C-B949-131F-5CB2-A0FBDEC76E51}"/>
              </a:ext>
            </a:extLst>
          </p:cNvPr>
          <p:cNvSpPr/>
          <p:nvPr/>
        </p:nvSpPr>
        <p:spPr>
          <a:xfrm rot="2499450">
            <a:off x="4871083" y="321810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6" name="Flussdiagramm: Verbinder 1225">
            <a:extLst>
              <a:ext uri="{FF2B5EF4-FFF2-40B4-BE49-F238E27FC236}">
                <a16:creationId xmlns:a16="http://schemas.microsoft.com/office/drawing/2014/main" id="{DDF39465-A42B-12A9-6B0F-929400F57C3F}"/>
              </a:ext>
            </a:extLst>
          </p:cNvPr>
          <p:cNvSpPr/>
          <p:nvPr/>
        </p:nvSpPr>
        <p:spPr>
          <a:xfrm rot="2499450">
            <a:off x="5765468" y="2941367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7" name="Flussdiagramm: Verbinder 1226">
            <a:extLst>
              <a:ext uri="{FF2B5EF4-FFF2-40B4-BE49-F238E27FC236}">
                <a16:creationId xmlns:a16="http://schemas.microsoft.com/office/drawing/2014/main" id="{834D6753-3AFE-2516-27D2-898A475BE3F0}"/>
              </a:ext>
            </a:extLst>
          </p:cNvPr>
          <p:cNvSpPr/>
          <p:nvPr/>
        </p:nvSpPr>
        <p:spPr>
          <a:xfrm rot="2499450">
            <a:off x="5754514" y="308826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0" name="Flussdiagramm: Verbinder 1229">
            <a:extLst>
              <a:ext uri="{FF2B5EF4-FFF2-40B4-BE49-F238E27FC236}">
                <a16:creationId xmlns:a16="http://schemas.microsoft.com/office/drawing/2014/main" id="{9C7922C9-2B09-F5A3-FA99-F0CCC841868D}"/>
              </a:ext>
            </a:extLst>
          </p:cNvPr>
          <p:cNvSpPr/>
          <p:nvPr/>
        </p:nvSpPr>
        <p:spPr>
          <a:xfrm rot="2499450">
            <a:off x="5725032" y="322747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1" name="Flussdiagramm: Verbinder 1230">
            <a:extLst>
              <a:ext uri="{FF2B5EF4-FFF2-40B4-BE49-F238E27FC236}">
                <a16:creationId xmlns:a16="http://schemas.microsoft.com/office/drawing/2014/main" id="{4C4B9B22-D4F9-2090-E235-F7775BBF8796}"/>
              </a:ext>
            </a:extLst>
          </p:cNvPr>
          <p:cNvSpPr/>
          <p:nvPr/>
        </p:nvSpPr>
        <p:spPr>
          <a:xfrm rot="2499450">
            <a:off x="5033627" y="2254885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0" name="Flussdiagramm: Verbinder 1239">
            <a:extLst>
              <a:ext uri="{FF2B5EF4-FFF2-40B4-BE49-F238E27FC236}">
                <a16:creationId xmlns:a16="http://schemas.microsoft.com/office/drawing/2014/main" id="{CA667D4E-B5C8-810B-D22B-01136F78D698}"/>
              </a:ext>
            </a:extLst>
          </p:cNvPr>
          <p:cNvSpPr/>
          <p:nvPr/>
        </p:nvSpPr>
        <p:spPr>
          <a:xfrm rot="2499450">
            <a:off x="5973583" y="289029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4" name="Flussdiagramm: Verbinder 1243">
            <a:extLst>
              <a:ext uri="{FF2B5EF4-FFF2-40B4-BE49-F238E27FC236}">
                <a16:creationId xmlns:a16="http://schemas.microsoft.com/office/drawing/2014/main" id="{A6293E6F-A33A-4502-9402-AD1388FC6267}"/>
              </a:ext>
            </a:extLst>
          </p:cNvPr>
          <p:cNvSpPr/>
          <p:nvPr/>
        </p:nvSpPr>
        <p:spPr>
          <a:xfrm rot="2499450">
            <a:off x="5968783" y="310242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5" name="Flussdiagramm: Verbinder 1244">
            <a:extLst>
              <a:ext uri="{FF2B5EF4-FFF2-40B4-BE49-F238E27FC236}">
                <a16:creationId xmlns:a16="http://schemas.microsoft.com/office/drawing/2014/main" id="{214D8BBA-BEA2-18AC-494A-152608A134AD}"/>
              </a:ext>
            </a:extLst>
          </p:cNvPr>
          <p:cNvSpPr/>
          <p:nvPr/>
        </p:nvSpPr>
        <p:spPr>
          <a:xfrm rot="2499450">
            <a:off x="5908611" y="329407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246" name="Freihand 1245">
                <a:extLst>
                  <a:ext uri="{FF2B5EF4-FFF2-40B4-BE49-F238E27FC236}">
                    <a16:creationId xmlns:a16="http://schemas.microsoft.com/office/drawing/2014/main" id="{8AF19B87-099A-CAB2-69A0-0B5F2693D2E3}"/>
                  </a:ext>
                </a:extLst>
              </p14:cNvPr>
              <p14:cNvContentPartPr/>
              <p14:nvPr/>
            </p14:nvContentPartPr>
            <p14:xfrm rot="2499450">
              <a:off x="5104868" y="2759750"/>
              <a:ext cx="497233" cy="570753"/>
            </p14:xfrm>
          </p:contentPart>
        </mc:Choice>
        <mc:Fallback xmlns="">
          <p:pic>
            <p:nvPicPr>
              <p:cNvPr id="1246" name="Freihand 1245">
                <a:extLst>
                  <a:ext uri="{FF2B5EF4-FFF2-40B4-BE49-F238E27FC236}">
                    <a16:creationId xmlns:a16="http://schemas.microsoft.com/office/drawing/2014/main" id="{8AF19B87-099A-CAB2-69A0-0B5F2693D2E3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 rot="2499450">
                <a:off x="5095867" y="2750748"/>
                <a:ext cx="514876" cy="588398"/>
              </a:xfrm>
              <a:prstGeom prst="rect">
                <a:avLst/>
              </a:prstGeom>
            </p:spPr>
          </p:pic>
        </mc:Fallback>
      </mc:AlternateContent>
      <p:grpSp>
        <p:nvGrpSpPr>
          <p:cNvPr id="1206" name="Gruppieren 1205">
            <a:extLst>
              <a:ext uri="{FF2B5EF4-FFF2-40B4-BE49-F238E27FC236}">
                <a16:creationId xmlns:a16="http://schemas.microsoft.com/office/drawing/2014/main" id="{A150DFC5-DE76-C003-0F2E-E7498AB542E2}"/>
              </a:ext>
            </a:extLst>
          </p:cNvPr>
          <p:cNvGrpSpPr/>
          <p:nvPr/>
        </p:nvGrpSpPr>
        <p:grpSpPr>
          <a:xfrm rot="6711899">
            <a:off x="4748463" y="3290740"/>
            <a:ext cx="150673" cy="131394"/>
            <a:chOff x="1568142" y="1649109"/>
            <a:chExt cx="184466" cy="160009"/>
          </a:xfrm>
        </p:grpSpPr>
        <p:cxnSp>
          <p:nvCxnSpPr>
            <p:cNvPr id="1316" name="Gerader Verbinder 1315">
              <a:extLst>
                <a:ext uri="{FF2B5EF4-FFF2-40B4-BE49-F238E27FC236}">
                  <a16:creationId xmlns:a16="http://schemas.microsoft.com/office/drawing/2014/main" id="{5C6FF462-BD17-2314-E080-94691FAAD722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7" name="Gerader Verbinder 1316">
              <a:extLst>
                <a:ext uri="{FF2B5EF4-FFF2-40B4-BE49-F238E27FC236}">
                  <a16:creationId xmlns:a16="http://schemas.microsoft.com/office/drawing/2014/main" id="{A85CD4FA-A386-FF9E-A6E5-D2561BAF5D0A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7" name="Gruppieren 1206">
            <a:extLst>
              <a:ext uri="{FF2B5EF4-FFF2-40B4-BE49-F238E27FC236}">
                <a16:creationId xmlns:a16="http://schemas.microsoft.com/office/drawing/2014/main" id="{4A68839E-86AC-8FD5-80D4-A2544CEF05AD}"/>
              </a:ext>
            </a:extLst>
          </p:cNvPr>
          <p:cNvGrpSpPr/>
          <p:nvPr/>
        </p:nvGrpSpPr>
        <p:grpSpPr>
          <a:xfrm rot="7899450">
            <a:off x="4698082" y="3116946"/>
            <a:ext cx="150673" cy="131394"/>
            <a:chOff x="1568142" y="1649109"/>
            <a:chExt cx="184466" cy="160009"/>
          </a:xfrm>
        </p:grpSpPr>
        <p:cxnSp>
          <p:nvCxnSpPr>
            <p:cNvPr id="1314" name="Gerader Verbinder 1313">
              <a:extLst>
                <a:ext uri="{FF2B5EF4-FFF2-40B4-BE49-F238E27FC236}">
                  <a16:creationId xmlns:a16="http://schemas.microsoft.com/office/drawing/2014/main" id="{A90D1E97-1D8B-CAC7-6747-EDB9A836510D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5" name="Gerader Verbinder 1314">
              <a:extLst>
                <a:ext uri="{FF2B5EF4-FFF2-40B4-BE49-F238E27FC236}">
                  <a16:creationId xmlns:a16="http://schemas.microsoft.com/office/drawing/2014/main" id="{1271BC4B-87D3-86A8-10DE-3EB75E1631C5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8" name="Gruppieren 1207">
            <a:extLst>
              <a:ext uri="{FF2B5EF4-FFF2-40B4-BE49-F238E27FC236}">
                <a16:creationId xmlns:a16="http://schemas.microsoft.com/office/drawing/2014/main" id="{C7761979-849F-B73C-2D34-27C036216745}"/>
              </a:ext>
            </a:extLst>
          </p:cNvPr>
          <p:cNvGrpSpPr/>
          <p:nvPr/>
        </p:nvGrpSpPr>
        <p:grpSpPr>
          <a:xfrm rot="19609285">
            <a:off x="4640616" y="2949677"/>
            <a:ext cx="150673" cy="131394"/>
            <a:chOff x="1568142" y="1649109"/>
            <a:chExt cx="184466" cy="160009"/>
          </a:xfrm>
        </p:grpSpPr>
        <p:cxnSp>
          <p:nvCxnSpPr>
            <p:cNvPr id="1312" name="Gerader Verbinder 1311">
              <a:extLst>
                <a:ext uri="{FF2B5EF4-FFF2-40B4-BE49-F238E27FC236}">
                  <a16:creationId xmlns:a16="http://schemas.microsoft.com/office/drawing/2014/main" id="{C0CD9763-831C-6A40-31E4-47563A4ACEEE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3" name="Gerader Verbinder 1312">
              <a:extLst>
                <a:ext uri="{FF2B5EF4-FFF2-40B4-BE49-F238E27FC236}">
                  <a16:creationId xmlns:a16="http://schemas.microsoft.com/office/drawing/2014/main" id="{A39E4E63-8A5F-97D0-A862-E423B1C4DE18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9" name="Gruppieren 1208">
            <a:extLst>
              <a:ext uri="{FF2B5EF4-FFF2-40B4-BE49-F238E27FC236}">
                <a16:creationId xmlns:a16="http://schemas.microsoft.com/office/drawing/2014/main" id="{C2D76703-0E6D-08FC-FDAD-B6355B45962A}"/>
              </a:ext>
            </a:extLst>
          </p:cNvPr>
          <p:cNvGrpSpPr/>
          <p:nvPr/>
        </p:nvGrpSpPr>
        <p:grpSpPr>
          <a:xfrm rot="20673306">
            <a:off x="4669603" y="2767535"/>
            <a:ext cx="150673" cy="131394"/>
            <a:chOff x="1568142" y="1649109"/>
            <a:chExt cx="184466" cy="160009"/>
          </a:xfrm>
        </p:grpSpPr>
        <p:cxnSp>
          <p:nvCxnSpPr>
            <p:cNvPr id="1310" name="Gerader Verbinder 1309">
              <a:extLst>
                <a:ext uri="{FF2B5EF4-FFF2-40B4-BE49-F238E27FC236}">
                  <a16:creationId xmlns:a16="http://schemas.microsoft.com/office/drawing/2014/main" id="{14EF5717-7A19-40B1-C9B0-A35F256F7D4E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11" name="Gerader Verbinder 1310">
              <a:extLst>
                <a:ext uri="{FF2B5EF4-FFF2-40B4-BE49-F238E27FC236}">
                  <a16:creationId xmlns:a16="http://schemas.microsoft.com/office/drawing/2014/main" id="{C8A4CCF7-B220-E36C-44BB-F2DCAAE9CB7F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32" name="Flussdiagramm: Verbinder 1231">
            <a:extLst>
              <a:ext uri="{FF2B5EF4-FFF2-40B4-BE49-F238E27FC236}">
                <a16:creationId xmlns:a16="http://schemas.microsoft.com/office/drawing/2014/main" id="{63015C45-C7BD-EC05-CED9-59360A53CF98}"/>
              </a:ext>
            </a:extLst>
          </p:cNvPr>
          <p:cNvSpPr/>
          <p:nvPr/>
        </p:nvSpPr>
        <p:spPr>
          <a:xfrm rot="2499450">
            <a:off x="4700845" y="251871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7" name="Flussdiagramm: Verbinder 1236">
            <a:extLst>
              <a:ext uri="{FF2B5EF4-FFF2-40B4-BE49-F238E27FC236}">
                <a16:creationId xmlns:a16="http://schemas.microsoft.com/office/drawing/2014/main" id="{8E2E68AF-6BAA-9150-9C49-8F7F4312C26C}"/>
              </a:ext>
            </a:extLst>
          </p:cNvPr>
          <p:cNvSpPr/>
          <p:nvPr/>
        </p:nvSpPr>
        <p:spPr>
          <a:xfrm rot="2499450">
            <a:off x="4595562" y="270585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8" name="Flussdiagramm: Verbinder 1237">
            <a:extLst>
              <a:ext uri="{FF2B5EF4-FFF2-40B4-BE49-F238E27FC236}">
                <a16:creationId xmlns:a16="http://schemas.microsoft.com/office/drawing/2014/main" id="{A6D7F0BF-5BFC-6FCA-E3B8-639FFD1EED0C}"/>
              </a:ext>
            </a:extLst>
          </p:cNvPr>
          <p:cNvSpPr/>
          <p:nvPr/>
        </p:nvSpPr>
        <p:spPr>
          <a:xfrm rot="2499450">
            <a:off x="4541697" y="290760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1" name="Flussdiagramm: Verbinder 1240">
            <a:extLst>
              <a:ext uri="{FF2B5EF4-FFF2-40B4-BE49-F238E27FC236}">
                <a16:creationId xmlns:a16="http://schemas.microsoft.com/office/drawing/2014/main" id="{56C2BDD9-066D-9F49-6F9C-F954BFEBE8DE}"/>
              </a:ext>
            </a:extLst>
          </p:cNvPr>
          <p:cNvSpPr/>
          <p:nvPr/>
        </p:nvSpPr>
        <p:spPr>
          <a:xfrm rot="2499450">
            <a:off x="4575011" y="311383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2" name="Flussdiagramm: Verbinder 1241">
            <a:extLst>
              <a:ext uri="{FF2B5EF4-FFF2-40B4-BE49-F238E27FC236}">
                <a16:creationId xmlns:a16="http://schemas.microsoft.com/office/drawing/2014/main" id="{645097ED-4237-74B2-201F-931B42F1982D}"/>
              </a:ext>
            </a:extLst>
          </p:cNvPr>
          <p:cNvSpPr/>
          <p:nvPr/>
        </p:nvSpPr>
        <p:spPr>
          <a:xfrm rot="2499450">
            <a:off x="4641839" y="331149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8" name="Flussdiagramm: Grenzstelle 1247">
            <a:extLst>
              <a:ext uri="{FF2B5EF4-FFF2-40B4-BE49-F238E27FC236}">
                <a16:creationId xmlns:a16="http://schemas.microsoft.com/office/drawing/2014/main" id="{DDA5A463-03EA-4159-0E0D-924DD97EE422}"/>
              </a:ext>
            </a:extLst>
          </p:cNvPr>
          <p:cNvSpPr/>
          <p:nvPr/>
        </p:nvSpPr>
        <p:spPr>
          <a:xfrm rot="5787751">
            <a:off x="4683795" y="2875692"/>
            <a:ext cx="94676" cy="304052"/>
          </a:xfrm>
          <a:prstGeom prst="flowChartTerminator">
            <a:avLst/>
          </a:prstGeom>
          <a:solidFill>
            <a:srgbClr val="008000"/>
          </a:solidFill>
          <a:ln>
            <a:solidFill>
              <a:srgbClr val="008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84B44268-69D9-6B7C-9EDE-18D09EB0F59C}"/>
              </a:ext>
            </a:extLst>
          </p:cNvPr>
          <p:cNvGrpSpPr/>
          <p:nvPr/>
        </p:nvGrpSpPr>
        <p:grpSpPr>
          <a:xfrm>
            <a:off x="4736222" y="3335162"/>
            <a:ext cx="435635" cy="497492"/>
            <a:chOff x="4736222" y="3335162"/>
            <a:chExt cx="435635" cy="497492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D5FDE0B3-3D6C-BF4A-E78E-350358EE4DBB}"/>
                </a:ext>
              </a:extLst>
            </p:cNvPr>
            <p:cNvGrpSpPr/>
            <p:nvPr/>
          </p:nvGrpSpPr>
          <p:grpSpPr>
            <a:xfrm>
              <a:off x="4736222" y="3335162"/>
              <a:ext cx="435635" cy="497492"/>
              <a:chOff x="4729768" y="3340639"/>
              <a:chExt cx="435635" cy="497492"/>
            </a:xfrm>
          </p:grpSpPr>
          <p:grpSp>
            <p:nvGrpSpPr>
              <p:cNvPr id="8" name="Gruppieren 7">
                <a:extLst>
                  <a:ext uri="{FF2B5EF4-FFF2-40B4-BE49-F238E27FC236}">
                    <a16:creationId xmlns:a16="http://schemas.microsoft.com/office/drawing/2014/main" id="{5EF75CB9-3AE1-15AD-9F10-42FA0BFFF573}"/>
                  </a:ext>
                </a:extLst>
              </p:cNvPr>
              <p:cNvGrpSpPr/>
              <p:nvPr/>
            </p:nvGrpSpPr>
            <p:grpSpPr>
              <a:xfrm rot="401967">
                <a:off x="4891536" y="3439324"/>
                <a:ext cx="273867" cy="398807"/>
                <a:chOff x="4896599" y="3927868"/>
                <a:chExt cx="273867" cy="398807"/>
              </a:xfrm>
            </p:grpSpPr>
            <p:grpSp>
              <p:nvGrpSpPr>
                <p:cNvPr id="925" name="Gruppieren 924">
                  <a:extLst>
                    <a:ext uri="{FF2B5EF4-FFF2-40B4-BE49-F238E27FC236}">
                      <a16:creationId xmlns:a16="http://schemas.microsoft.com/office/drawing/2014/main" id="{7B2FCE1F-C872-BBE4-990B-0200013CDAED}"/>
                    </a:ext>
                  </a:extLst>
                </p:cNvPr>
                <p:cNvGrpSpPr/>
                <p:nvPr/>
              </p:nvGrpSpPr>
              <p:grpSpPr>
                <a:xfrm rot="4720973">
                  <a:off x="4973913" y="4047097"/>
                  <a:ext cx="150673" cy="131394"/>
                  <a:chOff x="1568142" y="1649109"/>
                  <a:chExt cx="184466" cy="160009"/>
                </a:xfrm>
              </p:grpSpPr>
              <p:cxnSp>
                <p:nvCxnSpPr>
                  <p:cNvPr id="926" name="Gerader Verbinder 925">
                    <a:extLst>
                      <a:ext uri="{FF2B5EF4-FFF2-40B4-BE49-F238E27FC236}">
                        <a16:creationId xmlns:a16="http://schemas.microsoft.com/office/drawing/2014/main" id="{52494CCB-6425-606F-A965-CC33B92E7D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96990" y="1649109"/>
                    <a:ext cx="155618" cy="123269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7" name="Gerader Verbinder 926">
                    <a:extLst>
                      <a:ext uri="{FF2B5EF4-FFF2-40B4-BE49-F238E27FC236}">
                        <a16:creationId xmlns:a16="http://schemas.microsoft.com/office/drawing/2014/main" id="{F175D9A4-0E2D-9F0C-CB53-872AF8AF3A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68142" y="1690190"/>
                    <a:ext cx="154758" cy="11892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24" name="Flussdiagramm: Verbinder 923">
                  <a:extLst>
                    <a:ext uri="{FF2B5EF4-FFF2-40B4-BE49-F238E27FC236}">
                      <a16:creationId xmlns:a16="http://schemas.microsoft.com/office/drawing/2014/main" id="{B2A572B5-3739-C503-8C71-F50049619CDA}"/>
                    </a:ext>
                  </a:extLst>
                </p:cNvPr>
                <p:cNvSpPr/>
                <p:nvPr/>
              </p:nvSpPr>
              <p:spPr>
                <a:xfrm rot="7923039">
                  <a:off x="4900554" y="4149530"/>
                  <a:ext cx="173190" cy="181100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928" name="Flussdiagramm: Verbinder 927">
                  <a:extLst>
                    <a:ext uri="{FF2B5EF4-FFF2-40B4-BE49-F238E27FC236}">
                      <a16:creationId xmlns:a16="http://schemas.microsoft.com/office/drawing/2014/main" id="{CC160A43-721E-0126-5E04-FB91A3A95C27}"/>
                    </a:ext>
                  </a:extLst>
                </p:cNvPr>
                <p:cNvSpPr/>
                <p:nvPr/>
              </p:nvSpPr>
              <p:spPr>
                <a:xfrm rot="7923039">
                  <a:off x="5025443" y="3925616"/>
                  <a:ext cx="142772" cy="147275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7" name="Gruppieren 6">
                <a:extLst>
                  <a:ext uri="{FF2B5EF4-FFF2-40B4-BE49-F238E27FC236}">
                    <a16:creationId xmlns:a16="http://schemas.microsoft.com/office/drawing/2014/main" id="{059BEC5B-989D-366B-D1CB-DDFB5E394EC5}"/>
                  </a:ext>
                </a:extLst>
              </p:cNvPr>
              <p:cNvGrpSpPr/>
              <p:nvPr/>
            </p:nvGrpSpPr>
            <p:grpSpPr>
              <a:xfrm rot="1008330">
                <a:off x="4729768" y="3340639"/>
                <a:ext cx="307731" cy="339977"/>
                <a:chOff x="4342459" y="4473847"/>
                <a:chExt cx="307731" cy="339977"/>
              </a:xfrm>
            </p:grpSpPr>
            <p:cxnSp>
              <p:nvCxnSpPr>
                <p:cNvPr id="1318" name="Gerader Verbinder 1317">
                  <a:extLst>
                    <a:ext uri="{FF2B5EF4-FFF2-40B4-BE49-F238E27FC236}">
                      <a16:creationId xmlns:a16="http://schemas.microsoft.com/office/drawing/2014/main" id="{6B050013-6EA0-3A77-6F74-344F9742B5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99945">
                  <a:off x="4428525" y="4579160"/>
                  <a:ext cx="126407" cy="9766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19" name="Gerader Verbinder 1318">
                  <a:extLst>
                    <a:ext uri="{FF2B5EF4-FFF2-40B4-BE49-F238E27FC236}">
                      <a16:creationId xmlns:a16="http://schemas.microsoft.com/office/drawing/2014/main" id="{E5EE2AE7-C682-318B-A278-501ABE498A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99945">
                  <a:off x="4451662" y="4603574"/>
                  <a:ext cx="127110" cy="101224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29" name="Flussdiagramm: Verbinder 1228">
                  <a:extLst>
                    <a:ext uri="{FF2B5EF4-FFF2-40B4-BE49-F238E27FC236}">
                      <a16:creationId xmlns:a16="http://schemas.microsoft.com/office/drawing/2014/main" id="{F63AD077-B336-7455-CED6-A5705262BA7B}"/>
                    </a:ext>
                  </a:extLst>
                </p:cNvPr>
                <p:cNvSpPr/>
                <p:nvPr/>
              </p:nvSpPr>
              <p:spPr>
                <a:xfrm rot="2499450">
                  <a:off x="4507418" y="4473847"/>
                  <a:ext cx="142772" cy="147275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243" name="Flussdiagramm: Verbinder 1242">
                  <a:extLst>
                    <a:ext uri="{FF2B5EF4-FFF2-40B4-BE49-F238E27FC236}">
                      <a16:creationId xmlns:a16="http://schemas.microsoft.com/office/drawing/2014/main" id="{FDCB8E4D-6F52-A683-0FDD-C00DCC6D9BE8}"/>
                    </a:ext>
                  </a:extLst>
                </p:cNvPr>
                <p:cNvSpPr/>
                <p:nvPr/>
              </p:nvSpPr>
              <p:spPr>
                <a:xfrm rot="2499450">
                  <a:off x="4342459" y="4632724"/>
                  <a:ext cx="173190" cy="181100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</p:grp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83E26F19-E446-D3CC-69AE-032AE5010889}"/>
                </a:ext>
              </a:extLst>
            </p:cNvPr>
            <p:cNvGrpSpPr/>
            <p:nvPr/>
          </p:nvGrpSpPr>
          <p:grpSpPr>
            <a:xfrm>
              <a:off x="4782070" y="3476162"/>
              <a:ext cx="351141" cy="193864"/>
              <a:chOff x="4068881" y="4000787"/>
              <a:chExt cx="351141" cy="193864"/>
            </a:xfrm>
            <a:solidFill>
              <a:srgbClr val="0000FF"/>
            </a:solidFill>
          </p:grpSpPr>
          <p:sp>
            <p:nvSpPr>
              <p:cNvPr id="1296" name="Flussdiagramm: Vorbereitung 1295">
                <a:extLst>
                  <a:ext uri="{FF2B5EF4-FFF2-40B4-BE49-F238E27FC236}">
                    <a16:creationId xmlns:a16="http://schemas.microsoft.com/office/drawing/2014/main" id="{493ED0DE-D692-1105-9E56-E4AA3DDC0B82}"/>
                  </a:ext>
                </a:extLst>
              </p:cNvPr>
              <p:cNvSpPr/>
              <p:nvPr/>
            </p:nvSpPr>
            <p:spPr>
              <a:xfrm rot="3103185">
                <a:off x="4152522" y="3917146"/>
                <a:ext cx="113202" cy="280484"/>
              </a:xfrm>
              <a:prstGeom prst="flowChartPreparation">
                <a:avLst/>
              </a:prstGeom>
              <a:grpFill/>
              <a:ln>
                <a:solidFill>
                  <a:srgbClr val="0000FF"/>
                </a:solidFill>
              </a:ln>
              <a:scene3d>
                <a:camera prst="perspective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97" name="Flussdiagramm: Vorbereitung 1296">
                <a:extLst>
                  <a:ext uri="{FF2B5EF4-FFF2-40B4-BE49-F238E27FC236}">
                    <a16:creationId xmlns:a16="http://schemas.microsoft.com/office/drawing/2014/main" id="{1531F78D-1F62-E2EC-76D9-08DE1EEE7401}"/>
                  </a:ext>
                </a:extLst>
              </p:cNvPr>
              <p:cNvSpPr/>
              <p:nvPr/>
            </p:nvSpPr>
            <p:spPr>
              <a:xfrm rot="3103185">
                <a:off x="4223179" y="3997808"/>
                <a:ext cx="113202" cy="280484"/>
              </a:xfrm>
              <a:prstGeom prst="flowChartPreparation">
                <a:avLst/>
              </a:prstGeom>
              <a:grpFill/>
              <a:ln>
                <a:solidFill>
                  <a:srgbClr val="0000FF"/>
                </a:solidFill>
              </a:ln>
              <a:scene3d>
                <a:camera prst="perspectiveFron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1203" name="Gruppieren 1202">
            <a:extLst>
              <a:ext uri="{FF2B5EF4-FFF2-40B4-BE49-F238E27FC236}">
                <a16:creationId xmlns:a16="http://schemas.microsoft.com/office/drawing/2014/main" id="{9C39534A-A6C3-0CE1-EF58-64EF8AEFBE73}"/>
              </a:ext>
            </a:extLst>
          </p:cNvPr>
          <p:cNvGrpSpPr/>
          <p:nvPr/>
        </p:nvGrpSpPr>
        <p:grpSpPr>
          <a:xfrm rot="7446886">
            <a:off x="5826576" y="2757460"/>
            <a:ext cx="150673" cy="131394"/>
            <a:chOff x="1568142" y="1649109"/>
            <a:chExt cx="184466" cy="160009"/>
          </a:xfrm>
        </p:grpSpPr>
        <p:cxnSp>
          <p:nvCxnSpPr>
            <p:cNvPr id="1322" name="Gerader Verbinder 1321">
              <a:extLst>
                <a:ext uri="{FF2B5EF4-FFF2-40B4-BE49-F238E27FC236}">
                  <a16:creationId xmlns:a16="http://schemas.microsoft.com/office/drawing/2014/main" id="{D24D6D6F-DC9D-1599-14A3-FD5BD95D6A29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3" name="Gerader Verbinder 1322">
              <a:extLst>
                <a:ext uri="{FF2B5EF4-FFF2-40B4-BE49-F238E27FC236}">
                  <a16:creationId xmlns:a16="http://schemas.microsoft.com/office/drawing/2014/main" id="{E66AE418-FAFB-CF77-9786-669A7F397045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2" name="Gruppieren 1201">
            <a:extLst>
              <a:ext uri="{FF2B5EF4-FFF2-40B4-BE49-F238E27FC236}">
                <a16:creationId xmlns:a16="http://schemas.microsoft.com/office/drawing/2014/main" id="{0F4057D2-0D82-749E-E783-2CEC377DAB88}"/>
              </a:ext>
            </a:extLst>
          </p:cNvPr>
          <p:cNvGrpSpPr/>
          <p:nvPr/>
        </p:nvGrpSpPr>
        <p:grpSpPr>
          <a:xfrm rot="6206949">
            <a:off x="5728065" y="2613874"/>
            <a:ext cx="150673" cy="131394"/>
            <a:chOff x="1568142" y="1649109"/>
            <a:chExt cx="184466" cy="160009"/>
          </a:xfrm>
        </p:grpSpPr>
        <p:cxnSp>
          <p:nvCxnSpPr>
            <p:cNvPr id="1324" name="Gerader Verbinder 1323">
              <a:extLst>
                <a:ext uri="{FF2B5EF4-FFF2-40B4-BE49-F238E27FC236}">
                  <a16:creationId xmlns:a16="http://schemas.microsoft.com/office/drawing/2014/main" id="{7AC2F732-9E5B-ABD6-7714-7F84D309B3EE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5" name="Gerader Verbinder 1324">
              <a:extLst>
                <a:ext uri="{FF2B5EF4-FFF2-40B4-BE49-F238E27FC236}">
                  <a16:creationId xmlns:a16="http://schemas.microsoft.com/office/drawing/2014/main" id="{648FF473-8C58-50F3-3744-C5AC6810411D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4" name="Gruppieren 1203">
            <a:extLst>
              <a:ext uri="{FF2B5EF4-FFF2-40B4-BE49-F238E27FC236}">
                <a16:creationId xmlns:a16="http://schemas.microsoft.com/office/drawing/2014/main" id="{BA0DCEF8-AF61-D766-3F4E-8BC56B5C60EA}"/>
              </a:ext>
            </a:extLst>
          </p:cNvPr>
          <p:cNvGrpSpPr>
            <a:grpSpLocks/>
          </p:cNvGrpSpPr>
          <p:nvPr/>
        </p:nvGrpSpPr>
        <p:grpSpPr>
          <a:xfrm rot="5230121">
            <a:off x="5596942" y="2493023"/>
            <a:ext cx="150673" cy="131394"/>
            <a:chOff x="1568142" y="1649109"/>
            <a:chExt cx="184466" cy="160009"/>
          </a:xfrm>
        </p:grpSpPr>
        <p:cxnSp>
          <p:nvCxnSpPr>
            <p:cNvPr id="1320" name="Gerader Verbinder 1319">
              <a:extLst>
                <a:ext uri="{FF2B5EF4-FFF2-40B4-BE49-F238E27FC236}">
                  <a16:creationId xmlns:a16="http://schemas.microsoft.com/office/drawing/2014/main" id="{8CAF8227-CACB-9499-AFCA-6E4C2FF484AF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1" name="Gerader Verbinder 1320">
              <a:extLst>
                <a:ext uri="{FF2B5EF4-FFF2-40B4-BE49-F238E27FC236}">
                  <a16:creationId xmlns:a16="http://schemas.microsoft.com/office/drawing/2014/main" id="{12816062-206A-8285-8A9D-8AE7AFB28D3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2" name="Gruppieren 1211">
            <a:extLst>
              <a:ext uri="{FF2B5EF4-FFF2-40B4-BE49-F238E27FC236}">
                <a16:creationId xmlns:a16="http://schemas.microsoft.com/office/drawing/2014/main" id="{9E29C9C0-2D3D-EC8F-79AA-6BAD59707A10}"/>
              </a:ext>
            </a:extLst>
          </p:cNvPr>
          <p:cNvGrpSpPr/>
          <p:nvPr/>
        </p:nvGrpSpPr>
        <p:grpSpPr>
          <a:xfrm rot="4028263">
            <a:off x="5451181" y="2373221"/>
            <a:ext cx="151477" cy="130697"/>
            <a:chOff x="1568142" y="1649109"/>
            <a:chExt cx="184466" cy="160009"/>
          </a:xfrm>
        </p:grpSpPr>
        <p:cxnSp>
          <p:nvCxnSpPr>
            <p:cNvPr id="1304" name="Gerader Verbinder 1303">
              <a:extLst>
                <a:ext uri="{FF2B5EF4-FFF2-40B4-BE49-F238E27FC236}">
                  <a16:creationId xmlns:a16="http://schemas.microsoft.com/office/drawing/2014/main" id="{569F07E3-3FF2-F5FB-4D31-9FD452D301BF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5" name="Gerader Verbinder 1304">
              <a:extLst>
                <a:ext uri="{FF2B5EF4-FFF2-40B4-BE49-F238E27FC236}">
                  <a16:creationId xmlns:a16="http://schemas.microsoft.com/office/drawing/2014/main" id="{CC63EB0F-43DB-EEBE-E22F-EB14E91C7C2D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3" name="Gruppieren 1212">
            <a:extLst>
              <a:ext uri="{FF2B5EF4-FFF2-40B4-BE49-F238E27FC236}">
                <a16:creationId xmlns:a16="http://schemas.microsoft.com/office/drawing/2014/main" id="{B6090ECB-ECA6-A70A-528B-6E10A7AC4FD7}"/>
              </a:ext>
            </a:extLst>
          </p:cNvPr>
          <p:cNvGrpSpPr/>
          <p:nvPr/>
        </p:nvGrpSpPr>
        <p:grpSpPr>
          <a:xfrm rot="3099490">
            <a:off x="5274547" y="2372586"/>
            <a:ext cx="151477" cy="130697"/>
            <a:chOff x="1568142" y="1649109"/>
            <a:chExt cx="184466" cy="160009"/>
          </a:xfrm>
        </p:grpSpPr>
        <p:cxnSp>
          <p:nvCxnSpPr>
            <p:cNvPr id="1302" name="Gerader Verbinder 1301">
              <a:extLst>
                <a:ext uri="{FF2B5EF4-FFF2-40B4-BE49-F238E27FC236}">
                  <a16:creationId xmlns:a16="http://schemas.microsoft.com/office/drawing/2014/main" id="{020037D2-4CB8-1F0B-500E-603878D10230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3" name="Gerader Verbinder 1302">
              <a:extLst>
                <a:ext uri="{FF2B5EF4-FFF2-40B4-BE49-F238E27FC236}">
                  <a16:creationId xmlns:a16="http://schemas.microsoft.com/office/drawing/2014/main" id="{510D5CC8-E790-BFAB-CA0E-C91C5D700DD2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4" name="Gruppieren 1213">
            <a:extLst>
              <a:ext uri="{FF2B5EF4-FFF2-40B4-BE49-F238E27FC236}">
                <a16:creationId xmlns:a16="http://schemas.microsoft.com/office/drawing/2014/main" id="{BDCA02D1-7E8A-44C5-7F86-5171C1DD6E36}"/>
              </a:ext>
            </a:extLst>
          </p:cNvPr>
          <p:cNvGrpSpPr/>
          <p:nvPr/>
        </p:nvGrpSpPr>
        <p:grpSpPr>
          <a:xfrm rot="2180369">
            <a:off x="5086041" y="2404822"/>
            <a:ext cx="151477" cy="130697"/>
            <a:chOff x="1568142" y="1649109"/>
            <a:chExt cx="184466" cy="160009"/>
          </a:xfrm>
        </p:grpSpPr>
        <p:cxnSp>
          <p:nvCxnSpPr>
            <p:cNvPr id="1300" name="Gerader Verbinder 1299">
              <a:extLst>
                <a:ext uri="{FF2B5EF4-FFF2-40B4-BE49-F238E27FC236}">
                  <a16:creationId xmlns:a16="http://schemas.microsoft.com/office/drawing/2014/main" id="{A1FCEE1B-FDFB-EFEE-0971-A0BBEDCF7CF0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1" name="Gerader Verbinder 1300">
              <a:extLst>
                <a:ext uri="{FF2B5EF4-FFF2-40B4-BE49-F238E27FC236}">
                  <a16:creationId xmlns:a16="http://schemas.microsoft.com/office/drawing/2014/main" id="{EC079DF2-964A-10D5-6A4A-F683E9A70D3B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15" name="Flussdiagramm: Verbinder 1214">
            <a:extLst>
              <a:ext uri="{FF2B5EF4-FFF2-40B4-BE49-F238E27FC236}">
                <a16:creationId xmlns:a16="http://schemas.microsoft.com/office/drawing/2014/main" id="{83DE6884-2F77-0051-7CB2-A1D6D62D48DD}"/>
              </a:ext>
            </a:extLst>
          </p:cNvPr>
          <p:cNvSpPr/>
          <p:nvPr/>
        </p:nvSpPr>
        <p:spPr>
          <a:xfrm rot="2499450">
            <a:off x="5651329" y="267321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6" name="Flussdiagramm: Verbinder 1215">
            <a:extLst>
              <a:ext uri="{FF2B5EF4-FFF2-40B4-BE49-F238E27FC236}">
                <a16:creationId xmlns:a16="http://schemas.microsoft.com/office/drawing/2014/main" id="{88F4EAC5-DEE8-8E16-1E51-A1B5470AD0FC}"/>
              </a:ext>
            </a:extLst>
          </p:cNvPr>
          <p:cNvSpPr/>
          <p:nvPr/>
        </p:nvSpPr>
        <p:spPr>
          <a:xfrm rot="2499450">
            <a:off x="5412810" y="2519678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7" name="Flussdiagramm: Verbinder 1216">
            <a:extLst>
              <a:ext uri="{FF2B5EF4-FFF2-40B4-BE49-F238E27FC236}">
                <a16:creationId xmlns:a16="http://schemas.microsoft.com/office/drawing/2014/main" id="{54062194-50F6-E569-C495-748A598DA7E0}"/>
              </a:ext>
            </a:extLst>
          </p:cNvPr>
          <p:cNvSpPr/>
          <p:nvPr/>
        </p:nvSpPr>
        <p:spPr>
          <a:xfrm rot="2499450">
            <a:off x="5273656" y="2494442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8" name="Flussdiagramm: Verbinder 1217">
            <a:extLst>
              <a:ext uri="{FF2B5EF4-FFF2-40B4-BE49-F238E27FC236}">
                <a16:creationId xmlns:a16="http://schemas.microsoft.com/office/drawing/2014/main" id="{47F0016B-9E06-7D2E-C0E8-308ECB58DB90}"/>
              </a:ext>
            </a:extLst>
          </p:cNvPr>
          <p:cNvSpPr/>
          <p:nvPr/>
        </p:nvSpPr>
        <p:spPr>
          <a:xfrm rot="2499450">
            <a:off x="5124745" y="2498075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2" name="Flussdiagramm: Verbinder 1221">
            <a:extLst>
              <a:ext uri="{FF2B5EF4-FFF2-40B4-BE49-F238E27FC236}">
                <a16:creationId xmlns:a16="http://schemas.microsoft.com/office/drawing/2014/main" id="{657C0F2C-78AB-5D34-3455-70D18931AB64}"/>
              </a:ext>
            </a:extLst>
          </p:cNvPr>
          <p:cNvSpPr/>
          <p:nvPr/>
        </p:nvSpPr>
        <p:spPr>
          <a:xfrm rot="2499450">
            <a:off x="5724477" y="2797850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8" name="Flussdiagramm: Verbinder 1227">
            <a:extLst>
              <a:ext uri="{FF2B5EF4-FFF2-40B4-BE49-F238E27FC236}">
                <a16:creationId xmlns:a16="http://schemas.microsoft.com/office/drawing/2014/main" id="{7E9DD59C-825D-6B20-F1D7-813A6D4F4D62}"/>
              </a:ext>
            </a:extLst>
          </p:cNvPr>
          <p:cNvSpPr/>
          <p:nvPr/>
        </p:nvSpPr>
        <p:spPr>
          <a:xfrm rot="2499450">
            <a:off x="5544386" y="2568678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3" name="Flussdiagramm: Verbinder 1232">
            <a:extLst>
              <a:ext uri="{FF2B5EF4-FFF2-40B4-BE49-F238E27FC236}">
                <a16:creationId xmlns:a16="http://schemas.microsoft.com/office/drawing/2014/main" id="{B3D8AB91-E218-A697-CDBC-AF8B63371621}"/>
              </a:ext>
            </a:extLst>
          </p:cNvPr>
          <p:cNvSpPr/>
          <p:nvPr/>
        </p:nvSpPr>
        <p:spPr>
          <a:xfrm rot="2499450">
            <a:off x="5252112" y="222245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4" name="Flussdiagramm: Verbinder 1233">
            <a:extLst>
              <a:ext uri="{FF2B5EF4-FFF2-40B4-BE49-F238E27FC236}">
                <a16:creationId xmlns:a16="http://schemas.microsoft.com/office/drawing/2014/main" id="{A2D27755-8254-1993-5F15-34A602619842}"/>
              </a:ext>
            </a:extLst>
          </p:cNvPr>
          <p:cNvSpPr/>
          <p:nvPr/>
        </p:nvSpPr>
        <p:spPr>
          <a:xfrm rot="2499450">
            <a:off x="5473384" y="225348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5" name="Flussdiagramm: Verbinder 1234">
            <a:extLst>
              <a:ext uri="{FF2B5EF4-FFF2-40B4-BE49-F238E27FC236}">
                <a16:creationId xmlns:a16="http://schemas.microsoft.com/office/drawing/2014/main" id="{51BAC5C9-CFA1-0244-BA1E-2CD36A95821B}"/>
              </a:ext>
            </a:extLst>
          </p:cNvPr>
          <p:cNvSpPr/>
          <p:nvPr/>
        </p:nvSpPr>
        <p:spPr>
          <a:xfrm rot="2499450">
            <a:off x="5673478" y="2354926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6" name="Flussdiagramm: Verbinder 1235">
            <a:extLst>
              <a:ext uri="{FF2B5EF4-FFF2-40B4-BE49-F238E27FC236}">
                <a16:creationId xmlns:a16="http://schemas.microsoft.com/office/drawing/2014/main" id="{233DE877-7BAA-2450-DEC8-9B102CA409CD}"/>
              </a:ext>
            </a:extLst>
          </p:cNvPr>
          <p:cNvSpPr/>
          <p:nvPr/>
        </p:nvSpPr>
        <p:spPr>
          <a:xfrm rot="2499450">
            <a:off x="5835218" y="2509064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9" name="Flussdiagramm: Verbinder 1238">
            <a:extLst>
              <a:ext uri="{FF2B5EF4-FFF2-40B4-BE49-F238E27FC236}">
                <a16:creationId xmlns:a16="http://schemas.microsoft.com/office/drawing/2014/main" id="{1D3A4FEA-09D4-1C8D-AA5A-21CB6EC5F2DC}"/>
              </a:ext>
            </a:extLst>
          </p:cNvPr>
          <p:cNvSpPr/>
          <p:nvPr/>
        </p:nvSpPr>
        <p:spPr>
          <a:xfrm rot="2499450">
            <a:off x="5945335" y="2682297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7" name="Flussdiagramm: Grenzstelle 1246">
            <a:extLst>
              <a:ext uri="{FF2B5EF4-FFF2-40B4-BE49-F238E27FC236}">
                <a16:creationId xmlns:a16="http://schemas.microsoft.com/office/drawing/2014/main" id="{B723F241-37E3-FCFE-FB17-77214111121E}"/>
              </a:ext>
            </a:extLst>
          </p:cNvPr>
          <p:cNvSpPr/>
          <p:nvPr/>
        </p:nvSpPr>
        <p:spPr>
          <a:xfrm rot="2725986">
            <a:off x="5723165" y="2425983"/>
            <a:ext cx="95181" cy="302438"/>
          </a:xfrm>
          <a:prstGeom prst="flowChartTerminator">
            <a:avLst/>
          </a:prstGeom>
          <a:solidFill>
            <a:srgbClr val="008000"/>
          </a:solidFill>
          <a:ln>
            <a:solidFill>
              <a:srgbClr val="008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1" name="Gruppieren 1250">
            <a:extLst>
              <a:ext uri="{FF2B5EF4-FFF2-40B4-BE49-F238E27FC236}">
                <a16:creationId xmlns:a16="http://schemas.microsoft.com/office/drawing/2014/main" id="{F19B8662-AD21-9594-757F-C1D2A456C7E1}"/>
              </a:ext>
            </a:extLst>
          </p:cNvPr>
          <p:cNvGrpSpPr/>
          <p:nvPr/>
        </p:nvGrpSpPr>
        <p:grpSpPr>
          <a:xfrm rot="21534676">
            <a:off x="5239868" y="2287509"/>
            <a:ext cx="219216" cy="280484"/>
            <a:chOff x="6400800" y="3702676"/>
            <a:chExt cx="261870" cy="425003"/>
          </a:xfrm>
          <a:solidFill>
            <a:srgbClr val="0000FF"/>
          </a:solidFill>
          <a:scene3d>
            <a:camera prst="perspectiveFront"/>
            <a:lightRig rig="threePt" dir="t"/>
          </a:scene3d>
        </p:grpSpPr>
        <p:sp>
          <p:nvSpPr>
            <p:cNvPr id="1294" name="Flussdiagramm: Vorbereitung 1293">
              <a:extLst>
                <a:ext uri="{FF2B5EF4-FFF2-40B4-BE49-F238E27FC236}">
                  <a16:creationId xmlns:a16="http://schemas.microsoft.com/office/drawing/2014/main" id="{CD591DEF-1A9D-2A2E-5BBC-E27F0FF95448}"/>
                </a:ext>
              </a:extLst>
            </p:cNvPr>
            <p:cNvSpPr/>
            <p:nvPr/>
          </p:nvSpPr>
          <p:spPr>
            <a:xfrm>
              <a:off x="6400800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5" name="Flussdiagramm: Vorbereitung 1294">
              <a:extLst>
                <a:ext uri="{FF2B5EF4-FFF2-40B4-BE49-F238E27FC236}">
                  <a16:creationId xmlns:a16="http://schemas.microsoft.com/office/drawing/2014/main" id="{8951EC64-E987-C5B0-6C90-692D6224C766}"/>
                </a:ext>
              </a:extLst>
            </p:cNvPr>
            <p:cNvSpPr/>
            <p:nvPr/>
          </p:nvSpPr>
          <p:spPr>
            <a:xfrm>
              <a:off x="6527442" y="3702676"/>
              <a:ext cx="135228" cy="425003"/>
            </a:xfrm>
            <a:prstGeom prst="flowChartPreparation">
              <a:avLst/>
            </a:prstGeom>
            <a:grp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92" name="Flussdiagramm: Vorbereitung 1291">
            <a:extLst>
              <a:ext uri="{FF2B5EF4-FFF2-40B4-BE49-F238E27FC236}">
                <a16:creationId xmlns:a16="http://schemas.microsoft.com/office/drawing/2014/main" id="{89B4F0D8-95D3-4FF5-33F6-940C68E94662}"/>
              </a:ext>
            </a:extLst>
          </p:cNvPr>
          <p:cNvSpPr/>
          <p:nvPr/>
        </p:nvSpPr>
        <p:spPr>
          <a:xfrm rot="18699450">
            <a:off x="4749501" y="2578408"/>
            <a:ext cx="112601" cy="281980"/>
          </a:xfrm>
          <a:prstGeom prst="flowChartPreparation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3" name="Flussdiagramm: Vorbereitung 1292">
            <a:extLst>
              <a:ext uri="{FF2B5EF4-FFF2-40B4-BE49-F238E27FC236}">
                <a16:creationId xmlns:a16="http://schemas.microsoft.com/office/drawing/2014/main" id="{0A8DC02C-23C0-C399-7FCC-6DCE490ED30D}"/>
              </a:ext>
            </a:extLst>
          </p:cNvPr>
          <p:cNvSpPr/>
          <p:nvPr/>
        </p:nvSpPr>
        <p:spPr>
          <a:xfrm rot="18699450">
            <a:off x="4819593" y="2499622"/>
            <a:ext cx="112601" cy="281980"/>
          </a:xfrm>
          <a:prstGeom prst="flowChartPreparation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53" name="Freihandform: Form 1252">
            <a:extLst>
              <a:ext uri="{FF2B5EF4-FFF2-40B4-BE49-F238E27FC236}">
                <a16:creationId xmlns:a16="http://schemas.microsoft.com/office/drawing/2014/main" id="{9B48AD80-7342-7D44-A1E4-A70627417444}"/>
              </a:ext>
            </a:extLst>
          </p:cNvPr>
          <p:cNvSpPr/>
          <p:nvPr/>
        </p:nvSpPr>
        <p:spPr>
          <a:xfrm rot="5516025">
            <a:off x="5947854" y="290728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EE8AE9"/>
          </a:solidFill>
          <a:ln w="19050">
            <a:solidFill>
              <a:srgbClr val="EE8AE9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5" name="Gruppieren 1254">
            <a:extLst>
              <a:ext uri="{FF2B5EF4-FFF2-40B4-BE49-F238E27FC236}">
                <a16:creationId xmlns:a16="http://schemas.microsoft.com/office/drawing/2014/main" id="{367FB0F6-5AAB-2BDE-BB04-9C9425F2E26D}"/>
              </a:ext>
            </a:extLst>
          </p:cNvPr>
          <p:cNvGrpSpPr/>
          <p:nvPr/>
        </p:nvGrpSpPr>
        <p:grpSpPr>
          <a:xfrm rot="15342052">
            <a:off x="5281789" y="4989089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280" name="Freihand 1279">
                  <a:extLst>
                    <a:ext uri="{FF2B5EF4-FFF2-40B4-BE49-F238E27FC236}">
                      <a16:creationId xmlns:a16="http://schemas.microsoft.com/office/drawing/2014/main" id="{46D664F9-E7D8-1330-711A-DD698B5D80D6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280" name="Freihand 1279">
                  <a:extLst>
                    <a:ext uri="{FF2B5EF4-FFF2-40B4-BE49-F238E27FC236}">
                      <a16:creationId xmlns:a16="http://schemas.microsoft.com/office/drawing/2014/main" id="{46D664F9-E7D8-1330-711A-DD698B5D80D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281" name="Freihand 1280">
                  <a:extLst>
                    <a:ext uri="{FF2B5EF4-FFF2-40B4-BE49-F238E27FC236}">
                      <a16:creationId xmlns:a16="http://schemas.microsoft.com/office/drawing/2014/main" id="{BE86C7A9-81A6-A652-C6DC-1E27E4B0A462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281" name="Freihand 1280">
                  <a:extLst>
                    <a:ext uri="{FF2B5EF4-FFF2-40B4-BE49-F238E27FC236}">
                      <a16:creationId xmlns:a16="http://schemas.microsoft.com/office/drawing/2014/main" id="{BE86C7A9-81A6-A652-C6DC-1E27E4B0A4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1282" name="Freihand 1281">
                  <a:extLst>
                    <a:ext uri="{FF2B5EF4-FFF2-40B4-BE49-F238E27FC236}">
                      <a16:creationId xmlns:a16="http://schemas.microsoft.com/office/drawing/2014/main" id="{B9DDDBD9-BDC5-2159-AAFA-A55C5D555A47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282" name="Freihand 1281">
                  <a:extLst>
                    <a:ext uri="{FF2B5EF4-FFF2-40B4-BE49-F238E27FC236}">
                      <a16:creationId xmlns:a16="http://schemas.microsoft.com/office/drawing/2014/main" id="{B9DDDBD9-BDC5-2159-AAFA-A55C5D555A4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83" name="Freihand 1282">
                  <a:extLst>
                    <a:ext uri="{FF2B5EF4-FFF2-40B4-BE49-F238E27FC236}">
                      <a16:creationId xmlns:a16="http://schemas.microsoft.com/office/drawing/2014/main" id="{728ADCB9-34A2-70C4-CBED-43BAE7E00B24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283" name="Freihand 1282">
                  <a:extLst>
                    <a:ext uri="{FF2B5EF4-FFF2-40B4-BE49-F238E27FC236}">
                      <a16:creationId xmlns:a16="http://schemas.microsoft.com/office/drawing/2014/main" id="{728ADCB9-34A2-70C4-CBED-43BAE7E00B2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284" name="Freihand 1283">
                  <a:extLst>
                    <a:ext uri="{FF2B5EF4-FFF2-40B4-BE49-F238E27FC236}">
                      <a16:creationId xmlns:a16="http://schemas.microsoft.com/office/drawing/2014/main" id="{0986F248-D16B-6D3B-8A0B-33E3BACAA057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284" name="Freihand 1283">
                  <a:extLst>
                    <a:ext uri="{FF2B5EF4-FFF2-40B4-BE49-F238E27FC236}">
                      <a16:creationId xmlns:a16="http://schemas.microsoft.com/office/drawing/2014/main" id="{0986F248-D16B-6D3B-8A0B-33E3BACAA05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85" name="Freihand 1284">
                  <a:extLst>
                    <a:ext uri="{FF2B5EF4-FFF2-40B4-BE49-F238E27FC236}">
                      <a16:creationId xmlns:a16="http://schemas.microsoft.com/office/drawing/2014/main" id="{03D7B71C-FD3A-E583-BA60-7BBB846EEB90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285" name="Freihand 1284">
                  <a:extLst>
                    <a:ext uri="{FF2B5EF4-FFF2-40B4-BE49-F238E27FC236}">
                      <a16:creationId xmlns:a16="http://schemas.microsoft.com/office/drawing/2014/main" id="{03D7B71C-FD3A-E583-BA60-7BBB846EEB9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286" name="Freihand 1285">
                  <a:extLst>
                    <a:ext uri="{FF2B5EF4-FFF2-40B4-BE49-F238E27FC236}">
                      <a16:creationId xmlns:a16="http://schemas.microsoft.com/office/drawing/2014/main" id="{64689BEC-D934-C076-D00E-0C0D38BFD9B5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286" name="Freihand 1285">
                  <a:extLst>
                    <a:ext uri="{FF2B5EF4-FFF2-40B4-BE49-F238E27FC236}">
                      <a16:creationId xmlns:a16="http://schemas.microsoft.com/office/drawing/2014/main" id="{64689BEC-D934-C076-D00E-0C0D38BFD9B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287" name="Freihand 1286">
                  <a:extLst>
                    <a:ext uri="{FF2B5EF4-FFF2-40B4-BE49-F238E27FC236}">
                      <a16:creationId xmlns:a16="http://schemas.microsoft.com/office/drawing/2014/main" id="{6A27DBA8-5052-B438-3F46-632899723484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287" name="Freihand 1286">
                  <a:extLst>
                    <a:ext uri="{FF2B5EF4-FFF2-40B4-BE49-F238E27FC236}">
                      <a16:creationId xmlns:a16="http://schemas.microsoft.com/office/drawing/2014/main" id="{6A27DBA8-5052-B438-3F46-63289972348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288" name="Freihand 1287">
                  <a:extLst>
                    <a:ext uri="{FF2B5EF4-FFF2-40B4-BE49-F238E27FC236}">
                      <a16:creationId xmlns:a16="http://schemas.microsoft.com/office/drawing/2014/main" id="{57D70028-E0B5-9C2D-0BE7-DC59DCA5A101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288" name="Freihand 1287">
                  <a:extLst>
                    <a:ext uri="{FF2B5EF4-FFF2-40B4-BE49-F238E27FC236}">
                      <a16:creationId xmlns:a16="http://schemas.microsoft.com/office/drawing/2014/main" id="{57D70028-E0B5-9C2D-0BE7-DC59DCA5A10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56" name="Freihandform: Form 1255">
            <a:extLst>
              <a:ext uri="{FF2B5EF4-FFF2-40B4-BE49-F238E27FC236}">
                <a16:creationId xmlns:a16="http://schemas.microsoft.com/office/drawing/2014/main" id="{EE77AACD-109A-15B2-CF6F-41565C92ED94}"/>
              </a:ext>
            </a:extLst>
          </p:cNvPr>
          <p:cNvSpPr/>
          <p:nvPr/>
        </p:nvSpPr>
        <p:spPr>
          <a:xfrm rot="5516025">
            <a:off x="5947853" y="2907283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54" name="Gruppieren 1253">
            <a:extLst>
              <a:ext uri="{FF2B5EF4-FFF2-40B4-BE49-F238E27FC236}">
                <a16:creationId xmlns:a16="http://schemas.microsoft.com/office/drawing/2014/main" id="{58575A88-38D2-4366-40EB-CF9D036F683F}"/>
              </a:ext>
            </a:extLst>
          </p:cNvPr>
          <p:cNvGrpSpPr/>
          <p:nvPr/>
        </p:nvGrpSpPr>
        <p:grpSpPr>
          <a:xfrm rot="18589655">
            <a:off x="5594551" y="4708760"/>
            <a:ext cx="386591" cy="144284"/>
            <a:chOff x="4617076" y="1092174"/>
            <a:chExt cx="711720" cy="200289"/>
          </a:xfrm>
        </p:grpSpPr>
        <p:sp>
          <p:nvSpPr>
            <p:cNvPr id="1289" name="Flussdiagramm: Verbinder 1288">
              <a:extLst>
                <a:ext uri="{FF2B5EF4-FFF2-40B4-BE49-F238E27FC236}">
                  <a16:creationId xmlns:a16="http://schemas.microsoft.com/office/drawing/2014/main" id="{755FF158-0690-BFBC-DCD8-20973767FA47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290" name="Freihand 1289">
                  <a:extLst>
                    <a:ext uri="{FF2B5EF4-FFF2-40B4-BE49-F238E27FC236}">
                      <a16:creationId xmlns:a16="http://schemas.microsoft.com/office/drawing/2014/main" id="{6626BE07-F5A8-E935-3E67-C3465E3DAB7B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90" name="Freihand 1289">
                  <a:extLst>
                    <a:ext uri="{FF2B5EF4-FFF2-40B4-BE49-F238E27FC236}">
                      <a16:creationId xmlns:a16="http://schemas.microsoft.com/office/drawing/2014/main" id="{6626BE07-F5A8-E935-3E67-C3465E3DAB7B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291" name="Freihand 1290">
                  <a:extLst>
                    <a:ext uri="{FF2B5EF4-FFF2-40B4-BE49-F238E27FC236}">
                      <a16:creationId xmlns:a16="http://schemas.microsoft.com/office/drawing/2014/main" id="{F53A8F95-16E8-CFB2-02AB-420D473123D1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91" name="Freihand 1290">
                  <a:extLst>
                    <a:ext uri="{FF2B5EF4-FFF2-40B4-BE49-F238E27FC236}">
                      <a16:creationId xmlns:a16="http://schemas.microsoft.com/office/drawing/2014/main" id="{F53A8F95-16E8-CFB2-02AB-420D473123D1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7" name="Gruppieren 1256">
            <a:extLst>
              <a:ext uri="{FF2B5EF4-FFF2-40B4-BE49-F238E27FC236}">
                <a16:creationId xmlns:a16="http://schemas.microsoft.com/office/drawing/2014/main" id="{4A04A465-F0C5-70BA-CDEF-0992DB928F3D}"/>
              </a:ext>
            </a:extLst>
          </p:cNvPr>
          <p:cNvGrpSpPr/>
          <p:nvPr/>
        </p:nvGrpSpPr>
        <p:grpSpPr>
          <a:xfrm rot="17731380">
            <a:off x="5744833" y="4802657"/>
            <a:ext cx="386591" cy="144284"/>
            <a:chOff x="4617076" y="1092174"/>
            <a:chExt cx="711720" cy="200289"/>
          </a:xfrm>
        </p:grpSpPr>
        <p:sp>
          <p:nvSpPr>
            <p:cNvPr id="1277" name="Flussdiagramm: Verbinder 1276">
              <a:extLst>
                <a:ext uri="{FF2B5EF4-FFF2-40B4-BE49-F238E27FC236}">
                  <a16:creationId xmlns:a16="http://schemas.microsoft.com/office/drawing/2014/main" id="{B7154122-8941-1469-FE18-40C391D96299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278" name="Freihand 1277">
                  <a:extLst>
                    <a:ext uri="{FF2B5EF4-FFF2-40B4-BE49-F238E27FC236}">
                      <a16:creationId xmlns:a16="http://schemas.microsoft.com/office/drawing/2014/main" id="{F79687BC-034E-D791-AE67-2C3BB6A5A597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78" name="Freihand 1277">
                  <a:extLst>
                    <a:ext uri="{FF2B5EF4-FFF2-40B4-BE49-F238E27FC236}">
                      <a16:creationId xmlns:a16="http://schemas.microsoft.com/office/drawing/2014/main" id="{F79687BC-034E-D791-AE67-2C3BB6A5A59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279" name="Freihand 1278">
                  <a:extLst>
                    <a:ext uri="{FF2B5EF4-FFF2-40B4-BE49-F238E27FC236}">
                      <a16:creationId xmlns:a16="http://schemas.microsoft.com/office/drawing/2014/main" id="{48CA7BC0-77F2-2030-E13D-94D118747E3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9" name="Freihand 1278">
                  <a:extLst>
                    <a:ext uri="{FF2B5EF4-FFF2-40B4-BE49-F238E27FC236}">
                      <a16:creationId xmlns:a16="http://schemas.microsoft.com/office/drawing/2014/main" id="{48CA7BC0-77F2-2030-E13D-94D118747E3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8" name="Gruppieren 1257">
            <a:extLst>
              <a:ext uri="{FF2B5EF4-FFF2-40B4-BE49-F238E27FC236}">
                <a16:creationId xmlns:a16="http://schemas.microsoft.com/office/drawing/2014/main" id="{6317A326-C878-5B0D-5533-DE2C9A1DCDF0}"/>
              </a:ext>
            </a:extLst>
          </p:cNvPr>
          <p:cNvGrpSpPr/>
          <p:nvPr/>
        </p:nvGrpSpPr>
        <p:grpSpPr>
          <a:xfrm rot="13028777">
            <a:off x="6336179" y="4558893"/>
            <a:ext cx="386591" cy="144284"/>
            <a:chOff x="4617076" y="1092174"/>
            <a:chExt cx="711720" cy="200289"/>
          </a:xfrm>
        </p:grpSpPr>
        <p:sp>
          <p:nvSpPr>
            <p:cNvPr id="1274" name="Flussdiagramm: Verbinder 1273">
              <a:extLst>
                <a:ext uri="{FF2B5EF4-FFF2-40B4-BE49-F238E27FC236}">
                  <a16:creationId xmlns:a16="http://schemas.microsoft.com/office/drawing/2014/main" id="{AE996D3A-1C35-A247-341E-387B681411A8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275" name="Freihand 1274">
                  <a:extLst>
                    <a:ext uri="{FF2B5EF4-FFF2-40B4-BE49-F238E27FC236}">
                      <a16:creationId xmlns:a16="http://schemas.microsoft.com/office/drawing/2014/main" id="{CC1C7C81-2C05-8DCD-3683-AD7749F13BB4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75" name="Freihand 1274">
                  <a:extLst>
                    <a:ext uri="{FF2B5EF4-FFF2-40B4-BE49-F238E27FC236}">
                      <a16:creationId xmlns:a16="http://schemas.microsoft.com/office/drawing/2014/main" id="{CC1C7C81-2C05-8DCD-3683-AD7749F13BB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276" name="Freihand 1275">
                  <a:extLst>
                    <a:ext uri="{FF2B5EF4-FFF2-40B4-BE49-F238E27FC236}">
                      <a16:creationId xmlns:a16="http://schemas.microsoft.com/office/drawing/2014/main" id="{A1159FDE-98A8-BE09-6786-960E248188F7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6" name="Freihand 1275">
                  <a:extLst>
                    <a:ext uri="{FF2B5EF4-FFF2-40B4-BE49-F238E27FC236}">
                      <a16:creationId xmlns:a16="http://schemas.microsoft.com/office/drawing/2014/main" id="{A1159FDE-98A8-BE09-6786-960E248188F7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59" name="Gruppieren 1258">
            <a:extLst>
              <a:ext uri="{FF2B5EF4-FFF2-40B4-BE49-F238E27FC236}">
                <a16:creationId xmlns:a16="http://schemas.microsoft.com/office/drawing/2014/main" id="{1AAA6F98-372A-9FB6-012D-D381F2EF8949}"/>
              </a:ext>
            </a:extLst>
          </p:cNvPr>
          <p:cNvGrpSpPr/>
          <p:nvPr/>
        </p:nvGrpSpPr>
        <p:grpSpPr>
          <a:xfrm rot="16689926">
            <a:off x="5932021" y="4811073"/>
            <a:ext cx="386591" cy="144284"/>
            <a:chOff x="4617076" y="1092174"/>
            <a:chExt cx="711720" cy="200289"/>
          </a:xfrm>
        </p:grpSpPr>
        <p:sp>
          <p:nvSpPr>
            <p:cNvPr id="1271" name="Flussdiagramm: Verbinder 1270">
              <a:extLst>
                <a:ext uri="{FF2B5EF4-FFF2-40B4-BE49-F238E27FC236}">
                  <a16:creationId xmlns:a16="http://schemas.microsoft.com/office/drawing/2014/main" id="{0385C7F7-F900-028D-EF54-AA661BAF6241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272" name="Freihand 1271">
                  <a:extLst>
                    <a:ext uri="{FF2B5EF4-FFF2-40B4-BE49-F238E27FC236}">
                      <a16:creationId xmlns:a16="http://schemas.microsoft.com/office/drawing/2014/main" id="{DC5BA66D-EAA9-4C37-E083-AEA441468AB4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72" name="Freihand 1271">
                  <a:extLst>
                    <a:ext uri="{FF2B5EF4-FFF2-40B4-BE49-F238E27FC236}">
                      <a16:creationId xmlns:a16="http://schemas.microsoft.com/office/drawing/2014/main" id="{DC5BA66D-EAA9-4C37-E083-AEA441468AB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1273" name="Freihand 1272">
                  <a:extLst>
                    <a:ext uri="{FF2B5EF4-FFF2-40B4-BE49-F238E27FC236}">
                      <a16:creationId xmlns:a16="http://schemas.microsoft.com/office/drawing/2014/main" id="{3D459903-A139-501E-22B8-624E53DA5E1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3" name="Freihand 1272">
                  <a:extLst>
                    <a:ext uri="{FF2B5EF4-FFF2-40B4-BE49-F238E27FC236}">
                      <a16:creationId xmlns:a16="http://schemas.microsoft.com/office/drawing/2014/main" id="{3D459903-A139-501E-22B8-624E53DA5E1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0" name="Gruppieren 1259">
            <a:extLst>
              <a:ext uri="{FF2B5EF4-FFF2-40B4-BE49-F238E27FC236}">
                <a16:creationId xmlns:a16="http://schemas.microsoft.com/office/drawing/2014/main" id="{6743DAA5-C6DC-6543-C3CC-AF487EFEB467}"/>
              </a:ext>
            </a:extLst>
          </p:cNvPr>
          <p:cNvGrpSpPr/>
          <p:nvPr/>
        </p:nvGrpSpPr>
        <p:grpSpPr>
          <a:xfrm rot="15642561">
            <a:off x="6087798" y="4784672"/>
            <a:ext cx="386591" cy="144284"/>
            <a:chOff x="4617076" y="1092174"/>
            <a:chExt cx="711720" cy="200289"/>
          </a:xfrm>
        </p:grpSpPr>
        <p:sp>
          <p:nvSpPr>
            <p:cNvPr id="1268" name="Flussdiagramm: Verbinder 1267">
              <a:extLst>
                <a:ext uri="{FF2B5EF4-FFF2-40B4-BE49-F238E27FC236}">
                  <a16:creationId xmlns:a16="http://schemas.microsoft.com/office/drawing/2014/main" id="{448E48F7-4C5A-1B40-6D3A-91FF3C36CB0C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269" name="Freihand 1268">
                  <a:extLst>
                    <a:ext uri="{FF2B5EF4-FFF2-40B4-BE49-F238E27FC236}">
                      <a16:creationId xmlns:a16="http://schemas.microsoft.com/office/drawing/2014/main" id="{1D5B0550-86F6-9B6F-A51B-208BE4524785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69" name="Freihand 1268">
                  <a:extLst>
                    <a:ext uri="{FF2B5EF4-FFF2-40B4-BE49-F238E27FC236}">
                      <a16:creationId xmlns:a16="http://schemas.microsoft.com/office/drawing/2014/main" id="{1D5B0550-86F6-9B6F-A51B-208BE452478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270" name="Freihand 1269">
                  <a:extLst>
                    <a:ext uri="{FF2B5EF4-FFF2-40B4-BE49-F238E27FC236}">
                      <a16:creationId xmlns:a16="http://schemas.microsoft.com/office/drawing/2014/main" id="{A955127B-8546-945E-DA74-DE7B9669CC64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70" name="Freihand 1269">
                  <a:extLst>
                    <a:ext uri="{FF2B5EF4-FFF2-40B4-BE49-F238E27FC236}">
                      <a16:creationId xmlns:a16="http://schemas.microsoft.com/office/drawing/2014/main" id="{A955127B-8546-945E-DA74-DE7B9669CC6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1" name="Gruppieren 1260">
            <a:extLst>
              <a:ext uri="{FF2B5EF4-FFF2-40B4-BE49-F238E27FC236}">
                <a16:creationId xmlns:a16="http://schemas.microsoft.com/office/drawing/2014/main" id="{C87AEE41-500D-6911-1A04-CD154A249166}"/>
              </a:ext>
            </a:extLst>
          </p:cNvPr>
          <p:cNvGrpSpPr/>
          <p:nvPr/>
        </p:nvGrpSpPr>
        <p:grpSpPr>
          <a:xfrm rot="13744227">
            <a:off x="6230614" y="4680986"/>
            <a:ext cx="386591" cy="144284"/>
            <a:chOff x="4617076" y="1092174"/>
            <a:chExt cx="711720" cy="200289"/>
          </a:xfrm>
        </p:grpSpPr>
        <p:sp>
          <p:nvSpPr>
            <p:cNvPr id="1265" name="Flussdiagramm: Verbinder 1264">
              <a:extLst>
                <a:ext uri="{FF2B5EF4-FFF2-40B4-BE49-F238E27FC236}">
                  <a16:creationId xmlns:a16="http://schemas.microsoft.com/office/drawing/2014/main" id="{75BE942A-1A84-EB62-1390-6BC1E0F9C393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266" name="Freihand 1265">
                  <a:extLst>
                    <a:ext uri="{FF2B5EF4-FFF2-40B4-BE49-F238E27FC236}">
                      <a16:creationId xmlns:a16="http://schemas.microsoft.com/office/drawing/2014/main" id="{5A8E5919-90D1-1582-452A-8B766EDF4C21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266" name="Freihand 1265">
                  <a:extLst>
                    <a:ext uri="{FF2B5EF4-FFF2-40B4-BE49-F238E27FC236}">
                      <a16:creationId xmlns:a16="http://schemas.microsoft.com/office/drawing/2014/main" id="{5A8E5919-90D1-1582-452A-8B766EDF4C2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267" name="Freihand 1266">
                  <a:extLst>
                    <a:ext uri="{FF2B5EF4-FFF2-40B4-BE49-F238E27FC236}">
                      <a16:creationId xmlns:a16="http://schemas.microsoft.com/office/drawing/2014/main" id="{56C0A0B3-0DF8-C747-8DCE-B54E6C3FEF1B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267" name="Freihand 1266">
                  <a:extLst>
                    <a:ext uri="{FF2B5EF4-FFF2-40B4-BE49-F238E27FC236}">
                      <a16:creationId xmlns:a16="http://schemas.microsoft.com/office/drawing/2014/main" id="{56C0A0B3-0DF8-C747-8DCE-B54E6C3FEF1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62" name="Freihandform: Form 1261">
            <a:extLst>
              <a:ext uri="{FF2B5EF4-FFF2-40B4-BE49-F238E27FC236}">
                <a16:creationId xmlns:a16="http://schemas.microsoft.com/office/drawing/2014/main" id="{78DA7370-0CC0-4C47-0B5F-34A2A7E4D714}"/>
              </a:ext>
            </a:extLst>
          </p:cNvPr>
          <p:cNvSpPr/>
          <p:nvPr/>
        </p:nvSpPr>
        <p:spPr>
          <a:xfrm rot="1290171">
            <a:off x="5556314" y="1979415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4" name="Freihandform: Form 1263">
            <a:extLst>
              <a:ext uri="{FF2B5EF4-FFF2-40B4-BE49-F238E27FC236}">
                <a16:creationId xmlns:a16="http://schemas.microsoft.com/office/drawing/2014/main" id="{E3A7BCB2-E5C6-9A65-6944-46AEC89C4B9C}"/>
              </a:ext>
            </a:extLst>
          </p:cNvPr>
          <p:cNvSpPr/>
          <p:nvPr/>
        </p:nvSpPr>
        <p:spPr>
          <a:xfrm rot="19554102">
            <a:off x="4917935" y="1962584"/>
            <a:ext cx="338853" cy="67472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4" name="Freihandform: Form 1333">
            <a:extLst>
              <a:ext uri="{FF2B5EF4-FFF2-40B4-BE49-F238E27FC236}">
                <a16:creationId xmlns:a16="http://schemas.microsoft.com/office/drawing/2014/main" id="{4C32412A-85B1-36B9-DA1D-8D63209A6C3D}"/>
              </a:ext>
            </a:extLst>
          </p:cNvPr>
          <p:cNvSpPr/>
          <p:nvPr/>
        </p:nvSpPr>
        <p:spPr>
          <a:xfrm rot="14215001">
            <a:off x="4414812" y="2971249"/>
            <a:ext cx="340661" cy="666984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82E6ECA-D303-A176-4419-72C917E1378B}"/>
              </a:ext>
            </a:extLst>
          </p:cNvPr>
          <p:cNvGrpSpPr/>
          <p:nvPr/>
        </p:nvGrpSpPr>
        <p:grpSpPr>
          <a:xfrm>
            <a:off x="5326314" y="3469352"/>
            <a:ext cx="192544" cy="403915"/>
            <a:chOff x="5326314" y="3469352"/>
            <a:chExt cx="192544" cy="403915"/>
          </a:xfrm>
        </p:grpSpPr>
        <p:grpSp>
          <p:nvGrpSpPr>
            <p:cNvPr id="1358" name="Gruppieren 1357">
              <a:extLst>
                <a:ext uri="{FF2B5EF4-FFF2-40B4-BE49-F238E27FC236}">
                  <a16:creationId xmlns:a16="http://schemas.microsoft.com/office/drawing/2014/main" id="{7C7E573D-C1EC-FDB1-B302-217A11F3230E}"/>
                </a:ext>
              </a:extLst>
            </p:cNvPr>
            <p:cNvGrpSpPr/>
            <p:nvPr/>
          </p:nvGrpSpPr>
          <p:grpSpPr>
            <a:xfrm rot="2802664">
              <a:off x="5337215" y="3615451"/>
              <a:ext cx="150673" cy="131394"/>
              <a:chOff x="1568142" y="1649109"/>
              <a:chExt cx="184466" cy="160009"/>
            </a:xfrm>
          </p:grpSpPr>
          <p:cxnSp>
            <p:nvCxnSpPr>
              <p:cNvPr id="1361" name="Gerader Verbinder 1360">
                <a:extLst>
                  <a:ext uri="{FF2B5EF4-FFF2-40B4-BE49-F238E27FC236}">
                    <a16:creationId xmlns:a16="http://schemas.microsoft.com/office/drawing/2014/main" id="{7736FACF-03BE-F7A7-5E91-DD218F5D08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6990" y="1649109"/>
                <a:ext cx="155618" cy="12326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62" name="Gerader Verbinder 1361">
                <a:extLst>
                  <a:ext uri="{FF2B5EF4-FFF2-40B4-BE49-F238E27FC236}">
                    <a16:creationId xmlns:a16="http://schemas.microsoft.com/office/drawing/2014/main" id="{B31A7D39-D9A3-4468-8320-0188CBDCF5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8142" y="1690190"/>
                <a:ext cx="154758" cy="11892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59" name="Flussdiagramm: Verbinder 1358">
              <a:extLst>
                <a:ext uri="{FF2B5EF4-FFF2-40B4-BE49-F238E27FC236}">
                  <a16:creationId xmlns:a16="http://schemas.microsoft.com/office/drawing/2014/main" id="{D571DF88-64E2-4079-A20E-CFCE27A1AF4B}"/>
                </a:ext>
              </a:extLst>
            </p:cNvPr>
            <p:cNvSpPr/>
            <p:nvPr/>
          </p:nvSpPr>
          <p:spPr>
            <a:xfrm rot="6004730">
              <a:off x="5341713" y="3696122"/>
              <a:ext cx="173190" cy="181100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60" name="Flussdiagramm: Verbinder 1359">
              <a:extLst>
                <a:ext uri="{FF2B5EF4-FFF2-40B4-BE49-F238E27FC236}">
                  <a16:creationId xmlns:a16="http://schemas.microsoft.com/office/drawing/2014/main" id="{D552ADA0-E2AA-B349-CC24-5085EDF54A35}"/>
                </a:ext>
              </a:extLst>
            </p:cNvPr>
            <p:cNvSpPr/>
            <p:nvPr/>
          </p:nvSpPr>
          <p:spPr>
            <a:xfrm rot="6004730">
              <a:off x="5328566" y="3467100"/>
              <a:ext cx="142772" cy="147275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64" name="Gruppieren 1363">
            <a:extLst>
              <a:ext uri="{FF2B5EF4-FFF2-40B4-BE49-F238E27FC236}">
                <a16:creationId xmlns:a16="http://schemas.microsoft.com/office/drawing/2014/main" id="{FE714CC1-C939-0521-8929-427FBC60476A}"/>
              </a:ext>
            </a:extLst>
          </p:cNvPr>
          <p:cNvGrpSpPr/>
          <p:nvPr/>
        </p:nvGrpSpPr>
        <p:grpSpPr>
          <a:xfrm rot="56965">
            <a:off x="5719704" y="3475016"/>
            <a:ext cx="150673" cy="131394"/>
            <a:chOff x="1568142" y="1649109"/>
            <a:chExt cx="184466" cy="160009"/>
          </a:xfrm>
        </p:grpSpPr>
        <p:cxnSp>
          <p:nvCxnSpPr>
            <p:cNvPr id="1367" name="Gerader Verbinder 1366">
              <a:extLst>
                <a:ext uri="{FF2B5EF4-FFF2-40B4-BE49-F238E27FC236}">
                  <a16:creationId xmlns:a16="http://schemas.microsoft.com/office/drawing/2014/main" id="{97ED9201-F05E-392F-8233-042EF7893980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8" name="Gerader Verbinder 1367">
              <a:extLst>
                <a:ext uri="{FF2B5EF4-FFF2-40B4-BE49-F238E27FC236}">
                  <a16:creationId xmlns:a16="http://schemas.microsoft.com/office/drawing/2014/main" id="{5E5C1B52-4A92-D809-C4C4-E127DC2576CF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5" name="Flussdiagramm: Verbinder 1364">
            <a:extLst>
              <a:ext uri="{FF2B5EF4-FFF2-40B4-BE49-F238E27FC236}">
                <a16:creationId xmlns:a16="http://schemas.microsoft.com/office/drawing/2014/main" id="{03DF3598-89BE-4E7A-0668-7CCDBD6CB3EE}"/>
              </a:ext>
            </a:extLst>
          </p:cNvPr>
          <p:cNvSpPr/>
          <p:nvPr/>
        </p:nvSpPr>
        <p:spPr>
          <a:xfrm rot="3259031">
            <a:off x="5795040" y="3512493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66" name="Flussdiagramm: Verbinder 1365">
            <a:extLst>
              <a:ext uri="{FF2B5EF4-FFF2-40B4-BE49-F238E27FC236}">
                <a16:creationId xmlns:a16="http://schemas.microsoft.com/office/drawing/2014/main" id="{F475B24D-8117-64B5-49DC-BCC80487A70A}"/>
              </a:ext>
            </a:extLst>
          </p:cNvPr>
          <p:cNvSpPr/>
          <p:nvPr/>
        </p:nvSpPr>
        <p:spPr>
          <a:xfrm rot="3259031">
            <a:off x="5614268" y="337814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70" name="Gruppieren 1369">
            <a:extLst>
              <a:ext uri="{FF2B5EF4-FFF2-40B4-BE49-F238E27FC236}">
                <a16:creationId xmlns:a16="http://schemas.microsoft.com/office/drawing/2014/main" id="{41810164-4171-78E0-CE91-92ABEE121019}"/>
              </a:ext>
            </a:extLst>
          </p:cNvPr>
          <p:cNvGrpSpPr/>
          <p:nvPr/>
        </p:nvGrpSpPr>
        <p:grpSpPr>
          <a:xfrm rot="1704744">
            <a:off x="5548597" y="3562590"/>
            <a:ext cx="150673" cy="131394"/>
            <a:chOff x="1568142" y="1649109"/>
            <a:chExt cx="184466" cy="160009"/>
          </a:xfrm>
        </p:grpSpPr>
        <p:cxnSp>
          <p:nvCxnSpPr>
            <p:cNvPr id="1373" name="Gerader Verbinder 1372">
              <a:extLst>
                <a:ext uri="{FF2B5EF4-FFF2-40B4-BE49-F238E27FC236}">
                  <a16:creationId xmlns:a16="http://schemas.microsoft.com/office/drawing/2014/main" id="{AA0A84FF-A21D-8119-5AF7-0CFDEF04D671}"/>
                </a:ext>
              </a:extLst>
            </p:cNvPr>
            <p:cNvCxnSpPr>
              <a:cxnSpLocks/>
            </p:cNvCxnSpPr>
            <p:nvPr/>
          </p:nvCxnSpPr>
          <p:spPr>
            <a:xfrm>
              <a:off x="1596990" y="1649109"/>
              <a:ext cx="155618" cy="1232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4" name="Gerader Verbinder 1373">
              <a:extLst>
                <a:ext uri="{FF2B5EF4-FFF2-40B4-BE49-F238E27FC236}">
                  <a16:creationId xmlns:a16="http://schemas.microsoft.com/office/drawing/2014/main" id="{1CC1E740-001E-E51C-D19A-CE7E31E69098}"/>
                </a:ext>
              </a:extLst>
            </p:cNvPr>
            <p:cNvCxnSpPr>
              <a:cxnSpLocks/>
            </p:cNvCxnSpPr>
            <p:nvPr/>
          </p:nvCxnSpPr>
          <p:spPr>
            <a:xfrm>
              <a:off x="1568142" y="1690190"/>
              <a:ext cx="154758" cy="11892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1" name="Flussdiagramm: Verbinder 1370">
            <a:extLst>
              <a:ext uri="{FF2B5EF4-FFF2-40B4-BE49-F238E27FC236}">
                <a16:creationId xmlns:a16="http://schemas.microsoft.com/office/drawing/2014/main" id="{A30D07AD-3003-496D-0B2F-A31D309CAFBF}"/>
              </a:ext>
            </a:extLst>
          </p:cNvPr>
          <p:cNvSpPr/>
          <p:nvPr/>
        </p:nvSpPr>
        <p:spPr>
          <a:xfrm rot="4906810">
            <a:off x="5585430" y="3632978"/>
            <a:ext cx="173190" cy="1811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72" name="Flussdiagramm: Verbinder 1371">
            <a:extLst>
              <a:ext uri="{FF2B5EF4-FFF2-40B4-BE49-F238E27FC236}">
                <a16:creationId xmlns:a16="http://schemas.microsoft.com/office/drawing/2014/main" id="{010E034B-81D4-DD57-B5E2-9FE6A4A593D7}"/>
              </a:ext>
            </a:extLst>
          </p:cNvPr>
          <p:cNvSpPr/>
          <p:nvPr/>
        </p:nvSpPr>
        <p:spPr>
          <a:xfrm rot="4906810">
            <a:off x="5496500" y="3425296"/>
            <a:ext cx="142772" cy="147275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6" name="Flussdiagramm: Grenzstelle 1375">
            <a:extLst>
              <a:ext uri="{FF2B5EF4-FFF2-40B4-BE49-F238E27FC236}">
                <a16:creationId xmlns:a16="http://schemas.microsoft.com/office/drawing/2014/main" id="{DEB77D3F-76CD-99D8-C284-0BE6ECF1A590}"/>
              </a:ext>
            </a:extLst>
          </p:cNvPr>
          <p:cNvSpPr/>
          <p:nvPr/>
        </p:nvSpPr>
        <p:spPr>
          <a:xfrm rot="10229202">
            <a:off x="5476887" y="3521744"/>
            <a:ext cx="94676" cy="304052"/>
          </a:xfrm>
          <a:prstGeom prst="flowChartTerminator">
            <a:avLst/>
          </a:prstGeom>
          <a:solidFill>
            <a:srgbClr val="008000"/>
          </a:solidFill>
          <a:ln>
            <a:solidFill>
              <a:srgbClr val="008000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8C0EC0F-DA25-E8AC-B302-3FCF90424432}"/>
              </a:ext>
            </a:extLst>
          </p:cNvPr>
          <p:cNvGrpSpPr/>
          <p:nvPr/>
        </p:nvGrpSpPr>
        <p:grpSpPr>
          <a:xfrm>
            <a:off x="5027296" y="3471151"/>
            <a:ext cx="340661" cy="693041"/>
            <a:chOff x="5027296" y="3471151"/>
            <a:chExt cx="340661" cy="693041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C0133484-D8D3-185B-78F7-7EB3C19F0953}"/>
                </a:ext>
              </a:extLst>
            </p:cNvPr>
            <p:cNvGrpSpPr/>
            <p:nvPr/>
          </p:nvGrpSpPr>
          <p:grpSpPr>
            <a:xfrm>
              <a:off x="5119159" y="3471151"/>
              <a:ext cx="204045" cy="402314"/>
              <a:chOff x="5132251" y="3461608"/>
              <a:chExt cx="204045" cy="402314"/>
            </a:xfrm>
          </p:grpSpPr>
          <p:grpSp>
            <p:nvGrpSpPr>
              <p:cNvPr id="4" name="Gruppieren 3">
                <a:extLst>
                  <a:ext uri="{FF2B5EF4-FFF2-40B4-BE49-F238E27FC236}">
                    <a16:creationId xmlns:a16="http://schemas.microsoft.com/office/drawing/2014/main" id="{A424BB76-B8C6-DF8D-787B-4EFF0B91B59E}"/>
                  </a:ext>
                </a:extLst>
              </p:cNvPr>
              <p:cNvGrpSpPr/>
              <p:nvPr/>
            </p:nvGrpSpPr>
            <p:grpSpPr>
              <a:xfrm>
                <a:off x="5132251" y="3596173"/>
                <a:ext cx="181100" cy="267749"/>
                <a:chOff x="5132251" y="3596173"/>
                <a:chExt cx="181100" cy="267749"/>
              </a:xfrm>
            </p:grpSpPr>
            <p:grpSp>
              <p:nvGrpSpPr>
                <p:cNvPr id="1352" name="Gruppieren 1351">
                  <a:extLst>
                    <a:ext uri="{FF2B5EF4-FFF2-40B4-BE49-F238E27FC236}">
                      <a16:creationId xmlns:a16="http://schemas.microsoft.com/office/drawing/2014/main" id="{F684CC4D-71DB-E951-F28C-49355FC707A7}"/>
                    </a:ext>
                  </a:extLst>
                </p:cNvPr>
                <p:cNvGrpSpPr/>
                <p:nvPr/>
              </p:nvGrpSpPr>
              <p:grpSpPr>
                <a:xfrm rot="3753207">
                  <a:off x="5161114" y="3605813"/>
                  <a:ext cx="150673" cy="131394"/>
                  <a:chOff x="1568142" y="1649109"/>
                  <a:chExt cx="184466" cy="160009"/>
                </a:xfrm>
              </p:grpSpPr>
              <p:cxnSp>
                <p:nvCxnSpPr>
                  <p:cNvPr id="1355" name="Gerader Verbinder 1354">
                    <a:extLst>
                      <a:ext uri="{FF2B5EF4-FFF2-40B4-BE49-F238E27FC236}">
                        <a16:creationId xmlns:a16="http://schemas.microsoft.com/office/drawing/2014/main" id="{778146F2-23C2-B1F2-BCB7-E314172FB0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96990" y="1649109"/>
                    <a:ext cx="155618" cy="123269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6" name="Gerader Verbinder 1355">
                    <a:extLst>
                      <a:ext uri="{FF2B5EF4-FFF2-40B4-BE49-F238E27FC236}">
                        <a16:creationId xmlns:a16="http://schemas.microsoft.com/office/drawing/2014/main" id="{A1D298F6-AB02-F8FD-C96D-92BC2DB95C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568142" y="1690190"/>
                    <a:ext cx="154758" cy="11892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53" name="Flussdiagramm: Verbinder 1352">
                  <a:extLst>
                    <a:ext uri="{FF2B5EF4-FFF2-40B4-BE49-F238E27FC236}">
                      <a16:creationId xmlns:a16="http://schemas.microsoft.com/office/drawing/2014/main" id="{C376704E-4824-6ABC-5FC9-13C1203D0553}"/>
                    </a:ext>
                  </a:extLst>
                </p:cNvPr>
                <p:cNvSpPr/>
                <p:nvPr/>
              </p:nvSpPr>
              <p:spPr>
                <a:xfrm rot="6955273">
                  <a:off x="5136206" y="3686777"/>
                  <a:ext cx="173190" cy="181100"/>
                </a:xfrm>
                <a:prstGeom prst="flowChartConnector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  <p:sp>
            <p:nvSpPr>
              <p:cNvPr id="1354" name="Flussdiagramm: Verbinder 1353">
                <a:extLst>
                  <a:ext uri="{FF2B5EF4-FFF2-40B4-BE49-F238E27FC236}">
                    <a16:creationId xmlns:a16="http://schemas.microsoft.com/office/drawing/2014/main" id="{4C56415B-3D80-CD74-1F41-6BB64F9ACF74}"/>
                  </a:ext>
                </a:extLst>
              </p:cNvPr>
              <p:cNvSpPr/>
              <p:nvPr/>
            </p:nvSpPr>
            <p:spPr>
              <a:xfrm rot="6955273">
                <a:off x="5191273" y="3459356"/>
                <a:ext cx="142772" cy="147275"/>
              </a:xfrm>
              <a:prstGeom prst="flowChartConnector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395" name="Freihandform: Form 1394">
              <a:extLst>
                <a:ext uri="{FF2B5EF4-FFF2-40B4-BE49-F238E27FC236}">
                  <a16:creationId xmlns:a16="http://schemas.microsoft.com/office/drawing/2014/main" id="{42C8234C-CD68-CFE6-1F70-15560CEA8715}"/>
                </a:ext>
              </a:extLst>
            </p:cNvPr>
            <p:cNvSpPr/>
            <p:nvPr/>
          </p:nvSpPr>
          <p:spPr>
            <a:xfrm rot="11234131">
              <a:off x="5027296" y="3493050"/>
              <a:ext cx="340661" cy="671142"/>
            </a:xfrm>
            <a:custGeom>
              <a:avLst/>
              <a:gdLst>
                <a:gd name="connsiteX0" fmla="*/ 167426 w 502276"/>
                <a:gd name="connsiteY0" fmla="*/ 341290 h 830687"/>
                <a:gd name="connsiteX1" fmla="*/ 109471 w 502276"/>
                <a:gd name="connsiteY1" fmla="*/ 521594 h 830687"/>
                <a:gd name="connsiteX2" fmla="*/ 103031 w 502276"/>
                <a:gd name="connsiteY2" fmla="*/ 560231 h 830687"/>
                <a:gd name="connsiteX3" fmla="*/ 90153 w 502276"/>
                <a:gd name="connsiteY3" fmla="*/ 605307 h 830687"/>
                <a:gd name="connsiteX4" fmla="*/ 96592 w 502276"/>
                <a:gd name="connsiteY4" fmla="*/ 779172 h 830687"/>
                <a:gd name="connsiteX5" fmla="*/ 103031 w 502276"/>
                <a:gd name="connsiteY5" fmla="*/ 804930 h 830687"/>
                <a:gd name="connsiteX6" fmla="*/ 148107 w 502276"/>
                <a:gd name="connsiteY6" fmla="*/ 830687 h 830687"/>
                <a:gd name="connsiteX7" fmla="*/ 167426 w 502276"/>
                <a:gd name="connsiteY7" fmla="*/ 824248 h 830687"/>
                <a:gd name="connsiteX8" fmla="*/ 218941 w 502276"/>
                <a:gd name="connsiteY8" fmla="*/ 753414 h 830687"/>
                <a:gd name="connsiteX9" fmla="*/ 231820 w 502276"/>
                <a:gd name="connsiteY9" fmla="*/ 734096 h 830687"/>
                <a:gd name="connsiteX10" fmla="*/ 244699 w 502276"/>
                <a:gd name="connsiteY10" fmla="*/ 695459 h 830687"/>
                <a:gd name="connsiteX11" fmla="*/ 257578 w 502276"/>
                <a:gd name="connsiteY11" fmla="*/ 650383 h 830687"/>
                <a:gd name="connsiteX12" fmla="*/ 264017 w 502276"/>
                <a:gd name="connsiteY12" fmla="*/ 605307 h 830687"/>
                <a:gd name="connsiteX13" fmla="*/ 283336 w 502276"/>
                <a:gd name="connsiteY13" fmla="*/ 425003 h 830687"/>
                <a:gd name="connsiteX14" fmla="*/ 296215 w 502276"/>
                <a:gd name="connsiteY14" fmla="*/ 392806 h 830687"/>
                <a:gd name="connsiteX15" fmla="*/ 341291 w 502276"/>
                <a:gd name="connsiteY15" fmla="*/ 354169 h 830687"/>
                <a:gd name="connsiteX16" fmla="*/ 386367 w 502276"/>
                <a:gd name="connsiteY16" fmla="*/ 315532 h 830687"/>
                <a:gd name="connsiteX17" fmla="*/ 418564 w 502276"/>
                <a:gd name="connsiteY17" fmla="*/ 276896 h 830687"/>
                <a:gd name="connsiteX18" fmla="*/ 431443 w 502276"/>
                <a:gd name="connsiteY18" fmla="*/ 257577 h 830687"/>
                <a:gd name="connsiteX19" fmla="*/ 470079 w 502276"/>
                <a:gd name="connsiteY19" fmla="*/ 218941 h 830687"/>
                <a:gd name="connsiteX20" fmla="*/ 482958 w 502276"/>
                <a:gd name="connsiteY20" fmla="*/ 186744 h 830687"/>
                <a:gd name="connsiteX21" fmla="*/ 489398 w 502276"/>
                <a:gd name="connsiteY21" fmla="*/ 160986 h 830687"/>
                <a:gd name="connsiteX22" fmla="*/ 502276 w 502276"/>
                <a:gd name="connsiteY22" fmla="*/ 135228 h 830687"/>
                <a:gd name="connsiteX23" fmla="*/ 450761 w 502276"/>
                <a:gd name="connsiteY23" fmla="*/ 19318 h 830687"/>
                <a:gd name="connsiteX24" fmla="*/ 418564 w 502276"/>
                <a:gd name="connsiteY24" fmla="*/ 25758 h 830687"/>
                <a:gd name="connsiteX25" fmla="*/ 392806 w 502276"/>
                <a:gd name="connsiteY25" fmla="*/ 19318 h 830687"/>
                <a:gd name="connsiteX26" fmla="*/ 347730 w 502276"/>
                <a:gd name="connsiteY26" fmla="*/ 38637 h 830687"/>
                <a:gd name="connsiteX27" fmla="*/ 315533 w 502276"/>
                <a:gd name="connsiteY27" fmla="*/ 64394 h 830687"/>
                <a:gd name="connsiteX28" fmla="*/ 276896 w 502276"/>
                <a:gd name="connsiteY28" fmla="*/ 115910 h 830687"/>
                <a:gd name="connsiteX29" fmla="*/ 264017 w 502276"/>
                <a:gd name="connsiteY29" fmla="*/ 180304 h 830687"/>
                <a:gd name="connsiteX30" fmla="*/ 251138 w 502276"/>
                <a:gd name="connsiteY30" fmla="*/ 199622 h 830687"/>
                <a:gd name="connsiteX31" fmla="*/ 218941 w 502276"/>
                <a:gd name="connsiteY31" fmla="*/ 206062 h 830687"/>
                <a:gd name="connsiteX32" fmla="*/ 160986 w 502276"/>
                <a:gd name="connsiteY32" fmla="*/ 115910 h 830687"/>
                <a:gd name="connsiteX33" fmla="*/ 154547 w 502276"/>
                <a:gd name="connsiteY33" fmla="*/ 83713 h 830687"/>
                <a:gd name="connsiteX34" fmla="*/ 122350 w 502276"/>
                <a:gd name="connsiteY34" fmla="*/ 38637 h 830687"/>
                <a:gd name="connsiteX35" fmla="*/ 83713 w 502276"/>
                <a:gd name="connsiteY35" fmla="*/ 12879 h 830687"/>
                <a:gd name="connsiteX36" fmla="*/ 64395 w 502276"/>
                <a:gd name="connsiteY36" fmla="*/ 0 h 830687"/>
                <a:gd name="connsiteX37" fmla="*/ 19319 w 502276"/>
                <a:gd name="connsiteY37" fmla="*/ 6439 h 830687"/>
                <a:gd name="connsiteX38" fmla="*/ 0 w 502276"/>
                <a:gd name="connsiteY38" fmla="*/ 51515 h 830687"/>
                <a:gd name="connsiteX39" fmla="*/ 6440 w 502276"/>
                <a:gd name="connsiteY39" fmla="*/ 90152 h 830687"/>
                <a:gd name="connsiteX40" fmla="*/ 45076 w 502276"/>
                <a:gd name="connsiteY40" fmla="*/ 148107 h 830687"/>
                <a:gd name="connsiteX41" fmla="*/ 57955 w 502276"/>
                <a:gd name="connsiteY41" fmla="*/ 167425 h 830687"/>
                <a:gd name="connsiteX42" fmla="*/ 64395 w 502276"/>
                <a:gd name="connsiteY42" fmla="*/ 186744 h 830687"/>
                <a:gd name="connsiteX43" fmla="*/ 96592 w 502276"/>
                <a:gd name="connsiteY43" fmla="*/ 218941 h 830687"/>
                <a:gd name="connsiteX44" fmla="*/ 115910 w 502276"/>
                <a:gd name="connsiteY44" fmla="*/ 244699 h 830687"/>
                <a:gd name="connsiteX45" fmla="*/ 141668 w 502276"/>
                <a:gd name="connsiteY45" fmla="*/ 283335 h 830687"/>
                <a:gd name="connsiteX46" fmla="*/ 160986 w 502276"/>
                <a:gd name="connsiteY46" fmla="*/ 302653 h 830687"/>
                <a:gd name="connsiteX47" fmla="*/ 167426 w 502276"/>
                <a:gd name="connsiteY47" fmla="*/ 321972 h 830687"/>
                <a:gd name="connsiteX48" fmla="*/ 154547 w 502276"/>
                <a:gd name="connsiteY48" fmla="*/ 386366 h 830687"/>
                <a:gd name="connsiteX49" fmla="*/ 154547 w 502276"/>
                <a:gd name="connsiteY49" fmla="*/ 399245 h 830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502276" h="830687">
                  <a:moveTo>
                    <a:pt x="167426" y="341290"/>
                  </a:moveTo>
                  <a:cubicBezTo>
                    <a:pt x="148108" y="401391"/>
                    <a:pt x="127284" y="461030"/>
                    <a:pt x="109471" y="521594"/>
                  </a:cubicBezTo>
                  <a:cubicBezTo>
                    <a:pt x="105787" y="534120"/>
                    <a:pt x="105967" y="547509"/>
                    <a:pt x="103031" y="560231"/>
                  </a:cubicBezTo>
                  <a:cubicBezTo>
                    <a:pt x="99517" y="575457"/>
                    <a:pt x="94446" y="590282"/>
                    <a:pt x="90153" y="605307"/>
                  </a:cubicBezTo>
                  <a:cubicBezTo>
                    <a:pt x="82866" y="721896"/>
                    <a:pt x="77104" y="681731"/>
                    <a:pt x="96592" y="779172"/>
                  </a:cubicBezTo>
                  <a:cubicBezTo>
                    <a:pt x="98328" y="787850"/>
                    <a:pt x="98122" y="797566"/>
                    <a:pt x="103031" y="804930"/>
                  </a:cubicBezTo>
                  <a:cubicBezTo>
                    <a:pt x="107580" y="811753"/>
                    <a:pt x="143654" y="828460"/>
                    <a:pt x="148107" y="830687"/>
                  </a:cubicBezTo>
                  <a:cubicBezTo>
                    <a:pt x="154547" y="828541"/>
                    <a:pt x="162272" y="828665"/>
                    <a:pt x="167426" y="824248"/>
                  </a:cubicBezTo>
                  <a:cubicBezTo>
                    <a:pt x="181206" y="812437"/>
                    <a:pt x="209939" y="766917"/>
                    <a:pt x="218941" y="753414"/>
                  </a:cubicBezTo>
                  <a:cubicBezTo>
                    <a:pt x="223234" y="746975"/>
                    <a:pt x="229373" y="741438"/>
                    <a:pt x="231820" y="734096"/>
                  </a:cubicBezTo>
                  <a:lnTo>
                    <a:pt x="244699" y="695459"/>
                  </a:lnTo>
                  <a:cubicBezTo>
                    <a:pt x="250214" y="678913"/>
                    <a:pt x="254345" y="668164"/>
                    <a:pt x="257578" y="650383"/>
                  </a:cubicBezTo>
                  <a:cubicBezTo>
                    <a:pt x="260293" y="635450"/>
                    <a:pt x="262294" y="620387"/>
                    <a:pt x="264017" y="605307"/>
                  </a:cubicBezTo>
                  <a:cubicBezTo>
                    <a:pt x="270880" y="545253"/>
                    <a:pt x="260887" y="481125"/>
                    <a:pt x="283336" y="425003"/>
                  </a:cubicBezTo>
                  <a:cubicBezTo>
                    <a:pt x="287629" y="414271"/>
                    <a:pt x="289803" y="402424"/>
                    <a:pt x="296215" y="392806"/>
                  </a:cubicBezTo>
                  <a:cubicBezTo>
                    <a:pt x="308708" y="374066"/>
                    <a:pt x="323812" y="365822"/>
                    <a:pt x="341291" y="354169"/>
                  </a:cubicBezTo>
                  <a:cubicBezTo>
                    <a:pt x="396984" y="261346"/>
                    <a:pt x="325965" y="362511"/>
                    <a:pt x="386367" y="315532"/>
                  </a:cubicBezTo>
                  <a:cubicBezTo>
                    <a:pt x="399600" y="305240"/>
                    <a:pt x="408272" y="290129"/>
                    <a:pt x="418564" y="276896"/>
                  </a:cubicBezTo>
                  <a:cubicBezTo>
                    <a:pt x="423316" y="270787"/>
                    <a:pt x="426301" y="263362"/>
                    <a:pt x="431443" y="257577"/>
                  </a:cubicBezTo>
                  <a:cubicBezTo>
                    <a:pt x="443543" y="243964"/>
                    <a:pt x="470079" y="218941"/>
                    <a:pt x="470079" y="218941"/>
                  </a:cubicBezTo>
                  <a:cubicBezTo>
                    <a:pt x="474372" y="208209"/>
                    <a:pt x="479303" y="197710"/>
                    <a:pt x="482958" y="186744"/>
                  </a:cubicBezTo>
                  <a:cubicBezTo>
                    <a:pt x="485757" y="178348"/>
                    <a:pt x="486291" y="169273"/>
                    <a:pt x="489398" y="160986"/>
                  </a:cubicBezTo>
                  <a:cubicBezTo>
                    <a:pt x="492768" y="151998"/>
                    <a:pt x="497983" y="143814"/>
                    <a:pt x="502276" y="135228"/>
                  </a:cubicBezTo>
                  <a:cubicBezTo>
                    <a:pt x="493698" y="92337"/>
                    <a:pt x="506084" y="30383"/>
                    <a:pt x="450761" y="19318"/>
                  </a:cubicBezTo>
                  <a:lnTo>
                    <a:pt x="418564" y="25758"/>
                  </a:lnTo>
                  <a:cubicBezTo>
                    <a:pt x="409978" y="23611"/>
                    <a:pt x="401656" y="19318"/>
                    <a:pt x="392806" y="19318"/>
                  </a:cubicBezTo>
                  <a:cubicBezTo>
                    <a:pt x="374019" y="19318"/>
                    <a:pt x="361751" y="28122"/>
                    <a:pt x="347730" y="38637"/>
                  </a:cubicBezTo>
                  <a:cubicBezTo>
                    <a:pt x="336735" y="46883"/>
                    <a:pt x="324820" y="54263"/>
                    <a:pt x="315533" y="64394"/>
                  </a:cubicBezTo>
                  <a:cubicBezTo>
                    <a:pt x="301029" y="80217"/>
                    <a:pt x="276896" y="115910"/>
                    <a:pt x="276896" y="115910"/>
                  </a:cubicBezTo>
                  <a:cubicBezTo>
                    <a:pt x="272603" y="137375"/>
                    <a:pt x="276159" y="162091"/>
                    <a:pt x="264017" y="180304"/>
                  </a:cubicBezTo>
                  <a:cubicBezTo>
                    <a:pt x="259724" y="186743"/>
                    <a:pt x="257857" y="195782"/>
                    <a:pt x="251138" y="199622"/>
                  </a:cubicBezTo>
                  <a:cubicBezTo>
                    <a:pt x="241635" y="205052"/>
                    <a:pt x="229673" y="203915"/>
                    <a:pt x="218941" y="206062"/>
                  </a:cubicBezTo>
                  <a:cubicBezTo>
                    <a:pt x="168360" y="133804"/>
                    <a:pt x="185582" y="165103"/>
                    <a:pt x="160986" y="115910"/>
                  </a:cubicBezTo>
                  <a:cubicBezTo>
                    <a:pt x="158840" y="105178"/>
                    <a:pt x="158008" y="94096"/>
                    <a:pt x="154547" y="83713"/>
                  </a:cubicBezTo>
                  <a:cubicBezTo>
                    <a:pt x="147976" y="63999"/>
                    <a:pt x="138609" y="51282"/>
                    <a:pt x="122350" y="38637"/>
                  </a:cubicBezTo>
                  <a:cubicBezTo>
                    <a:pt x="110132" y="29134"/>
                    <a:pt x="96592" y="21465"/>
                    <a:pt x="83713" y="12879"/>
                  </a:cubicBezTo>
                  <a:lnTo>
                    <a:pt x="64395" y="0"/>
                  </a:lnTo>
                  <a:cubicBezTo>
                    <a:pt x="49370" y="2146"/>
                    <a:pt x="33189" y="275"/>
                    <a:pt x="19319" y="6439"/>
                  </a:cubicBezTo>
                  <a:cubicBezTo>
                    <a:pt x="6813" y="11997"/>
                    <a:pt x="2278" y="42405"/>
                    <a:pt x="0" y="51515"/>
                  </a:cubicBezTo>
                  <a:cubicBezTo>
                    <a:pt x="2147" y="64394"/>
                    <a:pt x="1978" y="77881"/>
                    <a:pt x="6440" y="90152"/>
                  </a:cubicBezTo>
                  <a:cubicBezTo>
                    <a:pt x="12891" y="107893"/>
                    <a:pt x="34017" y="132624"/>
                    <a:pt x="45076" y="148107"/>
                  </a:cubicBezTo>
                  <a:cubicBezTo>
                    <a:pt x="49574" y="154405"/>
                    <a:pt x="54494" y="160503"/>
                    <a:pt x="57955" y="167425"/>
                  </a:cubicBezTo>
                  <a:cubicBezTo>
                    <a:pt x="60991" y="173496"/>
                    <a:pt x="60322" y="181314"/>
                    <a:pt x="64395" y="186744"/>
                  </a:cubicBezTo>
                  <a:cubicBezTo>
                    <a:pt x="73502" y="198886"/>
                    <a:pt x="86508" y="207597"/>
                    <a:pt x="96592" y="218941"/>
                  </a:cubicBezTo>
                  <a:cubicBezTo>
                    <a:pt x="103722" y="226963"/>
                    <a:pt x="109755" y="235907"/>
                    <a:pt x="115910" y="244699"/>
                  </a:cubicBezTo>
                  <a:cubicBezTo>
                    <a:pt x="124786" y="257379"/>
                    <a:pt x="130723" y="272390"/>
                    <a:pt x="141668" y="283335"/>
                  </a:cubicBezTo>
                  <a:lnTo>
                    <a:pt x="160986" y="302653"/>
                  </a:lnTo>
                  <a:cubicBezTo>
                    <a:pt x="163133" y="309093"/>
                    <a:pt x="167426" y="315184"/>
                    <a:pt x="167426" y="321972"/>
                  </a:cubicBezTo>
                  <a:cubicBezTo>
                    <a:pt x="167426" y="350307"/>
                    <a:pt x="158801" y="360842"/>
                    <a:pt x="154547" y="386366"/>
                  </a:cubicBezTo>
                  <a:cubicBezTo>
                    <a:pt x="153841" y="390601"/>
                    <a:pt x="154547" y="394952"/>
                    <a:pt x="154547" y="399245"/>
                  </a:cubicBezTo>
                </a:path>
              </a:pathLst>
            </a:custGeom>
            <a:solidFill>
              <a:srgbClr val="FF0000"/>
            </a:solidFill>
            <a:ln w="19050">
              <a:solidFill>
                <a:srgbClr val="FF0000"/>
              </a:solidFill>
            </a:ln>
            <a:scene3d>
              <a:camera prst="obliqueBottomLeft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97" name="Flussdiagramm: Vorbereitung 1396">
            <a:extLst>
              <a:ext uri="{FF2B5EF4-FFF2-40B4-BE49-F238E27FC236}">
                <a16:creationId xmlns:a16="http://schemas.microsoft.com/office/drawing/2014/main" id="{E4EB9691-C76F-0E11-7E0E-A9567D1EC40D}"/>
              </a:ext>
            </a:extLst>
          </p:cNvPr>
          <p:cNvSpPr/>
          <p:nvPr/>
        </p:nvSpPr>
        <p:spPr>
          <a:xfrm rot="7130897">
            <a:off x="5852122" y="3219770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8" name="Flussdiagramm: Vorbereitung 1397">
            <a:extLst>
              <a:ext uri="{FF2B5EF4-FFF2-40B4-BE49-F238E27FC236}">
                <a16:creationId xmlns:a16="http://schemas.microsoft.com/office/drawing/2014/main" id="{492B6D3E-43E4-367B-54D7-148268B357DB}"/>
              </a:ext>
            </a:extLst>
          </p:cNvPr>
          <p:cNvSpPr/>
          <p:nvPr/>
        </p:nvSpPr>
        <p:spPr>
          <a:xfrm rot="7130897">
            <a:off x="5800971" y="3312628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9" name="Freihandform: Form 1398">
            <a:extLst>
              <a:ext uri="{FF2B5EF4-FFF2-40B4-BE49-F238E27FC236}">
                <a16:creationId xmlns:a16="http://schemas.microsoft.com/office/drawing/2014/main" id="{C0CA0AB4-D9D5-867A-9E70-3103CB9C83E6}"/>
              </a:ext>
            </a:extLst>
          </p:cNvPr>
          <p:cNvSpPr/>
          <p:nvPr/>
        </p:nvSpPr>
        <p:spPr>
          <a:xfrm rot="8665679">
            <a:off x="5611606" y="3436279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03" name="Gruppieren 1402">
            <a:extLst>
              <a:ext uri="{FF2B5EF4-FFF2-40B4-BE49-F238E27FC236}">
                <a16:creationId xmlns:a16="http://schemas.microsoft.com/office/drawing/2014/main" id="{2245C8DB-ECA5-8168-0D5C-E970DCFBD98D}"/>
              </a:ext>
            </a:extLst>
          </p:cNvPr>
          <p:cNvGrpSpPr/>
          <p:nvPr/>
        </p:nvGrpSpPr>
        <p:grpSpPr>
          <a:xfrm rot="8174701">
            <a:off x="5881013" y="5132539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404" name="Freihand 1403">
                  <a:extLst>
                    <a:ext uri="{FF2B5EF4-FFF2-40B4-BE49-F238E27FC236}">
                      <a16:creationId xmlns:a16="http://schemas.microsoft.com/office/drawing/2014/main" id="{3F2A939E-DC19-5537-A388-5189FCF3DD6D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404" name="Freihand 1403">
                  <a:extLst>
                    <a:ext uri="{FF2B5EF4-FFF2-40B4-BE49-F238E27FC236}">
                      <a16:creationId xmlns:a16="http://schemas.microsoft.com/office/drawing/2014/main" id="{3F2A939E-DC19-5537-A388-5189FCF3DD6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405" name="Freihand 1404">
                  <a:extLst>
                    <a:ext uri="{FF2B5EF4-FFF2-40B4-BE49-F238E27FC236}">
                      <a16:creationId xmlns:a16="http://schemas.microsoft.com/office/drawing/2014/main" id="{B197D9C0-7D51-6F83-12F6-1A77C6F18082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405" name="Freihand 1404">
                  <a:extLst>
                    <a:ext uri="{FF2B5EF4-FFF2-40B4-BE49-F238E27FC236}">
                      <a16:creationId xmlns:a16="http://schemas.microsoft.com/office/drawing/2014/main" id="{B197D9C0-7D51-6F83-12F6-1A77C6F1808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406" name="Freihand 1405">
                  <a:extLst>
                    <a:ext uri="{FF2B5EF4-FFF2-40B4-BE49-F238E27FC236}">
                      <a16:creationId xmlns:a16="http://schemas.microsoft.com/office/drawing/2014/main" id="{BE524F74-C7F3-0F0E-84EF-547167762A9B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406" name="Freihand 1405">
                  <a:extLst>
                    <a:ext uri="{FF2B5EF4-FFF2-40B4-BE49-F238E27FC236}">
                      <a16:creationId xmlns:a16="http://schemas.microsoft.com/office/drawing/2014/main" id="{BE524F74-C7F3-0F0E-84EF-547167762A9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407" name="Freihand 1406">
                  <a:extLst>
                    <a:ext uri="{FF2B5EF4-FFF2-40B4-BE49-F238E27FC236}">
                      <a16:creationId xmlns:a16="http://schemas.microsoft.com/office/drawing/2014/main" id="{CA1F0A7A-3C70-6F60-74A0-D816C6333B5D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407" name="Freihand 1406">
                  <a:extLst>
                    <a:ext uri="{FF2B5EF4-FFF2-40B4-BE49-F238E27FC236}">
                      <a16:creationId xmlns:a16="http://schemas.microsoft.com/office/drawing/2014/main" id="{CA1F0A7A-3C70-6F60-74A0-D816C6333B5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408" name="Freihand 1407">
                  <a:extLst>
                    <a:ext uri="{FF2B5EF4-FFF2-40B4-BE49-F238E27FC236}">
                      <a16:creationId xmlns:a16="http://schemas.microsoft.com/office/drawing/2014/main" id="{A1B1AEBB-83F2-BFD2-AF1D-262B9BD59A36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408" name="Freihand 1407">
                  <a:extLst>
                    <a:ext uri="{FF2B5EF4-FFF2-40B4-BE49-F238E27FC236}">
                      <a16:creationId xmlns:a16="http://schemas.microsoft.com/office/drawing/2014/main" id="{A1B1AEBB-83F2-BFD2-AF1D-262B9BD59A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409" name="Freihand 1408">
                  <a:extLst>
                    <a:ext uri="{FF2B5EF4-FFF2-40B4-BE49-F238E27FC236}">
                      <a16:creationId xmlns:a16="http://schemas.microsoft.com/office/drawing/2014/main" id="{78443B39-1090-B3CA-BDCE-0411C147E572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409" name="Freihand 1408">
                  <a:extLst>
                    <a:ext uri="{FF2B5EF4-FFF2-40B4-BE49-F238E27FC236}">
                      <a16:creationId xmlns:a16="http://schemas.microsoft.com/office/drawing/2014/main" id="{78443B39-1090-B3CA-BDCE-0411C147E57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410" name="Freihand 1409">
                  <a:extLst>
                    <a:ext uri="{FF2B5EF4-FFF2-40B4-BE49-F238E27FC236}">
                      <a16:creationId xmlns:a16="http://schemas.microsoft.com/office/drawing/2014/main" id="{73FF0625-1B81-A16E-E3F1-190135FCB940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410" name="Freihand 1409">
                  <a:extLst>
                    <a:ext uri="{FF2B5EF4-FFF2-40B4-BE49-F238E27FC236}">
                      <a16:creationId xmlns:a16="http://schemas.microsoft.com/office/drawing/2014/main" id="{73FF0625-1B81-A16E-E3F1-190135FCB94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411" name="Freihand 1410">
                  <a:extLst>
                    <a:ext uri="{FF2B5EF4-FFF2-40B4-BE49-F238E27FC236}">
                      <a16:creationId xmlns:a16="http://schemas.microsoft.com/office/drawing/2014/main" id="{CF894583-CCE6-7B04-3114-1AFD8FB86586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411" name="Freihand 1410">
                  <a:extLst>
                    <a:ext uri="{FF2B5EF4-FFF2-40B4-BE49-F238E27FC236}">
                      <a16:creationId xmlns:a16="http://schemas.microsoft.com/office/drawing/2014/main" id="{CF894583-CCE6-7B04-3114-1AFD8FB8658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412" name="Freihand 1411">
                  <a:extLst>
                    <a:ext uri="{FF2B5EF4-FFF2-40B4-BE49-F238E27FC236}">
                      <a16:creationId xmlns:a16="http://schemas.microsoft.com/office/drawing/2014/main" id="{641860C0-6CAF-947E-0BC6-AEC3E2A3283B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412" name="Freihand 1411">
                  <a:extLst>
                    <a:ext uri="{FF2B5EF4-FFF2-40B4-BE49-F238E27FC236}">
                      <a16:creationId xmlns:a16="http://schemas.microsoft.com/office/drawing/2014/main" id="{641860C0-6CAF-947E-0BC6-AEC3E2A3283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13" name="Gruppieren 1412">
            <a:extLst>
              <a:ext uri="{FF2B5EF4-FFF2-40B4-BE49-F238E27FC236}">
                <a16:creationId xmlns:a16="http://schemas.microsoft.com/office/drawing/2014/main" id="{16500FFA-44D7-7698-4B76-C786AC2C18A0}"/>
              </a:ext>
            </a:extLst>
          </p:cNvPr>
          <p:cNvGrpSpPr/>
          <p:nvPr/>
        </p:nvGrpSpPr>
        <p:grpSpPr>
          <a:xfrm rot="8174701">
            <a:off x="6624995" y="4862182"/>
            <a:ext cx="430143" cy="419647"/>
            <a:chOff x="3916251" y="2087780"/>
            <a:chExt cx="523817" cy="51375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1414" name="Freihand 1413">
                  <a:extLst>
                    <a:ext uri="{FF2B5EF4-FFF2-40B4-BE49-F238E27FC236}">
                      <a16:creationId xmlns:a16="http://schemas.microsoft.com/office/drawing/2014/main" id="{7C57DB5E-D93F-EC24-0D99-FAEDCCC4BA13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414" name="Freihand 1413">
                  <a:extLst>
                    <a:ext uri="{FF2B5EF4-FFF2-40B4-BE49-F238E27FC236}">
                      <a16:creationId xmlns:a16="http://schemas.microsoft.com/office/drawing/2014/main" id="{7C57DB5E-D93F-EC24-0D99-FAEDCCC4BA1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415" name="Freihand 1414">
                  <a:extLst>
                    <a:ext uri="{FF2B5EF4-FFF2-40B4-BE49-F238E27FC236}">
                      <a16:creationId xmlns:a16="http://schemas.microsoft.com/office/drawing/2014/main" id="{4CC3782B-1432-B568-8B45-17AB6ABA3F10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415" name="Freihand 1414">
                  <a:extLst>
                    <a:ext uri="{FF2B5EF4-FFF2-40B4-BE49-F238E27FC236}">
                      <a16:creationId xmlns:a16="http://schemas.microsoft.com/office/drawing/2014/main" id="{4CC3782B-1432-B568-8B45-17AB6ABA3F1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416" name="Freihand 1415">
                  <a:extLst>
                    <a:ext uri="{FF2B5EF4-FFF2-40B4-BE49-F238E27FC236}">
                      <a16:creationId xmlns:a16="http://schemas.microsoft.com/office/drawing/2014/main" id="{F039667A-737B-C997-8B12-E8A927CE70D3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416" name="Freihand 1415">
                  <a:extLst>
                    <a:ext uri="{FF2B5EF4-FFF2-40B4-BE49-F238E27FC236}">
                      <a16:creationId xmlns:a16="http://schemas.microsoft.com/office/drawing/2014/main" id="{F039667A-737B-C997-8B12-E8A927CE70D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417" name="Freihand 1416">
                  <a:extLst>
                    <a:ext uri="{FF2B5EF4-FFF2-40B4-BE49-F238E27FC236}">
                      <a16:creationId xmlns:a16="http://schemas.microsoft.com/office/drawing/2014/main" id="{1E6D7544-25AA-2CEB-7022-96C8BC402D80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417" name="Freihand 1416">
                  <a:extLst>
                    <a:ext uri="{FF2B5EF4-FFF2-40B4-BE49-F238E27FC236}">
                      <a16:creationId xmlns:a16="http://schemas.microsoft.com/office/drawing/2014/main" id="{1E6D7544-25AA-2CEB-7022-96C8BC402D8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1418" name="Freihand 1417">
                  <a:extLst>
                    <a:ext uri="{FF2B5EF4-FFF2-40B4-BE49-F238E27FC236}">
                      <a16:creationId xmlns:a16="http://schemas.microsoft.com/office/drawing/2014/main" id="{71791BA5-3B02-2FFC-0BD4-49905727A3B0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418" name="Freihand 1417">
                  <a:extLst>
                    <a:ext uri="{FF2B5EF4-FFF2-40B4-BE49-F238E27FC236}">
                      <a16:creationId xmlns:a16="http://schemas.microsoft.com/office/drawing/2014/main" id="{71791BA5-3B02-2FFC-0BD4-49905727A3B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419" name="Freihand 1418">
                  <a:extLst>
                    <a:ext uri="{FF2B5EF4-FFF2-40B4-BE49-F238E27FC236}">
                      <a16:creationId xmlns:a16="http://schemas.microsoft.com/office/drawing/2014/main" id="{C56DE149-AD74-D62A-D3F7-D8BDA85E8DA1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419" name="Freihand 1418">
                  <a:extLst>
                    <a:ext uri="{FF2B5EF4-FFF2-40B4-BE49-F238E27FC236}">
                      <a16:creationId xmlns:a16="http://schemas.microsoft.com/office/drawing/2014/main" id="{C56DE149-AD74-D62A-D3F7-D8BDA85E8DA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420" name="Freihand 1419">
                  <a:extLst>
                    <a:ext uri="{FF2B5EF4-FFF2-40B4-BE49-F238E27FC236}">
                      <a16:creationId xmlns:a16="http://schemas.microsoft.com/office/drawing/2014/main" id="{3DA74F40-B764-9E4B-A116-48D459ACB037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420" name="Freihand 1419">
                  <a:extLst>
                    <a:ext uri="{FF2B5EF4-FFF2-40B4-BE49-F238E27FC236}">
                      <a16:creationId xmlns:a16="http://schemas.microsoft.com/office/drawing/2014/main" id="{3DA74F40-B764-9E4B-A116-48D459ACB0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421" name="Freihand 1420">
                  <a:extLst>
                    <a:ext uri="{FF2B5EF4-FFF2-40B4-BE49-F238E27FC236}">
                      <a16:creationId xmlns:a16="http://schemas.microsoft.com/office/drawing/2014/main" id="{4738FF81-68C5-92AC-2E00-3867A0B16E69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421" name="Freihand 1420">
                  <a:extLst>
                    <a:ext uri="{FF2B5EF4-FFF2-40B4-BE49-F238E27FC236}">
                      <a16:creationId xmlns:a16="http://schemas.microsoft.com/office/drawing/2014/main" id="{4738FF81-68C5-92AC-2E00-3867A0B16E6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422" name="Freihand 1421">
                  <a:extLst>
                    <a:ext uri="{FF2B5EF4-FFF2-40B4-BE49-F238E27FC236}">
                      <a16:creationId xmlns:a16="http://schemas.microsoft.com/office/drawing/2014/main" id="{48DDC492-A375-02CC-C122-EBD5845FE5B4}"/>
                    </a:ext>
                  </a:extLst>
                </p14:cNvPr>
                <p14:cNvContentPartPr/>
                <p14:nvPr/>
              </p14:nvContentPartPr>
              <p14:xfrm>
                <a:off x="3916251" y="2087780"/>
                <a:ext cx="115199" cy="109798"/>
              </p14:xfrm>
            </p:contentPart>
          </mc:Choice>
          <mc:Fallback xmlns="">
            <p:pic>
              <p:nvPicPr>
                <p:cNvPr id="1422" name="Freihand 1421">
                  <a:extLst>
                    <a:ext uri="{FF2B5EF4-FFF2-40B4-BE49-F238E27FC236}">
                      <a16:creationId xmlns:a16="http://schemas.microsoft.com/office/drawing/2014/main" id="{48DDC492-A375-02CC-C122-EBD5845FE5B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10995" y="2082489"/>
                  <a:ext cx="125711" cy="120381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99" name="Flussdiagramm: Vorbereitung 1298">
            <a:extLst>
              <a:ext uri="{FF2B5EF4-FFF2-40B4-BE49-F238E27FC236}">
                <a16:creationId xmlns:a16="http://schemas.microsoft.com/office/drawing/2014/main" id="{FBB82E3F-2A4B-0B50-F195-CB857DB76144}"/>
              </a:ext>
            </a:extLst>
          </p:cNvPr>
          <p:cNvSpPr/>
          <p:nvPr/>
        </p:nvSpPr>
        <p:spPr>
          <a:xfrm rot="5107225">
            <a:off x="5891667" y="2844408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8" name="Flussdiagramm: Vorbereitung 1297">
            <a:extLst>
              <a:ext uri="{FF2B5EF4-FFF2-40B4-BE49-F238E27FC236}">
                <a16:creationId xmlns:a16="http://schemas.microsoft.com/office/drawing/2014/main" id="{A57D0C95-1730-03E8-182F-46D8D432A9F5}"/>
              </a:ext>
            </a:extLst>
          </p:cNvPr>
          <p:cNvSpPr/>
          <p:nvPr/>
        </p:nvSpPr>
        <p:spPr>
          <a:xfrm rot="5107225">
            <a:off x="5882649" y="2738778"/>
            <a:ext cx="113202" cy="280484"/>
          </a:xfrm>
          <a:prstGeom prst="flowChartPreparation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22" name="Gruppieren 721">
            <a:extLst>
              <a:ext uri="{FF2B5EF4-FFF2-40B4-BE49-F238E27FC236}">
                <a16:creationId xmlns:a16="http://schemas.microsoft.com/office/drawing/2014/main" id="{F05A9A94-1A6E-C9E9-4AA0-CAC99F1F1D81}"/>
              </a:ext>
            </a:extLst>
          </p:cNvPr>
          <p:cNvGrpSpPr/>
          <p:nvPr/>
        </p:nvGrpSpPr>
        <p:grpSpPr>
          <a:xfrm rot="20594664">
            <a:off x="7977912" y="3194630"/>
            <a:ext cx="261974" cy="364132"/>
            <a:chOff x="7391702" y="4202745"/>
            <a:chExt cx="265153" cy="384020"/>
          </a:xfrm>
        </p:grpSpPr>
        <p:grpSp>
          <p:nvGrpSpPr>
            <p:cNvPr id="769" name="Gruppieren 768">
              <a:extLst>
                <a:ext uri="{FF2B5EF4-FFF2-40B4-BE49-F238E27FC236}">
                  <a16:creationId xmlns:a16="http://schemas.microsoft.com/office/drawing/2014/main" id="{BE3ADA6A-5EB1-5C42-B111-F20E3C8D685D}"/>
                </a:ext>
              </a:extLst>
            </p:cNvPr>
            <p:cNvGrpSpPr/>
            <p:nvPr/>
          </p:nvGrpSpPr>
          <p:grpSpPr>
            <a:xfrm rot="1753157">
              <a:off x="7444224" y="4338564"/>
              <a:ext cx="150673" cy="131394"/>
              <a:chOff x="1568142" y="1649109"/>
              <a:chExt cx="184466" cy="160009"/>
            </a:xfrm>
          </p:grpSpPr>
          <p:cxnSp>
            <p:nvCxnSpPr>
              <p:cNvPr id="772" name="Gerader Verbinder 771">
                <a:extLst>
                  <a:ext uri="{FF2B5EF4-FFF2-40B4-BE49-F238E27FC236}">
                    <a16:creationId xmlns:a16="http://schemas.microsoft.com/office/drawing/2014/main" id="{BF2E58DB-2F15-7DE5-5B85-8F52BEAE77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6990" y="1649109"/>
                <a:ext cx="155618" cy="12326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6" name="Gerader Verbinder 775">
                <a:extLst>
                  <a:ext uri="{FF2B5EF4-FFF2-40B4-BE49-F238E27FC236}">
                    <a16:creationId xmlns:a16="http://schemas.microsoft.com/office/drawing/2014/main" id="{2774EC39-DEA4-E694-9C6B-2A1A97811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8142" y="1690190"/>
                <a:ext cx="154758" cy="11892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70" name="Flussdiagramm: Verbinder 769">
              <a:extLst>
                <a:ext uri="{FF2B5EF4-FFF2-40B4-BE49-F238E27FC236}">
                  <a16:creationId xmlns:a16="http://schemas.microsoft.com/office/drawing/2014/main" id="{D9EE3603-4E2C-928A-7730-A0C5488C9456}"/>
                </a:ext>
              </a:extLst>
            </p:cNvPr>
            <p:cNvSpPr/>
            <p:nvPr/>
          </p:nvSpPr>
          <p:spPr>
            <a:xfrm rot="4955223">
              <a:off x="7479710" y="4409620"/>
              <a:ext cx="173190" cy="181100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Flussdiagramm: Verbinder 770">
              <a:extLst>
                <a:ext uri="{FF2B5EF4-FFF2-40B4-BE49-F238E27FC236}">
                  <a16:creationId xmlns:a16="http://schemas.microsoft.com/office/drawing/2014/main" id="{1390FFEB-C1C6-E910-D367-98D31482A15F}"/>
                </a:ext>
              </a:extLst>
            </p:cNvPr>
            <p:cNvSpPr/>
            <p:nvPr/>
          </p:nvSpPr>
          <p:spPr>
            <a:xfrm rot="4955223">
              <a:off x="7393954" y="4200493"/>
              <a:ext cx="142772" cy="147275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25" name="Gruppieren 724">
            <a:extLst>
              <a:ext uri="{FF2B5EF4-FFF2-40B4-BE49-F238E27FC236}">
                <a16:creationId xmlns:a16="http://schemas.microsoft.com/office/drawing/2014/main" id="{A07E9BC3-6A2E-558E-8947-91104354ADC6}"/>
              </a:ext>
            </a:extLst>
          </p:cNvPr>
          <p:cNvGrpSpPr/>
          <p:nvPr/>
        </p:nvGrpSpPr>
        <p:grpSpPr>
          <a:xfrm rot="4790782">
            <a:off x="8219616" y="3122271"/>
            <a:ext cx="251421" cy="379416"/>
            <a:chOff x="7391702" y="4202745"/>
            <a:chExt cx="265153" cy="384020"/>
          </a:xfrm>
        </p:grpSpPr>
        <p:grpSp>
          <p:nvGrpSpPr>
            <p:cNvPr id="764" name="Gruppieren 763">
              <a:extLst>
                <a:ext uri="{FF2B5EF4-FFF2-40B4-BE49-F238E27FC236}">
                  <a16:creationId xmlns:a16="http://schemas.microsoft.com/office/drawing/2014/main" id="{009B7B84-6474-DB83-6582-0DA079DD6233}"/>
                </a:ext>
              </a:extLst>
            </p:cNvPr>
            <p:cNvGrpSpPr/>
            <p:nvPr/>
          </p:nvGrpSpPr>
          <p:grpSpPr>
            <a:xfrm rot="1753157">
              <a:off x="7444224" y="4338564"/>
              <a:ext cx="150673" cy="131394"/>
              <a:chOff x="1568142" y="1649109"/>
              <a:chExt cx="184466" cy="160009"/>
            </a:xfrm>
          </p:grpSpPr>
          <p:cxnSp>
            <p:nvCxnSpPr>
              <p:cNvPr id="767" name="Gerader Verbinder 766">
                <a:extLst>
                  <a:ext uri="{FF2B5EF4-FFF2-40B4-BE49-F238E27FC236}">
                    <a16:creationId xmlns:a16="http://schemas.microsoft.com/office/drawing/2014/main" id="{BC4B893E-27DA-46C0-4330-2389C12701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6990" y="1649109"/>
                <a:ext cx="155618" cy="123269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8" name="Gerader Verbinder 767">
                <a:extLst>
                  <a:ext uri="{FF2B5EF4-FFF2-40B4-BE49-F238E27FC236}">
                    <a16:creationId xmlns:a16="http://schemas.microsoft.com/office/drawing/2014/main" id="{F0473655-8155-935C-9317-1CC24E1CB9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68142" y="1690190"/>
                <a:ext cx="154758" cy="11892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65" name="Flussdiagramm: Verbinder 764">
              <a:extLst>
                <a:ext uri="{FF2B5EF4-FFF2-40B4-BE49-F238E27FC236}">
                  <a16:creationId xmlns:a16="http://schemas.microsoft.com/office/drawing/2014/main" id="{3D445B89-0D62-65C1-95AB-390D2EC0C458}"/>
                </a:ext>
              </a:extLst>
            </p:cNvPr>
            <p:cNvSpPr/>
            <p:nvPr/>
          </p:nvSpPr>
          <p:spPr>
            <a:xfrm rot="4955223">
              <a:off x="7479710" y="4409620"/>
              <a:ext cx="173190" cy="181100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Flussdiagramm: Verbinder 765">
              <a:extLst>
                <a:ext uri="{FF2B5EF4-FFF2-40B4-BE49-F238E27FC236}">
                  <a16:creationId xmlns:a16="http://schemas.microsoft.com/office/drawing/2014/main" id="{5FE41455-D047-1790-D534-5741DE2FD835}"/>
                </a:ext>
              </a:extLst>
            </p:cNvPr>
            <p:cNvSpPr/>
            <p:nvPr/>
          </p:nvSpPr>
          <p:spPr>
            <a:xfrm rot="4955223">
              <a:off x="7393954" y="4200493"/>
              <a:ext cx="142772" cy="147275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721" name="Freihandform: Form 720">
            <a:extLst>
              <a:ext uri="{FF2B5EF4-FFF2-40B4-BE49-F238E27FC236}">
                <a16:creationId xmlns:a16="http://schemas.microsoft.com/office/drawing/2014/main" id="{76C41F2D-B02B-EF13-2309-902ADE572C6C}"/>
              </a:ext>
            </a:extLst>
          </p:cNvPr>
          <p:cNvSpPr/>
          <p:nvPr/>
        </p:nvSpPr>
        <p:spPr>
          <a:xfrm rot="421114">
            <a:off x="8168766" y="2859279"/>
            <a:ext cx="336577" cy="636385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83" name="Gruppieren 582">
            <a:extLst>
              <a:ext uri="{FF2B5EF4-FFF2-40B4-BE49-F238E27FC236}">
                <a16:creationId xmlns:a16="http://schemas.microsoft.com/office/drawing/2014/main" id="{24D07745-AE81-1BFA-6EF0-39C9D3315F6E}"/>
              </a:ext>
            </a:extLst>
          </p:cNvPr>
          <p:cNvGrpSpPr/>
          <p:nvPr/>
        </p:nvGrpSpPr>
        <p:grpSpPr>
          <a:xfrm rot="3948649">
            <a:off x="7554506" y="1874734"/>
            <a:ext cx="366571" cy="142554"/>
            <a:chOff x="4617076" y="1092174"/>
            <a:chExt cx="711720" cy="200289"/>
          </a:xfrm>
        </p:grpSpPr>
        <p:sp>
          <p:nvSpPr>
            <p:cNvPr id="706" name="Flussdiagramm: Verbinder 705">
              <a:extLst>
                <a:ext uri="{FF2B5EF4-FFF2-40B4-BE49-F238E27FC236}">
                  <a16:creationId xmlns:a16="http://schemas.microsoft.com/office/drawing/2014/main" id="{7A4955E0-D1C8-CDEF-FE79-B20518CACC5D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10" name="Freihand 709">
                  <a:extLst>
                    <a:ext uri="{FF2B5EF4-FFF2-40B4-BE49-F238E27FC236}">
                      <a16:creationId xmlns:a16="http://schemas.microsoft.com/office/drawing/2014/main" id="{63E81BF5-DA29-5267-40B6-1AF9AE40DA0A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9" name="Freihand 168">
                  <a:extLst>
                    <a:ext uri="{FF2B5EF4-FFF2-40B4-BE49-F238E27FC236}">
                      <a16:creationId xmlns:a16="http://schemas.microsoft.com/office/drawing/2014/main" id="{91EB677D-1A65-E823-0C71-EF5CBEE138C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12" name="Freihand 711">
                  <a:extLst>
                    <a:ext uri="{FF2B5EF4-FFF2-40B4-BE49-F238E27FC236}">
                      <a16:creationId xmlns:a16="http://schemas.microsoft.com/office/drawing/2014/main" id="{4497AF30-242B-76E3-D4C1-11FB9B308BC4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70" name="Freihand 169">
                  <a:extLst>
                    <a:ext uri="{FF2B5EF4-FFF2-40B4-BE49-F238E27FC236}">
                      <a16:creationId xmlns:a16="http://schemas.microsoft.com/office/drawing/2014/main" id="{36AF54BE-C480-C4B9-9B99-9BAB6C8A634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4" name="Gruppieren 583">
            <a:extLst>
              <a:ext uri="{FF2B5EF4-FFF2-40B4-BE49-F238E27FC236}">
                <a16:creationId xmlns:a16="http://schemas.microsoft.com/office/drawing/2014/main" id="{CC1398C4-965A-D8E6-548C-0FD0229B603B}"/>
              </a:ext>
            </a:extLst>
          </p:cNvPr>
          <p:cNvGrpSpPr/>
          <p:nvPr/>
        </p:nvGrpSpPr>
        <p:grpSpPr>
          <a:xfrm rot="7103256">
            <a:off x="8782814" y="2307464"/>
            <a:ext cx="366571" cy="142554"/>
            <a:chOff x="4617076" y="1092174"/>
            <a:chExt cx="711720" cy="200289"/>
          </a:xfrm>
        </p:grpSpPr>
        <p:sp>
          <p:nvSpPr>
            <p:cNvPr id="702" name="Flussdiagramm: Verbinder 701">
              <a:extLst>
                <a:ext uri="{FF2B5EF4-FFF2-40B4-BE49-F238E27FC236}">
                  <a16:creationId xmlns:a16="http://schemas.microsoft.com/office/drawing/2014/main" id="{B4A14517-3505-872A-98CE-63DA43BE5F2F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03" name="Freihand 702">
                  <a:extLst>
                    <a:ext uri="{FF2B5EF4-FFF2-40B4-BE49-F238E27FC236}">
                      <a16:creationId xmlns:a16="http://schemas.microsoft.com/office/drawing/2014/main" id="{A091C1E1-042C-8B37-12A9-8DD43F83140D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6" name="Freihand 165">
                  <a:extLst>
                    <a:ext uri="{FF2B5EF4-FFF2-40B4-BE49-F238E27FC236}">
                      <a16:creationId xmlns:a16="http://schemas.microsoft.com/office/drawing/2014/main" id="{076DB5AB-0874-2D3A-4D34-4E5A559710F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704" name="Freihand 703">
                  <a:extLst>
                    <a:ext uri="{FF2B5EF4-FFF2-40B4-BE49-F238E27FC236}">
                      <a16:creationId xmlns:a16="http://schemas.microsoft.com/office/drawing/2014/main" id="{C04243DF-C615-3025-3C9A-694058F7D8E5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67" name="Freihand 166">
                  <a:extLst>
                    <a:ext uri="{FF2B5EF4-FFF2-40B4-BE49-F238E27FC236}">
                      <a16:creationId xmlns:a16="http://schemas.microsoft.com/office/drawing/2014/main" id="{233F6B5D-582E-69C8-5672-B7C7EC143453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5" name="Gruppieren 584">
            <a:extLst>
              <a:ext uri="{FF2B5EF4-FFF2-40B4-BE49-F238E27FC236}">
                <a16:creationId xmlns:a16="http://schemas.microsoft.com/office/drawing/2014/main" id="{B7B29299-BD5F-1EB8-FB42-06F6DE39DCDC}"/>
              </a:ext>
            </a:extLst>
          </p:cNvPr>
          <p:cNvGrpSpPr/>
          <p:nvPr/>
        </p:nvGrpSpPr>
        <p:grpSpPr>
          <a:xfrm rot="20564352">
            <a:off x="7517523" y="4306465"/>
            <a:ext cx="381956" cy="136812"/>
            <a:chOff x="4617076" y="1092174"/>
            <a:chExt cx="711720" cy="200289"/>
          </a:xfrm>
        </p:grpSpPr>
        <p:sp>
          <p:nvSpPr>
            <p:cNvPr id="682" name="Flussdiagramm: Verbinder 681">
              <a:extLst>
                <a:ext uri="{FF2B5EF4-FFF2-40B4-BE49-F238E27FC236}">
                  <a16:creationId xmlns:a16="http://schemas.microsoft.com/office/drawing/2014/main" id="{79204103-9474-108D-E54D-CEFE670F3EE5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83" name="Freihand 682">
                  <a:extLst>
                    <a:ext uri="{FF2B5EF4-FFF2-40B4-BE49-F238E27FC236}">
                      <a16:creationId xmlns:a16="http://schemas.microsoft.com/office/drawing/2014/main" id="{76B2020C-E646-5C84-12F7-CAA1A2341823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3" name="Freihand 162">
                  <a:extLst>
                    <a:ext uri="{FF2B5EF4-FFF2-40B4-BE49-F238E27FC236}">
                      <a16:creationId xmlns:a16="http://schemas.microsoft.com/office/drawing/2014/main" id="{986B45F6-5293-E07F-7268-4EC38046F55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701" name="Freihand 700">
                  <a:extLst>
                    <a:ext uri="{FF2B5EF4-FFF2-40B4-BE49-F238E27FC236}">
                      <a16:creationId xmlns:a16="http://schemas.microsoft.com/office/drawing/2014/main" id="{72B494F4-A460-F7BE-9F78-75D3D65AEBC8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64" name="Freihand 163">
                  <a:extLst>
                    <a:ext uri="{FF2B5EF4-FFF2-40B4-BE49-F238E27FC236}">
                      <a16:creationId xmlns:a16="http://schemas.microsoft.com/office/drawing/2014/main" id="{FC3DBC70-9DDF-7D41-D900-1420A954D55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6" name="Gruppieren 585">
            <a:extLst>
              <a:ext uri="{FF2B5EF4-FFF2-40B4-BE49-F238E27FC236}">
                <a16:creationId xmlns:a16="http://schemas.microsoft.com/office/drawing/2014/main" id="{56FAF261-A598-3109-8F61-BB619589978D}"/>
              </a:ext>
            </a:extLst>
          </p:cNvPr>
          <p:cNvGrpSpPr/>
          <p:nvPr/>
        </p:nvGrpSpPr>
        <p:grpSpPr>
          <a:xfrm rot="11027248">
            <a:off x="9491039" y="1763718"/>
            <a:ext cx="381956" cy="136812"/>
            <a:chOff x="4617076" y="1092174"/>
            <a:chExt cx="711720" cy="200289"/>
          </a:xfrm>
        </p:grpSpPr>
        <p:sp>
          <p:nvSpPr>
            <p:cNvPr id="679" name="Flussdiagramm: Verbinder 678">
              <a:extLst>
                <a:ext uri="{FF2B5EF4-FFF2-40B4-BE49-F238E27FC236}">
                  <a16:creationId xmlns:a16="http://schemas.microsoft.com/office/drawing/2014/main" id="{F25353CC-1DDC-242F-7E6B-2EA459585723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80" name="Freihand 679">
                  <a:extLst>
                    <a:ext uri="{FF2B5EF4-FFF2-40B4-BE49-F238E27FC236}">
                      <a16:creationId xmlns:a16="http://schemas.microsoft.com/office/drawing/2014/main" id="{AE90425D-0AFF-45F8-1697-C33ACB2A0F30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60" name="Freihand 159">
                  <a:extLst>
                    <a:ext uri="{FF2B5EF4-FFF2-40B4-BE49-F238E27FC236}">
                      <a16:creationId xmlns:a16="http://schemas.microsoft.com/office/drawing/2014/main" id="{765AA3AE-905D-66FB-E83B-8AA05E2CD840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681" name="Freihand 680">
                  <a:extLst>
                    <a:ext uri="{FF2B5EF4-FFF2-40B4-BE49-F238E27FC236}">
                      <a16:creationId xmlns:a16="http://schemas.microsoft.com/office/drawing/2014/main" id="{8D37F416-35CA-F72B-7C3A-3E424B2D1E30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61" name="Freihand 160">
                  <a:extLst>
                    <a:ext uri="{FF2B5EF4-FFF2-40B4-BE49-F238E27FC236}">
                      <a16:creationId xmlns:a16="http://schemas.microsoft.com/office/drawing/2014/main" id="{72F67904-91D2-01B0-F904-C607C2F6055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7" name="Gruppieren 586">
            <a:extLst>
              <a:ext uri="{FF2B5EF4-FFF2-40B4-BE49-F238E27FC236}">
                <a16:creationId xmlns:a16="http://schemas.microsoft.com/office/drawing/2014/main" id="{76A3A9D0-5610-0E6E-03A6-AC5F668CBCA8}"/>
              </a:ext>
            </a:extLst>
          </p:cNvPr>
          <p:cNvGrpSpPr/>
          <p:nvPr/>
        </p:nvGrpSpPr>
        <p:grpSpPr>
          <a:xfrm rot="14040374">
            <a:off x="9025155" y="3861732"/>
            <a:ext cx="366571" cy="142554"/>
            <a:chOff x="4617076" y="1092174"/>
            <a:chExt cx="711720" cy="200289"/>
          </a:xfrm>
        </p:grpSpPr>
        <p:sp>
          <p:nvSpPr>
            <p:cNvPr id="649" name="Flussdiagramm: Verbinder 648">
              <a:extLst>
                <a:ext uri="{FF2B5EF4-FFF2-40B4-BE49-F238E27FC236}">
                  <a16:creationId xmlns:a16="http://schemas.microsoft.com/office/drawing/2014/main" id="{5A79CB1C-D2A2-0E7F-FCF5-9AEA426CFFFE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50" name="Freihand 649">
                  <a:extLst>
                    <a:ext uri="{FF2B5EF4-FFF2-40B4-BE49-F238E27FC236}">
                      <a16:creationId xmlns:a16="http://schemas.microsoft.com/office/drawing/2014/main" id="{7A3DBDC8-F634-5417-B23E-DB8CEFA1E8FF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57" name="Freihand 156">
                  <a:extLst>
                    <a:ext uri="{FF2B5EF4-FFF2-40B4-BE49-F238E27FC236}">
                      <a16:creationId xmlns:a16="http://schemas.microsoft.com/office/drawing/2014/main" id="{71CD330F-A1C3-6941-636B-6CC7DCFDED8D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654" name="Freihand 653">
                  <a:extLst>
                    <a:ext uri="{FF2B5EF4-FFF2-40B4-BE49-F238E27FC236}">
                      <a16:creationId xmlns:a16="http://schemas.microsoft.com/office/drawing/2014/main" id="{43463258-2E04-84E9-E9FB-7FA120191751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58" name="Freihand 157">
                  <a:extLst>
                    <a:ext uri="{FF2B5EF4-FFF2-40B4-BE49-F238E27FC236}">
                      <a16:creationId xmlns:a16="http://schemas.microsoft.com/office/drawing/2014/main" id="{4E243A73-8D47-B3A8-EBAE-D7553BACF77B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8" name="Gruppieren 587">
            <a:extLst>
              <a:ext uri="{FF2B5EF4-FFF2-40B4-BE49-F238E27FC236}">
                <a16:creationId xmlns:a16="http://schemas.microsoft.com/office/drawing/2014/main" id="{53536213-0F4C-80E2-9176-9C13424DD2D8}"/>
              </a:ext>
            </a:extLst>
          </p:cNvPr>
          <p:cNvGrpSpPr/>
          <p:nvPr/>
        </p:nvGrpSpPr>
        <p:grpSpPr>
          <a:xfrm rot="2885882">
            <a:off x="7100397" y="2442361"/>
            <a:ext cx="366571" cy="142554"/>
            <a:chOff x="4617076" y="1092174"/>
            <a:chExt cx="711720" cy="200289"/>
          </a:xfrm>
        </p:grpSpPr>
        <p:sp>
          <p:nvSpPr>
            <p:cNvPr id="643" name="Flussdiagramm: Verbinder 642">
              <a:extLst>
                <a:ext uri="{FF2B5EF4-FFF2-40B4-BE49-F238E27FC236}">
                  <a16:creationId xmlns:a16="http://schemas.microsoft.com/office/drawing/2014/main" id="{1F1329A7-73E7-157B-3596-14BCF85BE6EB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47" name="Freihand 646">
                  <a:extLst>
                    <a:ext uri="{FF2B5EF4-FFF2-40B4-BE49-F238E27FC236}">
                      <a16:creationId xmlns:a16="http://schemas.microsoft.com/office/drawing/2014/main" id="{78F65E07-AFC4-A26E-7EDC-A663ACA8E2AA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54" name="Freihand 153">
                  <a:extLst>
                    <a:ext uri="{FF2B5EF4-FFF2-40B4-BE49-F238E27FC236}">
                      <a16:creationId xmlns:a16="http://schemas.microsoft.com/office/drawing/2014/main" id="{D39D183D-84D8-DE42-6F4E-67695D36F3F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648" name="Freihand 647">
                  <a:extLst>
                    <a:ext uri="{FF2B5EF4-FFF2-40B4-BE49-F238E27FC236}">
                      <a16:creationId xmlns:a16="http://schemas.microsoft.com/office/drawing/2014/main" id="{5442F1A5-BF20-922C-3382-61261BB3EADE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55" name="Freihand 154">
                  <a:extLst>
                    <a:ext uri="{FF2B5EF4-FFF2-40B4-BE49-F238E27FC236}">
                      <a16:creationId xmlns:a16="http://schemas.microsoft.com/office/drawing/2014/main" id="{484635CF-1517-566E-1233-BD35CFFAA7E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9" name="Gruppieren 588">
            <a:extLst>
              <a:ext uri="{FF2B5EF4-FFF2-40B4-BE49-F238E27FC236}">
                <a16:creationId xmlns:a16="http://schemas.microsoft.com/office/drawing/2014/main" id="{F9EA153A-D708-E698-7B87-AAA734B86C05}"/>
              </a:ext>
            </a:extLst>
          </p:cNvPr>
          <p:cNvGrpSpPr/>
          <p:nvPr/>
        </p:nvGrpSpPr>
        <p:grpSpPr>
          <a:xfrm rot="17494741">
            <a:off x="8468804" y="4571504"/>
            <a:ext cx="366571" cy="142554"/>
            <a:chOff x="4617076" y="1092174"/>
            <a:chExt cx="711720" cy="200289"/>
          </a:xfrm>
        </p:grpSpPr>
        <p:sp>
          <p:nvSpPr>
            <p:cNvPr id="634" name="Flussdiagramm: Verbinder 633">
              <a:extLst>
                <a:ext uri="{FF2B5EF4-FFF2-40B4-BE49-F238E27FC236}">
                  <a16:creationId xmlns:a16="http://schemas.microsoft.com/office/drawing/2014/main" id="{5F9F48CF-64AF-81C6-A414-DB20E33EA2F0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41" name="Freihand 640">
                  <a:extLst>
                    <a:ext uri="{FF2B5EF4-FFF2-40B4-BE49-F238E27FC236}">
                      <a16:creationId xmlns:a16="http://schemas.microsoft.com/office/drawing/2014/main" id="{AAA5AC02-49D1-13AC-C267-D5AA831F5FB8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151" name="Freihand 150">
                  <a:extLst>
                    <a:ext uri="{FF2B5EF4-FFF2-40B4-BE49-F238E27FC236}">
                      <a16:creationId xmlns:a16="http://schemas.microsoft.com/office/drawing/2014/main" id="{BC486454-C2BE-B3D5-2703-BADB6BD0A54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642" name="Freihand 641">
                  <a:extLst>
                    <a:ext uri="{FF2B5EF4-FFF2-40B4-BE49-F238E27FC236}">
                      <a16:creationId xmlns:a16="http://schemas.microsoft.com/office/drawing/2014/main" id="{50F69BB2-6A39-DF37-51F2-CBE57AC0437C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152" name="Freihand 151">
                  <a:extLst>
                    <a:ext uri="{FF2B5EF4-FFF2-40B4-BE49-F238E27FC236}">
                      <a16:creationId xmlns:a16="http://schemas.microsoft.com/office/drawing/2014/main" id="{006575D4-E2CD-2D38-73B9-6C760C52B6B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2" name="Gruppieren 591">
            <a:extLst>
              <a:ext uri="{FF2B5EF4-FFF2-40B4-BE49-F238E27FC236}">
                <a16:creationId xmlns:a16="http://schemas.microsoft.com/office/drawing/2014/main" id="{49981403-24CB-58E9-AB66-2D2E39721F58}"/>
              </a:ext>
            </a:extLst>
          </p:cNvPr>
          <p:cNvGrpSpPr/>
          <p:nvPr/>
        </p:nvGrpSpPr>
        <p:grpSpPr>
          <a:xfrm rot="11318824">
            <a:off x="9269009" y="4395885"/>
            <a:ext cx="424970" cy="39788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625" name="Freihand 624">
                  <a:extLst>
                    <a:ext uri="{FF2B5EF4-FFF2-40B4-BE49-F238E27FC236}">
                      <a16:creationId xmlns:a16="http://schemas.microsoft.com/office/drawing/2014/main" id="{7E997C45-7F67-11E3-2CB1-3FD7A283DD70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41" name="Freihand 140">
                  <a:extLst>
                    <a:ext uri="{FF2B5EF4-FFF2-40B4-BE49-F238E27FC236}">
                      <a16:creationId xmlns:a16="http://schemas.microsoft.com/office/drawing/2014/main" id="{FD60CE01-D558-2CA1-EFA5-CC0218142A0B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626" name="Freihand 625">
                  <a:extLst>
                    <a:ext uri="{FF2B5EF4-FFF2-40B4-BE49-F238E27FC236}">
                      <a16:creationId xmlns:a16="http://schemas.microsoft.com/office/drawing/2014/main" id="{770558F4-5A33-8F60-DE17-E8B1BC9C2F21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42" name="Freihand 141">
                  <a:extLst>
                    <a:ext uri="{FF2B5EF4-FFF2-40B4-BE49-F238E27FC236}">
                      <a16:creationId xmlns:a16="http://schemas.microsoft.com/office/drawing/2014/main" id="{62BCD35A-D57F-240B-0A8A-6AF32A847BD9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627" name="Freihand 626">
                  <a:extLst>
                    <a:ext uri="{FF2B5EF4-FFF2-40B4-BE49-F238E27FC236}">
                      <a16:creationId xmlns:a16="http://schemas.microsoft.com/office/drawing/2014/main" id="{45208CE8-EB3E-233C-308F-7958C1D5F90D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43" name="Freihand 142">
                  <a:extLst>
                    <a:ext uri="{FF2B5EF4-FFF2-40B4-BE49-F238E27FC236}">
                      <a16:creationId xmlns:a16="http://schemas.microsoft.com/office/drawing/2014/main" id="{33E004C7-EC3B-9F13-866C-277F1A06B8D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628" name="Freihand 627">
                  <a:extLst>
                    <a:ext uri="{FF2B5EF4-FFF2-40B4-BE49-F238E27FC236}">
                      <a16:creationId xmlns:a16="http://schemas.microsoft.com/office/drawing/2014/main" id="{3026BE67-B8DD-6ABB-A2D8-1076D167F03E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44" name="Freihand 143">
                  <a:extLst>
                    <a:ext uri="{FF2B5EF4-FFF2-40B4-BE49-F238E27FC236}">
                      <a16:creationId xmlns:a16="http://schemas.microsoft.com/office/drawing/2014/main" id="{046B9A25-3C3E-BD73-0305-645330B39AD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629" name="Freihand 628">
                  <a:extLst>
                    <a:ext uri="{FF2B5EF4-FFF2-40B4-BE49-F238E27FC236}">
                      <a16:creationId xmlns:a16="http://schemas.microsoft.com/office/drawing/2014/main" id="{6D8338B6-FF97-665A-CECF-0869149E1B76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45" name="Freihand 144">
                  <a:extLst>
                    <a:ext uri="{FF2B5EF4-FFF2-40B4-BE49-F238E27FC236}">
                      <a16:creationId xmlns:a16="http://schemas.microsoft.com/office/drawing/2014/main" id="{8458AB24-9F86-001E-0235-80CB88D7694E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630" name="Freihand 629">
                  <a:extLst>
                    <a:ext uri="{FF2B5EF4-FFF2-40B4-BE49-F238E27FC236}">
                      <a16:creationId xmlns:a16="http://schemas.microsoft.com/office/drawing/2014/main" id="{62E15F7C-1367-76B8-E4CF-E1B9E7018F7C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46" name="Freihand 145">
                  <a:extLst>
                    <a:ext uri="{FF2B5EF4-FFF2-40B4-BE49-F238E27FC236}">
                      <a16:creationId xmlns:a16="http://schemas.microsoft.com/office/drawing/2014/main" id="{EFE83A61-1398-AD51-ECCA-047407E9EF4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631" name="Freihand 630">
                  <a:extLst>
                    <a:ext uri="{FF2B5EF4-FFF2-40B4-BE49-F238E27FC236}">
                      <a16:creationId xmlns:a16="http://schemas.microsoft.com/office/drawing/2014/main" id="{7376DFC7-2EF6-C502-3082-981997AF90B0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47" name="Freihand 146">
                  <a:extLst>
                    <a:ext uri="{FF2B5EF4-FFF2-40B4-BE49-F238E27FC236}">
                      <a16:creationId xmlns:a16="http://schemas.microsoft.com/office/drawing/2014/main" id="{616A06A9-0B77-A33C-E460-BA174B398C28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632" name="Freihand 631">
                  <a:extLst>
                    <a:ext uri="{FF2B5EF4-FFF2-40B4-BE49-F238E27FC236}">
                      <a16:creationId xmlns:a16="http://schemas.microsoft.com/office/drawing/2014/main" id="{BEE2129A-A566-AD1C-8A7A-C684BBDD0094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48" name="Freihand 147">
                  <a:extLst>
                    <a:ext uri="{FF2B5EF4-FFF2-40B4-BE49-F238E27FC236}">
                      <a16:creationId xmlns:a16="http://schemas.microsoft.com/office/drawing/2014/main" id="{57D6F808-B2F9-EF1F-C2DC-AA11D73DDF4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633" name="Freihand 632">
                  <a:extLst>
                    <a:ext uri="{FF2B5EF4-FFF2-40B4-BE49-F238E27FC236}">
                      <a16:creationId xmlns:a16="http://schemas.microsoft.com/office/drawing/2014/main" id="{56790852-7F65-0888-C4E3-47FADA56F50B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49" name="Freihand 148">
                  <a:extLst>
                    <a:ext uri="{FF2B5EF4-FFF2-40B4-BE49-F238E27FC236}">
                      <a16:creationId xmlns:a16="http://schemas.microsoft.com/office/drawing/2014/main" id="{BAD3E6B5-5AF8-F3F1-9C92-6B7CF8AB29C5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5" name="Gruppieren 604">
            <a:extLst>
              <a:ext uri="{FF2B5EF4-FFF2-40B4-BE49-F238E27FC236}">
                <a16:creationId xmlns:a16="http://schemas.microsoft.com/office/drawing/2014/main" id="{5D1BD7A3-6FA8-577E-3CBB-2B1C94E5AB28}"/>
              </a:ext>
            </a:extLst>
          </p:cNvPr>
          <p:cNvGrpSpPr/>
          <p:nvPr/>
        </p:nvGrpSpPr>
        <p:grpSpPr>
          <a:xfrm rot="6816280">
            <a:off x="8696768" y="1271603"/>
            <a:ext cx="407852" cy="414580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616" name="Freihand 615">
                  <a:extLst>
                    <a:ext uri="{FF2B5EF4-FFF2-40B4-BE49-F238E27FC236}">
                      <a16:creationId xmlns:a16="http://schemas.microsoft.com/office/drawing/2014/main" id="{707D39D3-BD33-35DB-AA47-30AD9E189571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32" name="Freihand 131">
                  <a:extLst>
                    <a:ext uri="{FF2B5EF4-FFF2-40B4-BE49-F238E27FC236}">
                      <a16:creationId xmlns:a16="http://schemas.microsoft.com/office/drawing/2014/main" id="{A4313E82-C8DF-2BF6-66DB-1977C1C077D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617" name="Freihand 616">
                  <a:extLst>
                    <a:ext uri="{FF2B5EF4-FFF2-40B4-BE49-F238E27FC236}">
                      <a16:creationId xmlns:a16="http://schemas.microsoft.com/office/drawing/2014/main" id="{C7025F39-DFE3-52DE-D4F1-D7E35D002350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33" name="Freihand 132">
                  <a:extLst>
                    <a:ext uri="{FF2B5EF4-FFF2-40B4-BE49-F238E27FC236}">
                      <a16:creationId xmlns:a16="http://schemas.microsoft.com/office/drawing/2014/main" id="{BD72205A-0D7D-8158-9F28-FA4EC8AC8CE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618" name="Freihand 617">
                  <a:extLst>
                    <a:ext uri="{FF2B5EF4-FFF2-40B4-BE49-F238E27FC236}">
                      <a16:creationId xmlns:a16="http://schemas.microsoft.com/office/drawing/2014/main" id="{9709F8EE-A7D0-E437-3A63-946AB3578A41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34" name="Freihand 133">
                  <a:extLst>
                    <a:ext uri="{FF2B5EF4-FFF2-40B4-BE49-F238E27FC236}">
                      <a16:creationId xmlns:a16="http://schemas.microsoft.com/office/drawing/2014/main" id="{5FC623D9-B2AE-52FC-1D45-CD81FABD0D4D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619" name="Freihand 618">
                  <a:extLst>
                    <a:ext uri="{FF2B5EF4-FFF2-40B4-BE49-F238E27FC236}">
                      <a16:creationId xmlns:a16="http://schemas.microsoft.com/office/drawing/2014/main" id="{5ED2950A-72A5-B621-67BC-60143A7943EA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35" name="Freihand 134">
                  <a:extLst>
                    <a:ext uri="{FF2B5EF4-FFF2-40B4-BE49-F238E27FC236}">
                      <a16:creationId xmlns:a16="http://schemas.microsoft.com/office/drawing/2014/main" id="{13B25178-7DAA-F620-AF66-303915D49309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620" name="Freihand 619">
                  <a:extLst>
                    <a:ext uri="{FF2B5EF4-FFF2-40B4-BE49-F238E27FC236}">
                      <a16:creationId xmlns:a16="http://schemas.microsoft.com/office/drawing/2014/main" id="{64AB441A-DC02-E6FF-FC4B-66CB3A6C2676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36" name="Freihand 135">
                  <a:extLst>
                    <a:ext uri="{FF2B5EF4-FFF2-40B4-BE49-F238E27FC236}">
                      <a16:creationId xmlns:a16="http://schemas.microsoft.com/office/drawing/2014/main" id="{80D827DB-C20F-41EA-264C-8CFA07A89D8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621" name="Freihand 620">
                  <a:extLst>
                    <a:ext uri="{FF2B5EF4-FFF2-40B4-BE49-F238E27FC236}">
                      <a16:creationId xmlns:a16="http://schemas.microsoft.com/office/drawing/2014/main" id="{0F2D208B-7AD3-319D-CA4A-82B67D453C54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37" name="Freihand 136">
                  <a:extLst>
                    <a:ext uri="{FF2B5EF4-FFF2-40B4-BE49-F238E27FC236}">
                      <a16:creationId xmlns:a16="http://schemas.microsoft.com/office/drawing/2014/main" id="{2C902548-B958-6A4F-D97A-1B65E5BCA4C3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622" name="Freihand 621">
                  <a:extLst>
                    <a:ext uri="{FF2B5EF4-FFF2-40B4-BE49-F238E27FC236}">
                      <a16:creationId xmlns:a16="http://schemas.microsoft.com/office/drawing/2014/main" id="{38DFEE38-37EE-9DAC-84F5-5C731151B7A8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38" name="Freihand 137">
                  <a:extLst>
                    <a:ext uri="{FF2B5EF4-FFF2-40B4-BE49-F238E27FC236}">
                      <a16:creationId xmlns:a16="http://schemas.microsoft.com/office/drawing/2014/main" id="{423C78E5-A032-984A-47FA-BCDC721FA9F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623" name="Freihand 622">
                  <a:extLst>
                    <a:ext uri="{FF2B5EF4-FFF2-40B4-BE49-F238E27FC236}">
                      <a16:creationId xmlns:a16="http://schemas.microsoft.com/office/drawing/2014/main" id="{F9A02163-74A9-FC40-D1EE-72C8DACB8A79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39" name="Freihand 138">
                  <a:extLst>
                    <a:ext uri="{FF2B5EF4-FFF2-40B4-BE49-F238E27FC236}">
                      <a16:creationId xmlns:a16="http://schemas.microsoft.com/office/drawing/2014/main" id="{2F00D0AD-A691-427E-FAEF-217B782D9FED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624" name="Freihand 623">
                  <a:extLst>
                    <a:ext uri="{FF2B5EF4-FFF2-40B4-BE49-F238E27FC236}">
                      <a16:creationId xmlns:a16="http://schemas.microsoft.com/office/drawing/2014/main" id="{6D599BE2-EB88-07F7-15F8-243F00F69B06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40" name="Freihand 139">
                  <a:extLst>
                    <a:ext uri="{FF2B5EF4-FFF2-40B4-BE49-F238E27FC236}">
                      <a16:creationId xmlns:a16="http://schemas.microsoft.com/office/drawing/2014/main" id="{377DB018-98E7-60A1-CFFE-70963AA0C7BB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06" name="Gruppieren 605">
            <a:extLst>
              <a:ext uri="{FF2B5EF4-FFF2-40B4-BE49-F238E27FC236}">
                <a16:creationId xmlns:a16="http://schemas.microsoft.com/office/drawing/2014/main" id="{84D91A88-1A7B-DB9F-44C8-5AF5C0BEF276}"/>
              </a:ext>
            </a:extLst>
          </p:cNvPr>
          <p:cNvGrpSpPr/>
          <p:nvPr/>
        </p:nvGrpSpPr>
        <p:grpSpPr>
          <a:xfrm rot="18881806">
            <a:off x="7440904" y="1084432"/>
            <a:ext cx="424970" cy="39788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607" name="Freihand 606">
                  <a:extLst>
                    <a:ext uri="{FF2B5EF4-FFF2-40B4-BE49-F238E27FC236}">
                      <a16:creationId xmlns:a16="http://schemas.microsoft.com/office/drawing/2014/main" id="{E2220119-1409-5CED-14A0-074D56F637BA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23" name="Freihand 122">
                  <a:extLst>
                    <a:ext uri="{FF2B5EF4-FFF2-40B4-BE49-F238E27FC236}">
                      <a16:creationId xmlns:a16="http://schemas.microsoft.com/office/drawing/2014/main" id="{DBDF8C2F-D0C8-1CBC-25EA-CEB8144BFB51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608" name="Freihand 607">
                  <a:extLst>
                    <a:ext uri="{FF2B5EF4-FFF2-40B4-BE49-F238E27FC236}">
                      <a16:creationId xmlns:a16="http://schemas.microsoft.com/office/drawing/2014/main" id="{D3683768-F5A6-1700-FE61-71A5F4A16B8B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24" name="Freihand 123">
                  <a:extLst>
                    <a:ext uri="{FF2B5EF4-FFF2-40B4-BE49-F238E27FC236}">
                      <a16:creationId xmlns:a16="http://schemas.microsoft.com/office/drawing/2014/main" id="{E93961F8-D4D3-7BFF-60DB-5D0266548856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609" name="Freihand 608">
                  <a:extLst>
                    <a:ext uri="{FF2B5EF4-FFF2-40B4-BE49-F238E27FC236}">
                      <a16:creationId xmlns:a16="http://schemas.microsoft.com/office/drawing/2014/main" id="{8E85C9CB-F91B-410A-3227-6D199877633F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25" name="Freihand 124">
                  <a:extLst>
                    <a:ext uri="{FF2B5EF4-FFF2-40B4-BE49-F238E27FC236}">
                      <a16:creationId xmlns:a16="http://schemas.microsoft.com/office/drawing/2014/main" id="{CEDCAD15-6A95-7A7D-4189-BCBF51629631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610" name="Freihand 609">
                  <a:extLst>
                    <a:ext uri="{FF2B5EF4-FFF2-40B4-BE49-F238E27FC236}">
                      <a16:creationId xmlns:a16="http://schemas.microsoft.com/office/drawing/2014/main" id="{79BCBE99-24C6-48DF-2E18-43B73A03224B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26" name="Freihand 125">
                  <a:extLst>
                    <a:ext uri="{FF2B5EF4-FFF2-40B4-BE49-F238E27FC236}">
                      <a16:creationId xmlns:a16="http://schemas.microsoft.com/office/drawing/2014/main" id="{A088590E-8C83-D0AD-60DF-3EDA884FAB76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611" name="Freihand 610">
                  <a:extLst>
                    <a:ext uri="{FF2B5EF4-FFF2-40B4-BE49-F238E27FC236}">
                      <a16:creationId xmlns:a16="http://schemas.microsoft.com/office/drawing/2014/main" id="{66B8365F-7091-69A0-70E0-E5C88BB4F8EF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27" name="Freihand 126">
                  <a:extLst>
                    <a:ext uri="{FF2B5EF4-FFF2-40B4-BE49-F238E27FC236}">
                      <a16:creationId xmlns:a16="http://schemas.microsoft.com/office/drawing/2014/main" id="{65CA007D-09D1-B132-42B0-27A0C3E695A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612" name="Freihand 611">
                  <a:extLst>
                    <a:ext uri="{FF2B5EF4-FFF2-40B4-BE49-F238E27FC236}">
                      <a16:creationId xmlns:a16="http://schemas.microsoft.com/office/drawing/2014/main" id="{32111960-10E3-594F-66A7-4858B4BD9D85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28" name="Freihand 127">
                  <a:extLst>
                    <a:ext uri="{FF2B5EF4-FFF2-40B4-BE49-F238E27FC236}">
                      <a16:creationId xmlns:a16="http://schemas.microsoft.com/office/drawing/2014/main" id="{5A0D6BBF-DA53-F9BA-FD51-2CAFE33D80D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613" name="Freihand 612">
                  <a:extLst>
                    <a:ext uri="{FF2B5EF4-FFF2-40B4-BE49-F238E27FC236}">
                      <a16:creationId xmlns:a16="http://schemas.microsoft.com/office/drawing/2014/main" id="{0FB81D32-AAC9-E6D6-79B5-3E93D3263B34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29" name="Freihand 128">
                  <a:extLst>
                    <a:ext uri="{FF2B5EF4-FFF2-40B4-BE49-F238E27FC236}">
                      <a16:creationId xmlns:a16="http://schemas.microsoft.com/office/drawing/2014/main" id="{72DC3EAB-FFC9-1F3D-FCF6-5F3EC75E8EC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614" name="Freihand 613">
                  <a:extLst>
                    <a:ext uri="{FF2B5EF4-FFF2-40B4-BE49-F238E27FC236}">
                      <a16:creationId xmlns:a16="http://schemas.microsoft.com/office/drawing/2014/main" id="{E656E756-8CEC-2FB6-5CB9-B2BD3AAD0D92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30" name="Freihand 129">
                  <a:extLst>
                    <a:ext uri="{FF2B5EF4-FFF2-40B4-BE49-F238E27FC236}">
                      <a16:creationId xmlns:a16="http://schemas.microsoft.com/office/drawing/2014/main" id="{7D593C52-C78D-ACB0-F3A6-348097E211F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615" name="Freihand 614">
                  <a:extLst>
                    <a:ext uri="{FF2B5EF4-FFF2-40B4-BE49-F238E27FC236}">
                      <a16:creationId xmlns:a16="http://schemas.microsoft.com/office/drawing/2014/main" id="{051E5762-9E42-C621-7EEA-0ED6F1BEDB9D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31" name="Freihand 130">
                  <a:extLst>
                    <a:ext uri="{FF2B5EF4-FFF2-40B4-BE49-F238E27FC236}">
                      <a16:creationId xmlns:a16="http://schemas.microsoft.com/office/drawing/2014/main" id="{2D76AD73-711B-4764-2C82-7896342E16DF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78" name="Freihandform: Form 777">
            <a:extLst>
              <a:ext uri="{FF2B5EF4-FFF2-40B4-BE49-F238E27FC236}">
                <a16:creationId xmlns:a16="http://schemas.microsoft.com/office/drawing/2014/main" id="{82F63387-DF65-7F37-CEC0-1D8468C826CE}"/>
              </a:ext>
            </a:extLst>
          </p:cNvPr>
          <p:cNvSpPr/>
          <p:nvPr/>
        </p:nvSpPr>
        <p:spPr>
          <a:xfrm rot="16401196">
            <a:off x="10951189" y="2763225"/>
            <a:ext cx="340661" cy="671142"/>
          </a:xfrm>
          <a:custGeom>
            <a:avLst/>
            <a:gdLst>
              <a:gd name="connsiteX0" fmla="*/ 167426 w 502276"/>
              <a:gd name="connsiteY0" fmla="*/ 341290 h 830687"/>
              <a:gd name="connsiteX1" fmla="*/ 109471 w 502276"/>
              <a:gd name="connsiteY1" fmla="*/ 521594 h 830687"/>
              <a:gd name="connsiteX2" fmla="*/ 103031 w 502276"/>
              <a:gd name="connsiteY2" fmla="*/ 560231 h 830687"/>
              <a:gd name="connsiteX3" fmla="*/ 90153 w 502276"/>
              <a:gd name="connsiteY3" fmla="*/ 605307 h 830687"/>
              <a:gd name="connsiteX4" fmla="*/ 96592 w 502276"/>
              <a:gd name="connsiteY4" fmla="*/ 779172 h 830687"/>
              <a:gd name="connsiteX5" fmla="*/ 103031 w 502276"/>
              <a:gd name="connsiteY5" fmla="*/ 804930 h 830687"/>
              <a:gd name="connsiteX6" fmla="*/ 148107 w 502276"/>
              <a:gd name="connsiteY6" fmla="*/ 830687 h 830687"/>
              <a:gd name="connsiteX7" fmla="*/ 167426 w 502276"/>
              <a:gd name="connsiteY7" fmla="*/ 824248 h 830687"/>
              <a:gd name="connsiteX8" fmla="*/ 218941 w 502276"/>
              <a:gd name="connsiteY8" fmla="*/ 753414 h 830687"/>
              <a:gd name="connsiteX9" fmla="*/ 231820 w 502276"/>
              <a:gd name="connsiteY9" fmla="*/ 734096 h 830687"/>
              <a:gd name="connsiteX10" fmla="*/ 244699 w 502276"/>
              <a:gd name="connsiteY10" fmla="*/ 695459 h 830687"/>
              <a:gd name="connsiteX11" fmla="*/ 257578 w 502276"/>
              <a:gd name="connsiteY11" fmla="*/ 650383 h 830687"/>
              <a:gd name="connsiteX12" fmla="*/ 264017 w 502276"/>
              <a:gd name="connsiteY12" fmla="*/ 605307 h 830687"/>
              <a:gd name="connsiteX13" fmla="*/ 283336 w 502276"/>
              <a:gd name="connsiteY13" fmla="*/ 425003 h 830687"/>
              <a:gd name="connsiteX14" fmla="*/ 296215 w 502276"/>
              <a:gd name="connsiteY14" fmla="*/ 392806 h 830687"/>
              <a:gd name="connsiteX15" fmla="*/ 341291 w 502276"/>
              <a:gd name="connsiteY15" fmla="*/ 354169 h 830687"/>
              <a:gd name="connsiteX16" fmla="*/ 386367 w 502276"/>
              <a:gd name="connsiteY16" fmla="*/ 315532 h 830687"/>
              <a:gd name="connsiteX17" fmla="*/ 418564 w 502276"/>
              <a:gd name="connsiteY17" fmla="*/ 276896 h 830687"/>
              <a:gd name="connsiteX18" fmla="*/ 431443 w 502276"/>
              <a:gd name="connsiteY18" fmla="*/ 257577 h 830687"/>
              <a:gd name="connsiteX19" fmla="*/ 470079 w 502276"/>
              <a:gd name="connsiteY19" fmla="*/ 218941 h 830687"/>
              <a:gd name="connsiteX20" fmla="*/ 482958 w 502276"/>
              <a:gd name="connsiteY20" fmla="*/ 186744 h 830687"/>
              <a:gd name="connsiteX21" fmla="*/ 489398 w 502276"/>
              <a:gd name="connsiteY21" fmla="*/ 160986 h 830687"/>
              <a:gd name="connsiteX22" fmla="*/ 502276 w 502276"/>
              <a:gd name="connsiteY22" fmla="*/ 135228 h 830687"/>
              <a:gd name="connsiteX23" fmla="*/ 450761 w 502276"/>
              <a:gd name="connsiteY23" fmla="*/ 19318 h 830687"/>
              <a:gd name="connsiteX24" fmla="*/ 418564 w 502276"/>
              <a:gd name="connsiteY24" fmla="*/ 25758 h 830687"/>
              <a:gd name="connsiteX25" fmla="*/ 392806 w 502276"/>
              <a:gd name="connsiteY25" fmla="*/ 19318 h 830687"/>
              <a:gd name="connsiteX26" fmla="*/ 347730 w 502276"/>
              <a:gd name="connsiteY26" fmla="*/ 38637 h 830687"/>
              <a:gd name="connsiteX27" fmla="*/ 315533 w 502276"/>
              <a:gd name="connsiteY27" fmla="*/ 64394 h 830687"/>
              <a:gd name="connsiteX28" fmla="*/ 276896 w 502276"/>
              <a:gd name="connsiteY28" fmla="*/ 115910 h 830687"/>
              <a:gd name="connsiteX29" fmla="*/ 264017 w 502276"/>
              <a:gd name="connsiteY29" fmla="*/ 180304 h 830687"/>
              <a:gd name="connsiteX30" fmla="*/ 251138 w 502276"/>
              <a:gd name="connsiteY30" fmla="*/ 199622 h 830687"/>
              <a:gd name="connsiteX31" fmla="*/ 218941 w 502276"/>
              <a:gd name="connsiteY31" fmla="*/ 206062 h 830687"/>
              <a:gd name="connsiteX32" fmla="*/ 160986 w 502276"/>
              <a:gd name="connsiteY32" fmla="*/ 115910 h 830687"/>
              <a:gd name="connsiteX33" fmla="*/ 154547 w 502276"/>
              <a:gd name="connsiteY33" fmla="*/ 83713 h 830687"/>
              <a:gd name="connsiteX34" fmla="*/ 122350 w 502276"/>
              <a:gd name="connsiteY34" fmla="*/ 38637 h 830687"/>
              <a:gd name="connsiteX35" fmla="*/ 83713 w 502276"/>
              <a:gd name="connsiteY35" fmla="*/ 12879 h 830687"/>
              <a:gd name="connsiteX36" fmla="*/ 64395 w 502276"/>
              <a:gd name="connsiteY36" fmla="*/ 0 h 830687"/>
              <a:gd name="connsiteX37" fmla="*/ 19319 w 502276"/>
              <a:gd name="connsiteY37" fmla="*/ 6439 h 830687"/>
              <a:gd name="connsiteX38" fmla="*/ 0 w 502276"/>
              <a:gd name="connsiteY38" fmla="*/ 51515 h 830687"/>
              <a:gd name="connsiteX39" fmla="*/ 6440 w 502276"/>
              <a:gd name="connsiteY39" fmla="*/ 90152 h 830687"/>
              <a:gd name="connsiteX40" fmla="*/ 45076 w 502276"/>
              <a:gd name="connsiteY40" fmla="*/ 148107 h 830687"/>
              <a:gd name="connsiteX41" fmla="*/ 57955 w 502276"/>
              <a:gd name="connsiteY41" fmla="*/ 167425 h 830687"/>
              <a:gd name="connsiteX42" fmla="*/ 64395 w 502276"/>
              <a:gd name="connsiteY42" fmla="*/ 186744 h 830687"/>
              <a:gd name="connsiteX43" fmla="*/ 96592 w 502276"/>
              <a:gd name="connsiteY43" fmla="*/ 218941 h 830687"/>
              <a:gd name="connsiteX44" fmla="*/ 115910 w 502276"/>
              <a:gd name="connsiteY44" fmla="*/ 244699 h 830687"/>
              <a:gd name="connsiteX45" fmla="*/ 141668 w 502276"/>
              <a:gd name="connsiteY45" fmla="*/ 283335 h 830687"/>
              <a:gd name="connsiteX46" fmla="*/ 160986 w 502276"/>
              <a:gd name="connsiteY46" fmla="*/ 302653 h 830687"/>
              <a:gd name="connsiteX47" fmla="*/ 167426 w 502276"/>
              <a:gd name="connsiteY47" fmla="*/ 321972 h 830687"/>
              <a:gd name="connsiteX48" fmla="*/ 154547 w 502276"/>
              <a:gd name="connsiteY48" fmla="*/ 386366 h 830687"/>
              <a:gd name="connsiteX49" fmla="*/ 154547 w 502276"/>
              <a:gd name="connsiteY49" fmla="*/ 399245 h 8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502276" h="830687">
                <a:moveTo>
                  <a:pt x="167426" y="341290"/>
                </a:moveTo>
                <a:cubicBezTo>
                  <a:pt x="148108" y="401391"/>
                  <a:pt x="127284" y="461030"/>
                  <a:pt x="109471" y="521594"/>
                </a:cubicBezTo>
                <a:cubicBezTo>
                  <a:pt x="105787" y="534120"/>
                  <a:pt x="105967" y="547509"/>
                  <a:pt x="103031" y="560231"/>
                </a:cubicBezTo>
                <a:cubicBezTo>
                  <a:pt x="99517" y="575457"/>
                  <a:pt x="94446" y="590282"/>
                  <a:pt x="90153" y="605307"/>
                </a:cubicBezTo>
                <a:cubicBezTo>
                  <a:pt x="82866" y="721896"/>
                  <a:pt x="77104" y="681731"/>
                  <a:pt x="96592" y="779172"/>
                </a:cubicBezTo>
                <a:cubicBezTo>
                  <a:pt x="98328" y="787850"/>
                  <a:pt x="98122" y="797566"/>
                  <a:pt x="103031" y="804930"/>
                </a:cubicBezTo>
                <a:cubicBezTo>
                  <a:pt x="107580" y="811753"/>
                  <a:pt x="143654" y="828460"/>
                  <a:pt x="148107" y="830687"/>
                </a:cubicBezTo>
                <a:cubicBezTo>
                  <a:pt x="154547" y="828541"/>
                  <a:pt x="162272" y="828665"/>
                  <a:pt x="167426" y="824248"/>
                </a:cubicBezTo>
                <a:cubicBezTo>
                  <a:pt x="181206" y="812437"/>
                  <a:pt x="209939" y="766917"/>
                  <a:pt x="218941" y="753414"/>
                </a:cubicBezTo>
                <a:cubicBezTo>
                  <a:pt x="223234" y="746975"/>
                  <a:pt x="229373" y="741438"/>
                  <a:pt x="231820" y="734096"/>
                </a:cubicBezTo>
                <a:lnTo>
                  <a:pt x="244699" y="695459"/>
                </a:lnTo>
                <a:cubicBezTo>
                  <a:pt x="250214" y="678913"/>
                  <a:pt x="254345" y="668164"/>
                  <a:pt x="257578" y="650383"/>
                </a:cubicBezTo>
                <a:cubicBezTo>
                  <a:pt x="260293" y="635450"/>
                  <a:pt x="262294" y="620387"/>
                  <a:pt x="264017" y="605307"/>
                </a:cubicBezTo>
                <a:cubicBezTo>
                  <a:pt x="270880" y="545253"/>
                  <a:pt x="260887" y="481125"/>
                  <a:pt x="283336" y="425003"/>
                </a:cubicBezTo>
                <a:cubicBezTo>
                  <a:pt x="287629" y="414271"/>
                  <a:pt x="289803" y="402424"/>
                  <a:pt x="296215" y="392806"/>
                </a:cubicBezTo>
                <a:cubicBezTo>
                  <a:pt x="308708" y="374066"/>
                  <a:pt x="323812" y="365822"/>
                  <a:pt x="341291" y="354169"/>
                </a:cubicBezTo>
                <a:cubicBezTo>
                  <a:pt x="396984" y="261346"/>
                  <a:pt x="325965" y="362511"/>
                  <a:pt x="386367" y="315532"/>
                </a:cubicBezTo>
                <a:cubicBezTo>
                  <a:pt x="399600" y="305240"/>
                  <a:pt x="408272" y="290129"/>
                  <a:pt x="418564" y="276896"/>
                </a:cubicBezTo>
                <a:cubicBezTo>
                  <a:pt x="423316" y="270787"/>
                  <a:pt x="426301" y="263362"/>
                  <a:pt x="431443" y="257577"/>
                </a:cubicBezTo>
                <a:cubicBezTo>
                  <a:pt x="443543" y="243964"/>
                  <a:pt x="470079" y="218941"/>
                  <a:pt x="470079" y="218941"/>
                </a:cubicBezTo>
                <a:cubicBezTo>
                  <a:pt x="474372" y="208209"/>
                  <a:pt x="479303" y="197710"/>
                  <a:pt x="482958" y="186744"/>
                </a:cubicBezTo>
                <a:cubicBezTo>
                  <a:pt x="485757" y="178348"/>
                  <a:pt x="486291" y="169273"/>
                  <a:pt x="489398" y="160986"/>
                </a:cubicBezTo>
                <a:cubicBezTo>
                  <a:pt x="492768" y="151998"/>
                  <a:pt x="497983" y="143814"/>
                  <a:pt x="502276" y="135228"/>
                </a:cubicBezTo>
                <a:cubicBezTo>
                  <a:pt x="493698" y="92337"/>
                  <a:pt x="506084" y="30383"/>
                  <a:pt x="450761" y="19318"/>
                </a:cubicBezTo>
                <a:lnTo>
                  <a:pt x="418564" y="25758"/>
                </a:lnTo>
                <a:cubicBezTo>
                  <a:pt x="409978" y="23611"/>
                  <a:pt x="401656" y="19318"/>
                  <a:pt x="392806" y="19318"/>
                </a:cubicBezTo>
                <a:cubicBezTo>
                  <a:pt x="374019" y="19318"/>
                  <a:pt x="361751" y="28122"/>
                  <a:pt x="347730" y="38637"/>
                </a:cubicBezTo>
                <a:cubicBezTo>
                  <a:pt x="336735" y="46883"/>
                  <a:pt x="324820" y="54263"/>
                  <a:pt x="315533" y="64394"/>
                </a:cubicBezTo>
                <a:cubicBezTo>
                  <a:pt x="301029" y="80217"/>
                  <a:pt x="276896" y="115910"/>
                  <a:pt x="276896" y="115910"/>
                </a:cubicBezTo>
                <a:cubicBezTo>
                  <a:pt x="272603" y="137375"/>
                  <a:pt x="276159" y="162091"/>
                  <a:pt x="264017" y="180304"/>
                </a:cubicBezTo>
                <a:cubicBezTo>
                  <a:pt x="259724" y="186743"/>
                  <a:pt x="257857" y="195782"/>
                  <a:pt x="251138" y="199622"/>
                </a:cubicBezTo>
                <a:cubicBezTo>
                  <a:pt x="241635" y="205052"/>
                  <a:pt x="229673" y="203915"/>
                  <a:pt x="218941" y="206062"/>
                </a:cubicBezTo>
                <a:cubicBezTo>
                  <a:pt x="168360" y="133804"/>
                  <a:pt x="185582" y="165103"/>
                  <a:pt x="160986" y="115910"/>
                </a:cubicBezTo>
                <a:cubicBezTo>
                  <a:pt x="158840" y="105178"/>
                  <a:pt x="158008" y="94096"/>
                  <a:pt x="154547" y="83713"/>
                </a:cubicBezTo>
                <a:cubicBezTo>
                  <a:pt x="147976" y="63999"/>
                  <a:pt x="138609" y="51282"/>
                  <a:pt x="122350" y="38637"/>
                </a:cubicBezTo>
                <a:cubicBezTo>
                  <a:pt x="110132" y="29134"/>
                  <a:pt x="96592" y="21465"/>
                  <a:pt x="83713" y="12879"/>
                </a:cubicBezTo>
                <a:lnTo>
                  <a:pt x="64395" y="0"/>
                </a:lnTo>
                <a:cubicBezTo>
                  <a:pt x="49370" y="2146"/>
                  <a:pt x="33189" y="275"/>
                  <a:pt x="19319" y="6439"/>
                </a:cubicBezTo>
                <a:cubicBezTo>
                  <a:pt x="6813" y="11997"/>
                  <a:pt x="2278" y="42405"/>
                  <a:pt x="0" y="51515"/>
                </a:cubicBezTo>
                <a:cubicBezTo>
                  <a:pt x="2147" y="64394"/>
                  <a:pt x="1978" y="77881"/>
                  <a:pt x="6440" y="90152"/>
                </a:cubicBezTo>
                <a:cubicBezTo>
                  <a:pt x="12891" y="107893"/>
                  <a:pt x="34017" y="132624"/>
                  <a:pt x="45076" y="148107"/>
                </a:cubicBezTo>
                <a:cubicBezTo>
                  <a:pt x="49574" y="154405"/>
                  <a:pt x="54494" y="160503"/>
                  <a:pt x="57955" y="167425"/>
                </a:cubicBezTo>
                <a:cubicBezTo>
                  <a:pt x="60991" y="173496"/>
                  <a:pt x="60322" y="181314"/>
                  <a:pt x="64395" y="186744"/>
                </a:cubicBezTo>
                <a:cubicBezTo>
                  <a:pt x="73502" y="198886"/>
                  <a:pt x="86508" y="207597"/>
                  <a:pt x="96592" y="218941"/>
                </a:cubicBezTo>
                <a:cubicBezTo>
                  <a:pt x="103722" y="226963"/>
                  <a:pt x="109755" y="235907"/>
                  <a:pt x="115910" y="244699"/>
                </a:cubicBezTo>
                <a:cubicBezTo>
                  <a:pt x="124786" y="257379"/>
                  <a:pt x="130723" y="272390"/>
                  <a:pt x="141668" y="283335"/>
                </a:cubicBezTo>
                <a:lnTo>
                  <a:pt x="160986" y="302653"/>
                </a:lnTo>
                <a:cubicBezTo>
                  <a:pt x="163133" y="309093"/>
                  <a:pt x="167426" y="315184"/>
                  <a:pt x="167426" y="321972"/>
                </a:cubicBezTo>
                <a:cubicBezTo>
                  <a:pt x="167426" y="350307"/>
                  <a:pt x="158801" y="360842"/>
                  <a:pt x="154547" y="386366"/>
                </a:cubicBezTo>
                <a:cubicBezTo>
                  <a:pt x="153841" y="390601"/>
                  <a:pt x="154547" y="394952"/>
                  <a:pt x="154547" y="399245"/>
                </a:cubicBezTo>
              </a:path>
            </a:pathLst>
          </a:custGeom>
          <a:solidFill>
            <a:srgbClr val="FF0000"/>
          </a:solidFill>
          <a:ln w="19050">
            <a:solidFill>
              <a:srgbClr val="FF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79" name="Gruppieren 778">
            <a:extLst>
              <a:ext uri="{FF2B5EF4-FFF2-40B4-BE49-F238E27FC236}">
                <a16:creationId xmlns:a16="http://schemas.microsoft.com/office/drawing/2014/main" id="{4ABE8036-3D70-1C7D-9D29-27E464FC007F}"/>
              </a:ext>
            </a:extLst>
          </p:cNvPr>
          <p:cNvGrpSpPr/>
          <p:nvPr/>
        </p:nvGrpSpPr>
        <p:grpSpPr>
          <a:xfrm rot="9094324">
            <a:off x="11310091" y="2632324"/>
            <a:ext cx="386591" cy="144284"/>
            <a:chOff x="4617076" y="1092174"/>
            <a:chExt cx="711720" cy="200289"/>
          </a:xfrm>
        </p:grpSpPr>
        <p:sp>
          <p:nvSpPr>
            <p:cNvPr id="1000" name="Flussdiagramm: Verbinder 999">
              <a:extLst>
                <a:ext uri="{FF2B5EF4-FFF2-40B4-BE49-F238E27FC236}">
                  <a16:creationId xmlns:a16="http://schemas.microsoft.com/office/drawing/2014/main" id="{349844FB-2A37-23D5-0D4B-4EF26860576F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01" name="Freihand 1000">
                  <a:extLst>
                    <a:ext uri="{FF2B5EF4-FFF2-40B4-BE49-F238E27FC236}">
                      <a16:creationId xmlns:a16="http://schemas.microsoft.com/office/drawing/2014/main" id="{6CA1C8C9-CD1B-3FFF-AFC6-B6F47AE45412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91" name="Freihand 90">
                  <a:extLst>
                    <a:ext uri="{FF2B5EF4-FFF2-40B4-BE49-F238E27FC236}">
                      <a16:creationId xmlns:a16="http://schemas.microsoft.com/office/drawing/2014/main" id="{BC27C236-D087-E04F-FCFC-E4B42CCAEB39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002" name="Freihand 1001">
                  <a:extLst>
                    <a:ext uri="{FF2B5EF4-FFF2-40B4-BE49-F238E27FC236}">
                      <a16:creationId xmlns:a16="http://schemas.microsoft.com/office/drawing/2014/main" id="{CABCE284-26BF-FE97-3E89-D0E477B58FF7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92" name="Freihand 91">
                  <a:extLst>
                    <a:ext uri="{FF2B5EF4-FFF2-40B4-BE49-F238E27FC236}">
                      <a16:creationId xmlns:a16="http://schemas.microsoft.com/office/drawing/2014/main" id="{FB1EDF61-774C-4CED-E517-6B9C4EFE36F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0" name="Gruppieren 779">
            <a:extLst>
              <a:ext uri="{FF2B5EF4-FFF2-40B4-BE49-F238E27FC236}">
                <a16:creationId xmlns:a16="http://schemas.microsoft.com/office/drawing/2014/main" id="{94ADA312-A0D3-FE67-428E-C298C4E8CC61}"/>
              </a:ext>
            </a:extLst>
          </p:cNvPr>
          <p:cNvGrpSpPr/>
          <p:nvPr/>
        </p:nvGrpSpPr>
        <p:grpSpPr>
          <a:xfrm rot="13325326">
            <a:off x="10127478" y="3089279"/>
            <a:ext cx="663731" cy="419948"/>
            <a:chOff x="10124454" y="2801768"/>
            <a:chExt cx="663731" cy="419948"/>
          </a:xfrm>
        </p:grpSpPr>
        <p:grpSp>
          <p:nvGrpSpPr>
            <p:cNvPr id="988" name="Gruppieren 987">
              <a:extLst>
                <a:ext uri="{FF2B5EF4-FFF2-40B4-BE49-F238E27FC236}">
                  <a16:creationId xmlns:a16="http://schemas.microsoft.com/office/drawing/2014/main" id="{29358FFA-7072-0D1B-783A-143FB9E5A0A0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97" name="Flussdiagramm: Verbinder 996">
                <a:extLst>
                  <a:ext uri="{FF2B5EF4-FFF2-40B4-BE49-F238E27FC236}">
                    <a16:creationId xmlns:a16="http://schemas.microsoft.com/office/drawing/2014/main" id="{5E013304-C4BE-B351-157E-802D32F911D0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6">
                <p14:nvContentPartPr>
                  <p14:cNvPr id="998" name="Freihand 997">
                    <a:extLst>
                      <a:ext uri="{FF2B5EF4-FFF2-40B4-BE49-F238E27FC236}">
                        <a16:creationId xmlns:a16="http://schemas.microsoft.com/office/drawing/2014/main" id="{0CE46B26-6AF4-9BA9-4129-812EFD323987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88" name="Freihand 87">
                    <a:extLst>
                      <a:ext uri="{FF2B5EF4-FFF2-40B4-BE49-F238E27FC236}">
                        <a16:creationId xmlns:a16="http://schemas.microsoft.com/office/drawing/2014/main" id="{754C1E1C-E4D4-6D4A-2208-40840EC4E832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7">
                <p14:nvContentPartPr>
                  <p14:cNvPr id="999" name="Freihand 998">
                    <a:extLst>
                      <a:ext uri="{FF2B5EF4-FFF2-40B4-BE49-F238E27FC236}">
                        <a16:creationId xmlns:a16="http://schemas.microsoft.com/office/drawing/2014/main" id="{C945C616-08C9-BDDD-A33A-C076A07EF659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89" name="Freihand 88">
                    <a:extLst>
                      <a:ext uri="{FF2B5EF4-FFF2-40B4-BE49-F238E27FC236}">
                        <a16:creationId xmlns:a16="http://schemas.microsoft.com/office/drawing/2014/main" id="{5F4723CF-06BE-A026-3F5D-B3BE0C30318F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89" name="Gruppieren 988">
              <a:extLst>
                <a:ext uri="{FF2B5EF4-FFF2-40B4-BE49-F238E27FC236}">
                  <a16:creationId xmlns:a16="http://schemas.microsoft.com/office/drawing/2014/main" id="{E33F33C9-45FE-3290-4508-671B69FF3A02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94" name="Flussdiagramm: Verbinder 993">
                <a:extLst>
                  <a:ext uri="{FF2B5EF4-FFF2-40B4-BE49-F238E27FC236}">
                    <a16:creationId xmlns:a16="http://schemas.microsoft.com/office/drawing/2014/main" id="{EFBAEB30-6284-15D8-D414-DFF3F9D6283B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58">
                <p14:nvContentPartPr>
                  <p14:cNvPr id="995" name="Freihand 994">
                    <a:extLst>
                      <a:ext uri="{FF2B5EF4-FFF2-40B4-BE49-F238E27FC236}">
                        <a16:creationId xmlns:a16="http://schemas.microsoft.com/office/drawing/2014/main" id="{037620A2-A777-E0BF-5DCE-25DC24902A7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85" name="Freihand 84">
                    <a:extLst>
                      <a:ext uri="{FF2B5EF4-FFF2-40B4-BE49-F238E27FC236}">
                        <a16:creationId xmlns:a16="http://schemas.microsoft.com/office/drawing/2014/main" id="{2FFA30D5-597E-5E8A-3874-2249010A0A48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9">
                <p14:nvContentPartPr>
                  <p14:cNvPr id="996" name="Freihand 995">
                    <a:extLst>
                      <a:ext uri="{FF2B5EF4-FFF2-40B4-BE49-F238E27FC236}">
                        <a16:creationId xmlns:a16="http://schemas.microsoft.com/office/drawing/2014/main" id="{8C3B3955-9466-C9E7-6F71-E1AC18B6B1FF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86" name="Freihand 85">
                    <a:extLst>
                      <a:ext uri="{FF2B5EF4-FFF2-40B4-BE49-F238E27FC236}">
                        <a16:creationId xmlns:a16="http://schemas.microsoft.com/office/drawing/2014/main" id="{619FA060-5930-8EFD-C0F1-7404CB5EA349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90" name="Gruppieren 989">
              <a:extLst>
                <a:ext uri="{FF2B5EF4-FFF2-40B4-BE49-F238E27FC236}">
                  <a16:creationId xmlns:a16="http://schemas.microsoft.com/office/drawing/2014/main" id="{1410BA42-B488-FCD9-BCF1-BD7882662FB7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91" name="Flussdiagramm: Verbinder 990">
                <a:extLst>
                  <a:ext uri="{FF2B5EF4-FFF2-40B4-BE49-F238E27FC236}">
                    <a16:creationId xmlns:a16="http://schemas.microsoft.com/office/drawing/2014/main" id="{03BC85C1-B5D7-551E-5E27-0849D027093C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0">
                <p14:nvContentPartPr>
                  <p14:cNvPr id="992" name="Freihand 991">
                    <a:extLst>
                      <a:ext uri="{FF2B5EF4-FFF2-40B4-BE49-F238E27FC236}">
                        <a16:creationId xmlns:a16="http://schemas.microsoft.com/office/drawing/2014/main" id="{30FC21FC-5772-FC51-B810-390624FDB82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82" name="Freihand 81">
                    <a:extLst>
                      <a:ext uri="{FF2B5EF4-FFF2-40B4-BE49-F238E27FC236}">
                        <a16:creationId xmlns:a16="http://schemas.microsoft.com/office/drawing/2014/main" id="{6B9077FE-5ED6-54FF-68EA-7E094627753C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1">
                <p14:nvContentPartPr>
                  <p14:cNvPr id="993" name="Freihand 992">
                    <a:extLst>
                      <a:ext uri="{FF2B5EF4-FFF2-40B4-BE49-F238E27FC236}">
                        <a16:creationId xmlns:a16="http://schemas.microsoft.com/office/drawing/2014/main" id="{975B5AE5-BD1C-D6C7-D1E3-A0C0CBD0642D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83" name="Freihand 82">
                    <a:extLst>
                      <a:ext uri="{FF2B5EF4-FFF2-40B4-BE49-F238E27FC236}">
                        <a16:creationId xmlns:a16="http://schemas.microsoft.com/office/drawing/2014/main" id="{893112E7-08DC-88C2-7B46-D9EB1481F64A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81" name="Gruppieren 780">
            <a:extLst>
              <a:ext uri="{FF2B5EF4-FFF2-40B4-BE49-F238E27FC236}">
                <a16:creationId xmlns:a16="http://schemas.microsoft.com/office/drawing/2014/main" id="{DBA6C055-C350-FCC5-FCB7-619FDA22A3E3}"/>
              </a:ext>
            </a:extLst>
          </p:cNvPr>
          <p:cNvGrpSpPr/>
          <p:nvPr/>
        </p:nvGrpSpPr>
        <p:grpSpPr>
          <a:xfrm rot="3552573">
            <a:off x="11399245" y="2857358"/>
            <a:ext cx="663731" cy="419948"/>
            <a:chOff x="10124454" y="2801768"/>
            <a:chExt cx="663731" cy="419948"/>
          </a:xfrm>
        </p:grpSpPr>
        <p:grpSp>
          <p:nvGrpSpPr>
            <p:cNvPr id="976" name="Gruppieren 975">
              <a:extLst>
                <a:ext uri="{FF2B5EF4-FFF2-40B4-BE49-F238E27FC236}">
                  <a16:creationId xmlns:a16="http://schemas.microsoft.com/office/drawing/2014/main" id="{92A8F61C-5107-636B-F740-7F6914894FB3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85" name="Flussdiagramm: Verbinder 984">
                <a:extLst>
                  <a:ext uri="{FF2B5EF4-FFF2-40B4-BE49-F238E27FC236}">
                    <a16:creationId xmlns:a16="http://schemas.microsoft.com/office/drawing/2014/main" id="{F2F394F3-F8C4-B73A-45C5-5134B710909D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2">
                <p14:nvContentPartPr>
                  <p14:cNvPr id="986" name="Freihand 985">
                    <a:extLst>
                      <a:ext uri="{FF2B5EF4-FFF2-40B4-BE49-F238E27FC236}">
                        <a16:creationId xmlns:a16="http://schemas.microsoft.com/office/drawing/2014/main" id="{7BA8A544-4C7A-AD10-0C01-AA309EC6D40C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76" name="Freihand 75">
                    <a:extLst>
                      <a:ext uri="{FF2B5EF4-FFF2-40B4-BE49-F238E27FC236}">
                        <a16:creationId xmlns:a16="http://schemas.microsoft.com/office/drawing/2014/main" id="{CC205833-7937-7621-9996-C093275AD83A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3">
                <p14:nvContentPartPr>
                  <p14:cNvPr id="987" name="Freihand 986">
                    <a:extLst>
                      <a:ext uri="{FF2B5EF4-FFF2-40B4-BE49-F238E27FC236}">
                        <a16:creationId xmlns:a16="http://schemas.microsoft.com/office/drawing/2014/main" id="{C0B7098C-6A29-F0BA-7892-F24FAAE0E78F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77" name="Freihand 76">
                    <a:extLst>
                      <a:ext uri="{FF2B5EF4-FFF2-40B4-BE49-F238E27FC236}">
                        <a16:creationId xmlns:a16="http://schemas.microsoft.com/office/drawing/2014/main" id="{1C899850-BCDC-D7C4-28CF-A646F9FEE188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77" name="Gruppieren 976">
              <a:extLst>
                <a:ext uri="{FF2B5EF4-FFF2-40B4-BE49-F238E27FC236}">
                  <a16:creationId xmlns:a16="http://schemas.microsoft.com/office/drawing/2014/main" id="{89E65074-3B5A-2E50-8C31-439C0A90E97F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82" name="Flussdiagramm: Verbinder 981">
                <a:extLst>
                  <a:ext uri="{FF2B5EF4-FFF2-40B4-BE49-F238E27FC236}">
                    <a16:creationId xmlns:a16="http://schemas.microsoft.com/office/drawing/2014/main" id="{88D2791E-2441-831F-0A0D-A963334B047C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4">
                <p14:nvContentPartPr>
                  <p14:cNvPr id="983" name="Freihand 982">
                    <a:extLst>
                      <a:ext uri="{FF2B5EF4-FFF2-40B4-BE49-F238E27FC236}">
                        <a16:creationId xmlns:a16="http://schemas.microsoft.com/office/drawing/2014/main" id="{00F7597C-45DD-0CF7-D22F-729C5EEEDD31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73" name="Freihand 72">
                    <a:extLst>
                      <a:ext uri="{FF2B5EF4-FFF2-40B4-BE49-F238E27FC236}">
                        <a16:creationId xmlns:a16="http://schemas.microsoft.com/office/drawing/2014/main" id="{39C24C75-341A-A311-D6E6-A119BFB77B61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5">
                <p14:nvContentPartPr>
                  <p14:cNvPr id="984" name="Freihand 983">
                    <a:extLst>
                      <a:ext uri="{FF2B5EF4-FFF2-40B4-BE49-F238E27FC236}">
                        <a16:creationId xmlns:a16="http://schemas.microsoft.com/office/drawing/2014/main" id="{6A762B0D-F4F2-5859-DA46-3448A608D112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74" name="Freihand 73">
                    <a:extLst>
                      <a:ext uri="{FF2B5EF4-FFF2-40B4-BE49-F238E27FC236}">
                        <a16:creationId xmlns:a16="http://schemas.microsoft.com/office/drawing/2014/main" id="{DCC7955D-88E2-84A3-D32F-A6053D899ED4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78" name="Gruppieren 977">
              <a:extLst>
                <a:ext uri="{FF2B5EF4-FFF2-40B4-BE49-F238E27FC236}">
                  <a16:creationId xmlns:a16="http://schemas.microsoft.com/office/drawing/2014/main" id="{3AE20A2F-5B5E-48D5-3004-1A3B20BEF909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79" name="Flussdiagramm: Verbinder 978">
                <a:extLst>
                  <a:ext uri="{FF2B5EF4-FFF2-40B4-BE49-F238E27FC236}">
                    <a16:creationId xmlns:a16="http://schemas.microsoft.com/office/drawing/2014/main" id="{B3325E25-2AF8-5B84-397A-8D363D7477A4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6">
                <p14:nvContentPartPr>
                  <p14:cNvPr id="980" name="Freihand 979">
                    <a:extLst>
                      <a:ext uri="{FF2B5EF4-FFF2-40B4-BE49-F238E27FC236}">
                        <a16:creationId xmlns:a16="http://schemas.microsoft.com/office/drawing/2014/main" id="{E0C8C427-76AA-9BE0-43AC-08CEA083214F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70" name="Freihand 69">
                    <a:extLst>
                      <a:ext uri="{FF2B5EF4-FFF2-40B4-BE49-F238E27FC236}">
                        <a16:creationId xmlns:a16="http://schemas.microsoft.com/office/drawing/2014/main" id="{37EDD169-65B3-6F23-498F-9C0C7684771A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7">
                <p14:nvContentPartPr>
                  <p14:cNvPr id="981" name="Freihand 980">
                    <a:extLst>
                      <a:ext uri="{FF2B5EF4-FFF2-40B4-BE49-F238E27FC236}">
                        <a16:creationId xmlns:a16="http://schemas.microsoft.com/office/drawing/2014/main" id="{AD6EBE43-A3ED-5C29-694D-158C6FDA64E7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71" name="Freihand 70">
                    <a:extLst>
                      <a:ext uri="{FF2B5EF4-FFF2-40B4-BE49-F238E27FC236}">
                        <a16:creationId xmlns:a16="http://schemas.microsoft.com/office/drawing/2014/main" id="{23B8792F-9401-F315-70F2-E7CC0678B6AA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88" name="Gruppieren 787">
            <a:extLst>
              <a:ext uri="{FF2B5EF4-FFF2-40B4-BE49-F238E27FC236}">
                <a16:creationId xmlns:a16="http://schemas.microsoft.com/office/drawing/2014/main" id="{174EE011-3E5F-A16D-23FA-C400E9400EBD}"/>
              </a:ext>
            </a:extLst>
          </p:cNvPr>
          <p:cNvGrpSpPr/>
          <p:nvPr/>
        </p:nvGrpSpPr>
        <p:grpSpPr>
          <a:xfrm rot="10264967">
            <a:off x="10647146" y="3445883"/>
            <a:ext cx="663731" cy="419948"/>
            <a:chOff x="10124454" y="2801768"/>
            <a:chExt cx="663731" cy="419948"/>
          </a:xfrm>
        </p:grpSpPr>
        <p:grpSp>
          <p:nvGrpSpPr>
            <p:cNvPr id="964" name="Gruppieren 963">
              <a:extLst>
                <a:ext uri="{FF2B5EF4-FFF2-40B4-BE49-F238E27FC236}">
                  <a16:creationId xmlns:a16="http://schemas.microsoft.com/office/drawing/2014/main" id="{684ED83A-A3B4-AF96-39D3-7F7791C2FA98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73" name="Flussdiagramm: Verbinder 972">
                <a:extLst>
                  <a:ext uri="{FF2B5EF4-FFF2-40B4-BE49-F238E27FC236}">
                    <a16:creationId xmlns:a16="http://schemas.microsoft.com/office/drawing/2014/main" id="{F6D56809-17B1-4370-4023-225D70E3C6E2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68">
                <p14:nvContentPartPr>
                  <p14:cNvPr id="974" name="Freihand 973">
                    <a:extLst>
                      <a:ext uri="{FF2B5EF4-FFF2-40B4-BE49-F238E27FC236}">
                        <a16:creationId xmlns:a16="http://schemas.microsoft.com/office/drawing/2014/main" id="{324928B5-BF36-9288-EC46-829E6B66B8B7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64" name="Freihand 63">
                    <a:extLst>
                      <a:ext uri="{FF2B5EF4-FFF2-40B4-BE49-F238E27FC236}">
                        <a16:creationId xmlns:a16="http://schemas.microsoft.com/office/drawing/2014/main" id="{C07B3B9F-F5E5-92CF-109D-D348F4AAADE3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9">
                <p14:nvContentPartPr>
                  <p14:cNvPr id="975" name="Freihand 974">
                    <a:extLst>
                      <a:ext uri="{FF2B5EF4-FFF2-40B4-BE49-F238E27FC236}">
                        <a16:creationId xmlns:a16="http://schemas.microsoft.com/office/drawing/2014/main" id="{CE6CD657-DC85-C133-C318-2BBE6CBAB90D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65" name="Freihand 64">
                    <a:extLst>
                      <a:ext uri="{FF2B5EF4-FFF2-40B4-BE49-F238E27FC236}">
                        <a16:creationId xmlns:a16="http://schemas.microsoft.com/office/drawing/2014/main" id="{66CE0D04-B383-4C22-A396-609AAC85F92B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65" name="Gruppieren 964">
              <a:extLst>
                <a:ext uri="{FF2B5EF4-FFF2-40B4-BE49-F238E27FC236}">
                  <a16:creationId xmlns:a16="http://schemas.microsoft.com/office/drawing/2014/main" id="{0CC4F30D-3890-AFB9-DD18-EC17B54C7D26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70" name="Flussdiagramm: Verbinder 969">
                <a:extLst>
                  <a:ext uri="{FF2B5EF4-FFF2-40B4-BE49-F238E27FC236}">
                    <a16:creationId xmlns:a16="http://schemas.microsoft.com/office/drawing/2014/main" id="{D2ADCADA-E54A-D732-665A-66A1D67AA74E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0">
                <p14:nvContentPartPr>
                  <p14:cNvPr id="971" name="Freihand 970">
                    <a:extLst>
                      <a:ext uri="{FF2B5EF4-FFF2-40B4-BE49-F238E27FC236}">
                        <a16:creationId xmlns:a16="http://schemas.microsoft.com/office/drawing/2014/main" id="{AFC2F0F1-27AD-F5AB-71A5-D23CCADF948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61" name="Freihand 60">
                    <a:extLst>
                      <a:ext uri="{FF2B5EF4-FFF2-40B4-BE49-F238E27FC236}">
                        <a16:creationId xmlns:a16="http://schemas.microsoft.com/office/drawing/2014/main" id="{82AA1F99-3E09-3F3E-3AFB-24E096F3BB2D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1">
                <p14:nvContentPartPr>
                  <p14:cNvPr id="972" name="Freihand 971">
                    <a:extLst>
                      <a:ext uri="{FF2B5EF4-FFF2-40B4-BE49-F238E27FC236}">
                        <a16:creationId xmlns:a16="http://schemas.microsoft.com/office/drawing/2014/main" id="{95EAA122-FD68-5D78-5AA8-D26DF6F593E5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62" name="Freihand 61">
                    <a:extLst>
                      <a:ext uri="{FF2B5EF4-FFF2-40B4-BE49-F238E27FC236}">
                        <a16:creationId xmlns:a16="http://schemas.microsoft.com/office/drawing/2014/main" id="{45BBAA76-40EA-90BB-CA01-E01BD4F93406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66" name="Gruppieren 965">
              <a:extLst>
                <a:ext uri="{FF2B5EF4-FFF2-40B4-BE49-F238E27FC236}">
                  <a16:creationId xmlns:a16="http://schemas.microsoft.com/office/drawing/2014/main" id="{EDBFE9F3-71E0-F73E-B44C-0DD8D60C9280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67" name="Flussdiagramm: Verbinder 966">
                <a:extLst>
                  <a:ext uri="{FF2B5EF4-FFF2-40B4-BE49-F238E27FC236}">
                    <a16:creationId xmlns:a16="http://schemas.microsoft.com/office/drawing/2014/main" id="{690C11D1-0F3E-8AEF-C079-D82A5EF6EDC0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2">
                <p14:nvContentPartPr>
                  <p14:cNvPr id="968" name="Freihand 967">
                    <a:extLst>
                      <a:ext uri="{FF2B5EF4-FFF2-40B4-BE49-F238E27FC236}">
                        <a16:creationId xmlns:a16="http://schemas.microsoft.com/office/drawing/2014/main" id="{225C2D70-6EAA-F893-81DF-569DBC3D13D2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58" name="Freihand 57">
                    <a:extLst>
                      <a:ext uri="{FF2B5EF4-FFF2-40B4-BE49-F238E27FC236}">
                        <a16:creationId xmlns:a16="http://schemas.microsoft.com/office/drawing/2014/main" id="{2CE63BF1-DF1B-BD51-89C2-9B524D79173F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3">
                <p14:nvContentPartPr>
                  <p14:cNvPr id="969" name="Freihand 968">
                    <a:extLst>
                      <a:ext uri="{FF2B5EF4-FFF2-40B4-BE49-F238E27FC236}">
                        <a16:creationId xmlns:a16="http://schemas.microsoft.com/office/drawing/2014/main" id="{638462CB-47F9-5FEA-CDEC-F9E04A1AF74E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59" name="Freihand 58">
                    <a:extLst>
                      <a:ext uri="{FF2B5EF4-FFF2-40B4-BE49-F238E27FC236}">
                        <a16:creationId xmlns:a16="http://schemas.microsoft.com/office/drawing/2014/main" id="{07B08284-8146-1038-5823-248F0D7E2E4B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789" name="Gruppieren 788">
            <a:extLst>
              <a:ext uri="{FF2B5EF4-FFF2-40B4-BE49-F238E27FC236}">
                <a16:creationId xmlns:a16="http://schemas.microsoft.com/office/drawing/2014/main" id="{032AAB71-EC20-E100-2001-ECBF15C47FF2}"/>
              </a:ext>
            </a:extLst>
          </p:cNvPr>
          <p:cNvGrpSpPr/>
          <p:nvPr/>
        </p:nvGrpSpPr>
        <p:grpSpPr>
          <a:xfrm rot="17028480">
            <a:off x="10201013" y="2484544"/>
            <a:ext cx="663731" cy="419948"/>
            <a:chOff x="10124454" y="2801768"/>
            <a:chExt cx="663731" cy="419948"/>
          </a:xfrm>
        </p:grpSpPr>
        <p:grpSp>
          <p:nvGrpSpPr>
            <p:cNvPr id="942" name="Gruppieren 941">
              <a:extLst>
                <a:ext uri="{FF2B5EF4-FFF2-40B4-BE49-F238E27FC236}">
                  <a16:creationId xmlns:a16="http://schemas.microsoft.com/office/drawing/2014/main" id="{F2EA80D3-15B2-7D39-8F08-1C976CE09718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61" name="Flussdiagramm: Verbinder 960">
                <a:extLst>
                  <a:ext uri="{FF2B5EF4-FFF2-40B4-BE49-F238E27FC236}">
                    <a16:creationId xmlns:a16="http://schemas.microsoft.com/office/drawing/2014/main" id="{21C467F6-B201-C5E7-305C-0A94137D1E53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4">
                <p14:nvContentPartPr>
                  <p14:cNvPr id="962" name="Freihand 961">
                    <a:extLst>
                      <a:ext uri="{FF2B5EF4-FFF2-40B4-BE49-F238E27FC236}">
                        <a16:creationId xmlns:a16="http://schemas.microsoft.com/office/drawing/2014/main" id="{ABF4456B-4DE8-EFD9-DF2A-B1F519ED147C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52" name="Freihand 51">
                    <a:extLst>
                      <a:ext uri="{FF2B5EF4-FFF2-40B4-BE49-F238E27FC236}">
                        <a16:creationId xmlns:a16="http://schemas.microsoft.com/office/drawing/2014/main" id="{B2CA7D5E-9F88-F79D-3862-8172FA93D465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5">
                <p14:nvContentPartPr>
                  <p14:cNvPr id="963" name="Freihand 962">
                    <a:extLst>
                      <a:ext uri="{FF2B5EF4-FFF2-40B4-BE49-F238E27FC236}">
                        <a16:creationId xmlns:a16="http://schemas.microsoft.com/office/drawing/2014/main" id="{86DC039C-09C3-FF46-CB77-56EF056E45A1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53" name="Freihand 52">
                    <a:extLst>
                      <a:ext uri="{FF2B5EF4-FFF2-40B4-BE49-F238E27FC236}">
                        <a16:creationId xmlns:a16="http://schemas.microsoft.com/office/drawing/2014/main" id="{CFAE99DD-5491-EA3F-4ABF-EF0EC4D90E81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43" name="Gruppieren 942">
              <a:extLst>
                <a:ext uri="{FF2B5EF4-FFF2-40B4-BE49-F238E27FC236}">
                  <a16:creationId xmlns:a16="http://schemas.microsoft.com/office/drawing/2014/main" id="{A48CFE9E-9638-0C36-88C4-3009437814D8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48" name="Flussdiagramm: Verbinder 947">
                <a:extLst>
                  <a:ext uri="{FF2B5EF4-FFF2-40B4-BE49-F238E27FC236}">
                    <a16:creationId xmlns:a16="http://schemas.microsoft.com/office/drawing/2014/main" id="{4E6EDC2B-E078-10C3-AF9C-A229838BB6B1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6">
                <p14:nvContentPartPr>
                  <p14:cNvPr id="954" name="Freihand 953">
                    <a:extLst>
                      <a:ext uri="{FF2B5EF4-FFF2-40B4-BE49-F238E27FC236}">
                        <a16:creationId xmlns:a16="http://schemas.microsoft.com/office/drawing/2014/main" id="{312DEF37-4B73-0CB7-F2EB-B4BAFEB5B60A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49" name="Freihand 48">
                    <a:extLst>
                      <a:ext uri="{FF2B5EF4-FFF2-40B4-BE49-F238E27FC236}">
                        <a16:creationId xmlns:a16="http://schemas.microsoft.com/office/drawing/2014/main" id="{ECBF7BF9-4B0C-7B61-2408-375E710A851E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7">
                <p14:nvContentPartPr>
                  <p14:cNvPr id="960" name="Freihand 959">
                    <a:extLst>
                      <a:ext uri="{FF2B5EF4-FFF2-40B4-BE49-F238E27FC236}">
                        <a16:creationId xmlns:a16="http://schemas.microsoft.com/office/drawing/2014/main" id="{066B06A9-2794-51D9-DBC8-A3BE112E1EBE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50" name="Freihand 49">
                    <a:extLst>
                      <a:ext uri="{FF2B5EF4-FFF2-40B4-BE49-F238E27FC236}">
                        <a16:creationId xmlns:a16="http://schemas.microsoft.com/office/drawing/2014/main" id="{2E956B6C-6378-1307-55B7-DDD03DF79099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44" name="Gruppieren 943">
              <a:extLst>
                <a:ext uri="{FF2B5EF4-FFF2-40B4-BE49-F238E27FC236}">
                  <a16:creationId xmlns:a16="http://schemas.microsoft.com/office/drawing/2014/main" id="{62C25A82-E4E5-B02E-DBC0-17D8A6D562FC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45" name="Flussdiagramm: Verbinder 944">
                <a:extLst>
                  <a:ext uri="{FF2B5EF4-FFF2-40B4-BE49-F238E27FC236}">
                    <a16:creationId xmlns:a16="http://schemas.microsoft.com/office/drawing/2014/main" id="{3AACB37B-4D4B-52E8-D366-86CF61C58B3A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78">
                <p14:nvContentPartPr>
                  <p14:cNvPr id="946" name="Freihand 945">
                    <a:extLst>
                      <a:ext uri="{FF2B5EF4-FFF2-40B4-BE49-F238E27FC236}">
                        <a16:creationId xmlns:a16="http://schemas.microsoft.com/office/drawing/2014/main" id="{14468A86-C08D-04C4-AE8E-04CF067C5393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46" name="Freihand 45">
                    <a:extLst>
                      <a:ext uri="{FF2B5EF4-FFF2-40B4-BE49-F238E27FC236}">
                        <a16:creationId xmlns:a16="http://schemas.microsoft.com/office/drawing/2014/main" id="{3028D255-7F42-4818-068D-38739FF0ADA9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9">
                <p14:nvContentPartPr>
                  <p14:cNvPr id="947" name="Freihand 946">
                    <a:extLst>
                      <a:ext uri="{FF2B5EF4-FFF2-40B4-BE49-F238E27FC236}">
                        <a16:creationId xmlns:a16="http://schemas.microsoft.com/office/drawing/2014/main" id="{32A9A4CE-BD74-0565-DD88-2979B9C94EF9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47" name="Freihand 46">
                    <a:extLst>
                      <a:ext uri="{FF2B5EF4-FFF2-40B4-BE49-F238E27FC236}">
                        <a16:creationId xmlns:a16="http://schemas.microsoft.com/office/drawing/2014/main" id="{DD35DD8F-689B-E4A9-8BE6-03DB64945A6B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812" name="Gruppieren 811">
            <a:extLst>
              <a:ext uri="{FF2B5EF4-FFF2-40B4-BE49-F238E27FC236}">
                <a16:creationId xmlns:a16="http://schemas.microsoft.com/office/drawing/2014/main" id="{E0F54330-7CDA-3806-DF4D-8C4955F5D106}"/>
              </a:ext>
            </a:extLst>
          </p:cNvPr>
          <p:cNvGrpSpPr/>
          <p:nvPr/>
        </p:nvGrpSpPr>
        <p:grpSpPr>
          <a:xfrm rot="21431232">
            <a:off x="10823139" y="2295901"/>
            <a:ext cx="663731" cy="419948"/>
            <a:chOff x="10124454" y="2801768"/>
            <a:chExt cx="663731" cy="419948"/>
          </a:xfrm>
        </p:grpSpPr>
        <p:grpSp>
          <p:nvGrpSpPr>
            <p:cNvPr id="918" name="Gruppieren 917">
              <a:extLst>
                <a:ext uri="{FF2B5EF4-FFF2-40B4-BE49-F238E27FC236}">
                  <a16:creationId xmlns:a16="http://schemas.microsoft.com/office/drawing/2014/main" id="{21B6BB5A-9DDC-C8D5-BA6E-70816AB79683}"/>
                </a:ext>
              </a:extLst>
            </p:cNvPr>
            <p:cNvGrpSpPr/>
            <p:nvPr/>
          </p:nvGrpSpPr>
          <p:grpSpPr>
            <a:xfrm rot="8248209">
              <a:off x="10401594" y="3045184"/>
              <a:ext cx="386591" cy="144284"/>
              <a:chOff x="4617076" y="1092174"/>
              <a:chExt cx="711720" cy="200289"/>
            </a:xfrm>
          </p:grpSpPr>
          <p:sp>
            <p:nvSpPr>
              <p:cNvPr id="934" name="Flussdiagramm: Verbinder 933">
                <a:extLst>
                  <a:ext uri="{FF2B5EF4-FFF2-40B4-BE49-F238E27FC236}">
                    <a16:creationId xmlns:a16="http://schemas.microsoft.com/office/drawing/2014/main" id="{C3B861BF-9225-853D-E662-9F0A991E30F3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80">
                <p14:nvContentPartPr>
                  <p14:cNvPr id="935" name="Freihand 934">
                    <a:extLst>
                      <a:ext uri="{FF2B5EF4-FFF2-40B4-BE49-F238E27FC236}">
                        <a16:creationId xmlns:a16="http://schemas.microsoft.com/office/drawing/2014/main" id="{834DC2CF-52C3-85AF-B673-71306732EC7B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40" name="Freihand 39">
                    <a:extLst>
                      <a:ext uri="{FF2B5EF4-FFF2-40B4-BE49-F238E27FC236}">
                        <a16:creationId xmlns:a16="http://schemas.microsoft.com/office/drawing/2014/main" id="{13F6E819-1E2E-7B09-9347-39BC955082B4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1">
                <p14:nvContentPartPr>
                  <p14:cNvPr id="936" name="Freihand 935">
                    <a:extLst>
                      <a:ext uri="{FF2B5EF4-FFF2-40B4-BE49-F238E27FC236}">
                        <a16:creationId xmlns:a16="http://schemas.microsoft.com/office/drawing/2014/main" id="{35B99DE5-4D1E-5E65-2C01-ECA9698E8244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41" name="Freihand 40">
                    <a:extLst>
                      <a:ext uri="{FF2B5EF4-FFF2-40B4-BE49-F238E27FC236}">
                        <a16:creationId xmlns:a16="http://schemas.microsoft.com/office/drawing/2014/main" id="{E9002E28-588C-4232-FE02-B962D2D5BCCF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21" name="Gruppieren 920">
              <a:extLst>
                <a:ext uri="{FF2B5EF4-FFF2-40B4-BE49-F238E27FC236}">
                  <a16:creationId xmlns:a16="http://schemas.microsoft.com/office/drawing/2014/main" id="{9EBBA6A9-4D0B-4174-21D5-C21F37F913A1}"/>
                </a:ext>
              </a:extLst>
            </p:cNvPr>
            <p:cNvGrpSpPr/>
            <p:nvPr/>
          </p:nvGrpSpPr>
          <p:grpSpPr>
            <a:xfrm rot="5400000">
              <a:off x="10003300" y="2922922"/>
              <a:ext cx="386591" cy="144284"/>
              <a:chOff x="4617076" y="1092174"/>
              <a:chExt cx="711720" cy="200289"/>
            </a:xfrm>
          </p:grpSpPr>
          <p:sp>
            <p:nvSpPr>
              <p:cNvPr id="931" name="Flussdiagramm: Verbinder 930">
                <a:extLst>
                  <a:ext uri="{FF2B5EF4-FFF2-40B4-BE49-F238E27FC236}">
                    <a16:creationId xmlns:a16="http://schemas.microsoft.com/office/drawing/2014/main" id="{0D3AE66F-E066-33DF-1B17-B1074A24AAEA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82">
                <p14:nvContentPartPr>
                  <p14:cNvPr id="932" name="Freihand 931">
                    <a:extLst>
                      <a:ext uri="{FF2B5EF4-FFF2-40B4-BE49-F238E27FC236}">
                        <a16:creationId xmlns:a16="http://schemas.microsoft.com/office/drawing/2014/main" id="{8E35085B-F2B5-9249-D3BF-CD22AA70E9B4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37" name="Freihand 36">
                    <a:extLst>
                      <a:ext uri="{FF2B5EF4-FFF2-40B4-BE49-F238E27FC236}">
                        <a16:creationId xmlns:a16="http://schemas.microsoft.com/office/drawing/2014/main" id="{BB7678C0-8BEC-ABD9-87A5-A891B0C759DF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3">
                <p14:nvContentPartPr>
                  <p14:cNvPr id="933" name="Freihand 932">
                    <a:extLst>
                      <a:ext uri="{FF2B5EF4-FFF2-40B4-BE49-F238E27FC236}">
                        <a16:creationId xmlns:a16="http://schemas.microsoft.com/office/drawing/2014/main" id="{5D9FC6AB-0809-CE50-8B3F-CB8996CB9D7A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38" name="Freihand 37">
                    <a:extLst>
                      <a:ext uri="{FF2B5EF4-FFF2-40B4-BE49-F238E27FC236}">
                        <a16:creationId xmlns:a16="http://schemas.microsoft.com/office/drawing/2014/main" id="{AC0EE9E6-EC91-2BAF-1B55-FBFAEDAF5C7B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922" name="Gruppieren 921">
              <a:extLst>
                <a:ext uri="{FF2B5EF4-FFF2-40B4-BE49-F238E27FC236}">
                  <a16:creationId xmlns:a16="http://schemas.microsoft.com/office/drawing/2014/main" id="{0832057F-5254-DC76-6CCD-4BE2FBE296AE}"/>
                </a:ext>
              </a:extLst>
            </p:cNvPr>
            <p:cNvGrpSpPr/>
            <p:nvPr/>
          </p:nvGrpSpPr>
          <p:grpSpPr>
            <a:xfrm rot="6770929">
              <a:off x="10226899" y="2956279"/>
              <a:ext cx="386591" cy="144284"/>
              <a:chOff x="4617076" y="1092174"/>
              <a:chExt cx="711720" cy="200289"/>
            </a:xfrm>
          </p:grpSpPr>
          <p:sp>
            <p:nvSpPr>
              <p:cNvPr id="923" name="Flussdiagramm: Verbinder 922">
                <a:extLst>
                  <a:ext uri="{FF2B5EF4-FFF2-40B4-BE49-F238E27FC236}">
                    <a16:creationId xmlns:a16="http://schemas.microsoft.com/office/drawing/2014/main" id="{4D9538E2-DEB6-7A2C-2A65-DF822D703E30}"/>
                  </a:ext>
                </a:extLst>
              </p:cNvPr>
              <p:cNvSpPr/>
              <p:nvPr/>
            </p:nvSpPr>
            <p:spPr>
              <a:xfrm>
                <a:off x="4617076" y="1139780"/>
                <a:ext cx="154547" cy="15268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184">
                <p14:nvContentPartPr>
                  <p14:cNvPr id="929" name="Freihand 928">
                    <a:extLst>
                      <a:ext uri="{FF2B5EF4-FFF2-40B4-BE49-F238E27FC236}">
                        <a16:creationId xmlns:a16="http://schemas.microsoft.com/office/drawing/2014/main" id="{9A28736A-5424-A5A9-C3FD-0B86F43ACA35}"/>
                      </a:ext>
                    </a:extLst>
                  </p14:cNvPr>
                  <p14:cNvContentPartPr/>
                  <p14:nvPr/>
                </p14:nvContentPartPr>
                <p14:xfrm>
                  <a:off x="4754956" y="1092174"/>
                  <a:ext cx="567360" cy="118080"/>
                </p14:xfrm>
              </p:contentPart>
            </mc:Choice>
            <mc:Fallback xmlns="">
              <p:pic>
                <p:nvPicPr>
                  <p:cNvPr id="34" name="Freihand 33">
                    <a:extLst>
                      <a:ext uri="{FF2B5EF4-FFF2-40B4-BE49-F238E27FC236}">
                        <a16:creationId xmlns:a16="http://schemas.microsoft.com/office/drawing/2014/main" id="{AC74A2AB-F680-1A74-4A38-B3D30FDB1DD8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4738386" y="1079666"/>
                    <a:ext cx="599837" cy="14259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5">
                <p14:nvContentPartPr>
                  <p14:cNvPr id="930" name="Freihand 929">
                    <a:extLst>
                      <a:ext uri="{FF2B5EF4-FFF2-40B4-BE49-F238E27FC236}">
                        <a16:creationId xmlns:a16="http://schemas.microsoft.com/office/drawing/2014/main" id="{47DD823E-2090-D60C-E6E4-9A16589C7067}"/>
                      </a:ext>
                    </a:extLst>
                  </p14:cNvPr>
                  <p14:cNvContentPartPr/>
                  <p14:nvPr/>
                </p14:nvContentPartPr>
                <p14:xfrm>
                  <a:off x="4757476" y="1104054"/>
                  <a:ext cx="571320" cy="106200"/>
                </p14:xfrm>
              </p:contentPart>
            </mc:Choice>
            <mc:Fallback xmlns="">
              <p:pic>
                <p:nvPicPr>
                  <p:cNvPr id="35" name="Freihand 34">
                    <a:extLst>
                      <a:ext uri="{FF2B5EF4-FFF2-40B4-BE49-F238E27FC236}">
                        <a16:creationId xmlns:a16="http://schemas.microsoft.com/office/drawing/2014/main" id="{24258382-A459-3DE6-E22E-0F3637C2049D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4740926" y="1092031"/>
                    <a:ext cx="603759" cy="130746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813" name="Gruppieren 812">
            <a:extLst>
              <a:ext uri="{FF2B5EF4-FFF2-40B4-BE49-F238E27FC236}">
                <a16:creationId xmlns:a16="http://schemas.microsoft.com/office/drawing/2014/main" id="{A9DFF578-53C0-C541-05E6-D223DCE35066}"/>
              </a:ext>
            </a:extLst>
          </p:cNvPr>
          <p:cNvGrpSpPr/>
          <p:nvPr/>
        </p:nvGrpSpPr>
        <p:grpSpPr>
          <a:xfrm rot="13102398">
            <a:off x="11441488" y="3371497"/>
            <a:ext cx="386591" cy="144284"/>
            <a:chOff x="4617076" y="1092174"/>
            <a:chExt cx="711720" cy="200289"/>
          </a:xfrm>
        </p:grpSpPr>
        <p:sp>
          <p:nvSpPr>
            <p:cNvPr id="889" name="Flussdiagramm: Verbinder 888">
              <a:extLst>
                <a:ext uri="{FF2B5EF4-FFF2-40B4-BE49-F238E27FC236}">
                  <a16:creationId xmlns:a16="http://schemas.microsoft.com/office/drawing/2014/main" id="{7ADF51CF-5221-5F0F-FC1B-F8FE5CDFAA6D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890" name="Freihand 889">
                  <a:extLst>
                    <a:ext uri="{FF2B5EF4-FFF2-40B4-BE49-F238E27FC236}">
                      <a16:creationId xmlns:a16="http://schemas.microsoft.com/office/drawing/2014/main" id="{82338ADC-ECFC-F3F9-C092-6045B58A5469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47639651-C252-DA34-B63E-A177E54641E0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907" name="Freihand 906">
                  <a:extLst>
                    <a:ext uri="{FF2B5EF4-FFF2-40B4-BE49-F238E27FC236}">
                      <a16:creationId xmlns:a16="http://schemas.microsoft.com/office/drawing/2014/main" id="{F01B30DC-F64E-1628-B289-AEAD676FA9DF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530C453A-3326-2ABB-AEC1-9C9FDA1D7D3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0" name="Gruppieren 819">
            <a:extLst>
              <a:ext uri="{FF2B5EF4-FFF2-40B4-BE49-F238E27FC236}">
                <a16:creationId xmlns:a16="http://schemas.microsoft.com/office/drawing/2014/main" id="{BA0B41F8-FA5F-FD6F-CE12-6B399ADB2299}"/>
              </a:ext>
            </a:extLst>
          </p:cNvPr>
          <p:cNvGrpSpPr/>
          <p:nvPr/>
        </p:nvGrpSpPr>
        <p:grpSpPr>
          <a:xfrm rot="14881508">
            <a:off x="11259044" y="3493566"/>
            <a:ext cx="386591" cy="144284"/>
            <a:chOff x="4617076" y="1092174"/>
            <a:chExt cx="711720" cy="200289"/>
          </a:xfrm>
        </p:grpSpPr>
        <p:sp>
          <p:nvSpPr>
            <p:cNvPr id="886" name="Flussdiagramm: Verbinder 885">
              <a:extLst>
                <a:ext uri="{FF2B5EF4-FFF2-40B4-BE49-F238E27FC236}">
                  <a16:creationId xmlns:a16="http://schemas.microsoft.com/office/drawing/2014/main" id="{812EB7B8-AD19-2605-EC5B-56C6C1EFC46E}"/>
                </a:ext>
              </a:extLst>
            </p:cNvPr>
            <p:cNvSpPr/>
            <p:nvPr/>
          </p:nvSpPr>
          <p:spPr>
            <a:xfrm>
              <a:off x="4617076" y="1139780"/>
              <a:ext cx="154547" cy="15268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887" name="Freihand 886">
                  <a:extLst>
                    <a:ext uri="{FF2B5EF4-FFF2-40B4-BE49-F238E27FC236}">
                      <a16:creationId xmlns:a16="http://schemas.microsoft.com/office/drawing/2014/main" id="{9D4F577B-7896-160A-57B5-70C5153EF1A9}"/>
                    </a:ext>
                  </a:extLst>
                </p14:cNvPr>
                <p14:cNvContentPartPr/>
                <p14:nvPr/>
              </p14:nvContentPartPr>
              <p14:xfrm>
                <a:off x="4754956" y="1092174"/>
                <a:ext cx="567360" cy="118080"/>
              </p14:xfrm>
            </p:contentPart>
          </mc:Choice>
          <mc:Fallback xmlns=""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D70609C8-E26A-2B11-B63E-7062B01BDED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738386" y="1079666"/>
                  <a:ext cx="599837" cy="1425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888" name="Freihand 887">
                  <a:extLst>
                    <a:ext uri="{FF2B5EF4-FFF2-40B4-BE49-F238E27FC236}">
                      <a16:creationId xmlns:a16="http://schemas.microsoft.com/office/drawing/2014/main" id="{D3C9EE54-009E-4DD4-98B9-65787D9C6198}"/>
                    </a:ext>
                  </a:extLst>
                </p14:cNvPr>
                <p14:cNvContentPartPr/>
                <p14:nvPr/>
              </p14:nvContentPartPr>
              <p14:xfrm>
                <a:off x="4757476" y="1104054"/>
                <a:ext cx="571320" cy="106200"/>
              </p14:xfrm>
            </p:contentPart>
          </mc:Choice>
          <mc:Fallback xmlns=""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684EACC2-62BF-BB54-ACA8-EEEF535C88D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740926" y="1092031"/>
                  <a:ext cx="603759" cy="130746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1" name="Gruppieren 820">
            <a:extLst>
              <a:ext uri="{FF2B5EF4-FFF2-40B4-BE49-F238E27FC236}">
                <a16:creationId xmlns:a16="http://schemas.microsoft.com/office/drawing/2014/main" id="{245037FD-A4FA-D43E-65A3-D3CCE6E9220E}"/>
              </a:ext>
            </a:extLst>
          </p:cNvPr>
          <p:cNvGrpSpPr/>
          <p:nvPr/>
        </p:nvGrpSpPr>
        <p:grpSpPr>
          <a:xfrm rot="13261888">
            <a:off x="11267259" y="3921822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865" name="Freihand 864">
                  <a:extLst>
                    <a:ext uri="{FF2B5EF4-FFF2-40B4-BE49-F238E27FC236}">
                      <a16:creationId xmlns:a16="http://schemas.microsoft.com/office/drawing/2014/main" id="{84CF5FDC-7756-845C-1F96-6A36B3853D86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02" name="Freihand 101">
                  <a:extLst>
                    <a:ext uri="{FF2B5EF4-FFF2-40B4-BE49-F238E27FC236}">
                      <a16:creationId xmlns:a16="http://schemas.microsoft.com/office/drawing/2014/main" id="{E3B35435-E5B7-D3A1-6AEF-D766B8A9F5E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866" name="Freihand 865">
                  <a:extLst>
                    <a:ext uri="{FF2B5EF4-FFF2-40B4-BE49-F238E27FC236}">
                      <a16:creationId xmlns:a16="http://schemas.microsoft.com/office/drawing/2014/main" id="{5547E0A5-BCA8-5743-0E9E-319FC263DFB4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03" name="Freihand 102">
                  <a:extLst>
                    <a:ext uri="{FF2B5EF4-FFF2-40B4-BE49-F238E27FC236}">
                      <a16:creationId xmlns:a16="http://schemas.microsoft.com/office/drawing/2014/main" id="{DFE87912-6D6B-48AC-8338-89B497BAC7F3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867" name="Freihand 866">
                  <a:extLst>
                    <a:ext uri="{FF2B5EF4-FFF2-40B4-BE49-F238E27FC236}">
                      <a16:creationId xmlns:a16="http://schemas.microsoft.com/office/drawing/2014/main" id="{56653A9C-6A3A-7E8D-C044-9CC4371EE38A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04" name="Freihand 103">
                  <a:extLst>
                    <a:ext uri="{FF2B5EF4-FFF2-40B4-BE49-F238E27FC236}">
                      <a16:creationId xmlns:a16="http://schemas.microsoft.com/office/drawing/2014/main" id="{A2975781-DC0F-FD67-04A5-79D3413086CE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868" name="Freihand 867">
                  <a:extLst>
                    <a:ext uri="{FF2B5EF4-FFF2-40B4-BE49-F238E27FC236}">
                      <a16:creationId xmlns:a16="http://schemas.microsoft.com/office/drawing/2014/main" id="{8A530802-C519-CDAF-954C-D591961D4805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05" name="Freihand 104">
                  <a:extLst>
                    <a:ext uri="{FF2B5EF4-FFF2-40B4-BE49-F238E27FC236}">
                      <a16:creationId xmlns:a16="http://schemas.microsoft.com/office/drawing/2014/main" id="{67758D4C-1ED6-4630-C152-89A4FA9B8C2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869" name="Freihand 868">
                  <a:extLst>
                    <a:ext uri="{FF2B5EF4-FFF2-40B4-BE49-F238E27FC236}">
                      <a16:creationId xmlns:a16="http://schemas.microsoft.com/office/drawing/2014/main" id="{186D748E-7050-EC04-60C0-6E30F32BF4C2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06" name="Freihand 105">
                  <a:extLst>
                    <a:ext uri="{FF2B5EF4-FFF2-40B4-BE49-F238E27FC236}">
                      <a16:creationId xmlns:a16="http://schemas.microsoft.com/office/drawing/2014/main" id="{CCA594CF-CEBC-4A7F-AA39-55FEA55377A2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870" name="Freihand 869">
                  <a:extLst>
                    <a:ext uri="{FF2B5EF4-FFF2-40B4-BE49-F238E27FC236}">
                      <a16:creationId xmlns:a16="http://schemas.microsoft.com/office/drawing/2014/main" id="{22023C73-F69F-A615-54A4-87B5EEBFA04E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107" name="Freihand 106">
                  <a:extLst>
                    <a:ext uri="{FF2B5EF4-FFF2-40B4-BE49-F238E27FC236}">
                      <a16:creationId xmlns:a16="http://schemas.microsoft.com/office/drawing/2014/main" id="{A5B8E66B-3CD2-17E4-FD3C-CED54C706A7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883" name="Freihand 882">
                  <a:extLst>
                    <a:ext uri="{FF2B5EF4-FFF2-40B4-BE49-F238E27FC236}">
                      <a16:creationId xmlns:a16="http://schemas.microsoft.com/office/drawing/2014/main" id="{73370207-E6F5-8B17-F542-4F9D7EFB3996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108" name="Freihand 107">
                  <a:extLst>
                    <a:ext uri="{FF2B5EF4-FFF2-40B4-BE49-F238E27FC236}">
                      <a16:creationId xmlns:a16="http://schemas.microsoft.com/office/drawing/2014/main" id="{1FD4CA59-B771-F7C3-D38B-3C077F93668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884" name="Freihand 883">
                  <a:extLst>
                    <a:ext uri="{FF2B5EF4-FFF2-40B4-BE49-F238E27FC236}">
                      <a16:creationId xmlns:a16="http://schemas.microsoft.com/office/drawing/2014/main" id="{AE233CB1-A6D2-FCB4-106B-31A87DE25C94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09" name="Freihand 108">
                  <a:extLst>
                    <a:ext uri="{FF2B5EF4-FFF2-40B4-BE49-F238E27FC236}">
                      <a16:creationId xmlns:a16="http://schemas.microsoft.com/office/drawing/2014/main" id="{553E256D-AE00-664C-39EC-BEEEAB2713A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885" name="Freihand 884">
                  <a:extLst>
                    <a:ext uri="{FF2B5EF4-FFF2-40B4-BE49-F238E27FC236}">
                      <a16:creationId xmlns:a16="http://schemas.microsoft.com/office/drawing/2014/main" id="{CE0542FF-7113-79E8-29DE-549AB6456626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10" name="Freihand 109">
                  <a:extLst>
                    <a:ext uri="{FF2B5EF4-FFF2-40B4-BE49-F238E27FC236}">
                      <a16:creationId xmlns:a16="http://schemas.microsoft.com/office/drawing/2014/main" id="{A5A25496-7399-A4E3-D858-04DA97006A2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2" name="Gruppieren 821">
            <a:extLst>
              <a:ext uri="{FF2B5EF4-FFF2-40B4-BE49-F238E27FC236}">
                <a16:creationId xmlns:a16="http://schemas.microsoft.com/office/drawing/2014/main" id="{BE2072E3-7FD8-B445-69CE-2463747FE8ED}"/>
              </a:ext>
            </a:extLst>
          </p:cNvPr>
          <p:cNvGrpSpPr/>
          <p:nvPr/>
        </p:nvGrpSpPr>
        <p:grpSpPr>
          <a:xfrm rot="13261888">
            <a:off x="10114573" y="3715872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852" name="Freihand 851">
                  <a:extLst>
                    <a:ext uri="{FF2B5EF4-FFF2-40B4-BE49-F238E27FC236}">
                      <a16:creationId xmlns:a16="http://schemas.microsoft.com/office/drawing/2014/main" id="{9F454C8A-493C-B24A-EF3C-72166B920701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93" name="Freihand 92">
                  <a:extLst>
                    <a:ext uri="{FF2B5EF4-FFF2-40B4-BE49-F238E27FC236}">
                      <a16:creationId xmlns:a16="http://schemas.microsoft.com/office/drawing/2014/main" id="{9C57E16C-7673-7C61-1640-D497FEDBD31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853" name="Freihand 852">
                  <a:extLst>
                    <a:ext uri="{FF2B5EF4-FFF2-40B4-BE49-F238E27FC236}">
                      <a16:creationId xmlns:a16="http://schemas.microsoft.com/office/drawing/2014/main" id="{915D754D-E3A0-0992-B088-A86755B31FEE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94" name="Freihand 93">
                  <a:extLst>
                    <a:ext uri="{FF2B5EF4-FFF2-40B4-BE49-F238E27FC236}">
                      <a16:creationId xmlns:a16="http://schemas.microsoft.com/office/drawing/2014/main" id="{DEA4A769-D164-C1A5-B52E-0584878EEA41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854" name="Freihand 853">
                  <a:extLst>
                    <a:ext uri="{FF2B5EF4-FFF2-40B4-BE49-F238E27FC236}">
                      <a16:creationId xmlns:a16="http://schemas.microsoft.com/office/drawing/2014/main" id="{544557F7-4928-D514-6AC1-D641CEF46E74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95" name="Freihand 94">
                  <a:extLst>
                    <a:ext uri="{FF2B5EF4-FFF2-40B4-BE49-F238E27FC236}">
                      <a16:creationId xmlns:a16="http://schemas.microsoft.com/office/drawing/2014/main" id="{965C6438-4C01-E68D-7BBF-A2002FD56CD6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859" name="Freihand 858">
                  <a:extLst>
                    <a:ext uri="{FF2B5EF4-FFF2-40B4-BE49-F238E27FC236}">
                      <a16:creationId xmlns:a16="http://schemas.microsoft.com/office/drawing/2014/main" id="{532F6D39-3E53-E8A6-48F0-E1704FEF0DAF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96" name="Freihand 95">
                  <a:extLst>
                    <a:ext uri="{FF2B5EF4-FFF2-40B4-BE49-F238E27FC236}">
                      <a16:creationId xmlns:a16="http://schemas.microsoft.com/office/drawing/2014/main" id="{D310482F-B242-8AB0-45FF-997B95581847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860" name="Freihand 859">
                  <a:extLst>
                    <a:ext uri="{FF2B5EF4-FFF2-40B4-BE49-F238E27FC236}">
                      <a16:creationId xmlns:a16="http://schemas.microsoft.com/office/drawing/2014/main" id="{93F32FC5-77E5-AC49-D11E-FD7C5115844C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97" name="Freihand 96">
                  <a:extLst>
                    <a:ext uri="{FF2B5EF4-FFF2-40B4-BE49-F238E27FC236}">
                      <a16:creationId xmlns:a16="http://schemas.microsoft.com/office/drawing/2014/main" id="{76AF9203-4A55-A395-080A-4B1FA8B3FEDA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861" name="Freihand 860">
                  <a:extLst>
                    <a:ext uri="{FF2B5EF4-FFF2-40B4-BE49-F238E27FC236}">
                      <a16:creationId xmlns:a16="http://schemas.microsoft.com/office/drawing/2014/main" id="{277F733F-60F4-B419-FA36-5E786475F489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98" name="Freihand 97">
                  <a:extLst>
                    <a:ext uri="{FF2B5EF4-FFF2-40B4-BE49-F238E27FC236}">
                      <a16:creationId xmlns:a16="http://schemas.microsoft.com/office/drawing/2014/main" id="{43D95D65-A6BD-72A5-ED43-A6233BC4822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862" name="Freihand 861">
                  <a:extLst>
                    <a:ext uri="{FF2B5EF4-FFF2-40B4-BE49-F238E27FC236}">
                      <a16:creationId xmlns:a16="http://schemas.microsoft.com/office/drawing/2014/main" id="{957B6BC2-35AD-0F3A-491D-E47A353E2A8C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99" name="Freihand 98">
                  <a:extLst>
                    <a:ext uri="{FF2B5EF4-FFF2-40B4-BE49-F238E27FC236}">
                      <a16:creationId xmlns:a16="http://schemas.microsoft.com/office/drawing/2014/main" id="{F6899268-6E05-82B5-90FC-0A7704A4D0B8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863" name="Freihand 862">
                  <a:extLst>
                    <a:ext uri="{FF2B5EF4-FFF2-40B4-BE49-F238E27FC236}">
                      <a16:creationId xmlns:a16="http://schemas.microsoft.com/office/drawing/2014/main" id="{E511D05B-16C9-53CA-81F7-96D79600CE61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100" name="Freihand 99">
                  <a:extLst>
                    <a:ext uri="{FF2B5EF4-FFF2-40B4-BE49-F238E27FC236}">
                      <a16:creationId xmlns:a16="http://schemas.microsoft.com/office/drawing/2014/main" id="{C3D494DA-9A98-716C-2A30-576F952AC91C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864" name="Freihand 863">
                  <a:extLst>
                    <a:ext uri="{FF2B5EF4-FFF2-40B4-BE49-F238E27FC236}">
                      <a16:creationId xmlns:a16="http://schemas.microsoft.com/office/drawing/2014/main" id="{AEC3BAC0-71E0-A1B0-7D1C-81102A0976F5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101" name="Freihand 100">
                  <a:extLst>
                    <a:ext uri="{FF2B5EF4-FFF2-40B4-BE49-F238E27FC236}">
                      <a16:creationId xmlns:a16="http://schemas.microsoft.com/office/drawing/2014/main" id="{8BC750D1-CCE4-FE89-5080-BD6A98B664D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3" name="Gruppieren 822">
            <a:extLst>
              <a:ext uri="{FF2B5EF4-FFF2-40B4-BE49-F238E27FC236}">
                <a16:creationId xmlns:a16="http://schemas.microsoft.com/office/drawing/2014/main" id="{BB590775-F1D6-CF77-8C5C-E2F08E35E19F}"/>
              </a:ext>
            </a:extLst>
          </p:cNvPr>
          <p:cNvGrpSpPr/>
          <p:nvPr/>
        </p:nvGrpSpPr>
        <p:grpSpPr>
          <a:xfrm rot="4402314">
            <a:off x="11309803" y="1945592"/>
            <a:ext cx="430127" cy="419611"/>
            <a:chOff x="3916268" y="2087818"/>
            <a:chExt cx="523800" cy="51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824" name="Freihand 823">
                  <a:extLst>
                    <a:ext uri="{FF2B5EF4-FFF2-40B4-BE49-F238E27FC236}">
                      <a16:creationId xmlns:a16="http://schemas.microsoft.com/office/drawing/2014/main" id="{0A95F985-12B2-EC3B-8986-5B3553569F00}"/>
                    </a:ext>
                  </a:extLst>
                </p14:cNvPr>
                <p14:cNvContentPartPr/>
                <p14:nvPr/>
              </p14:nvContentPartPr>
              <p14:xfrm>
                <a:off x="4016708" y="2503258"/>
                <a:ext cx="91440" cy="98280"/>
              </p14:xfrm>
            </p:contentPart>
          </mc:Choice>
          <mc:Fallback xmlns=""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C95F94FC-F06C-2FAA-7FDD-076627DCFED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11458" y="2497969"/>
                  <a:ext cx="101940" cy="10885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825" name="Freihand 824">
                  <a:extLst>
                    <a:ext uri="{FF2B5EF4-FFF2-40B4-BE49-F238E27FC236}">
                      <a16:creationId xmlns:a16="http://schemas.microsoft.com/office/drawing/2014/main" id="{C996018C-4E34-8292-4DAC-EFBC0F86CFC4}"/>
                    </a:ext>
                  </a:extLst>
                </p14:cNvPr>
                <p14:cNvContentPartPr/>
                <p14:nvPr/>
              </p14:nvContentPartPr>
              <p14:xfrm>
                <a:off x="4076828" y="2444218"/>
                <a:ext cx="82080" cy="95760"/>
              </p14:xfrm>
            </p:contentPart>
          </mc:Choice>
          <mc:Fallback xmlns=""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7376D1AA-4D8A-80F0-A9D3-E94509FEF75F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71589" y="2438923"/>
                  <a:ext cx="9255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826" name="Freihand 825">
                  <a:extLst>
                    <a:ext uri="{FF2B5EF4-FFF2-40B4-BE49-F238E27FC236}">
                      <a16:creationId xmlns:a16="http://schemas.microsoft.com/office/drawing/2014/main" id="{195F36FF-773D-0F28-75FD-EA24F9A821A6}"/>
                    </a:ext>
                  </a:extLst>
                </p14:cNvPr>
                <p14:cNvContentPartPr/>
                <p14:nvPr/>
              </p14:nvContentPartPr>
              <p14:xfrm>
                <a:off x="4045148" y="2471578"/>
                <a:ext cx="74520" cy="64800"/>
              </p14:xfrm>
            </p:contentPart>
          </mc:Choice>
          <mc:Fallback xmlns=""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2B535EFE-5A37-BED8-D6FE-338BF88D32DD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039888" y="2466288"/>
                  <a:ext cx="85040" cy="753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827" name="Freihand 826">
                  <a:extLst>
                    <a:ext uri="{FF2B5EF4-FFF2-40B4-BE49-F238E27FC236}">
                      <a16:creationId xmlns:a16="http://schemas.microsoft.com/office/drawing/2014/main" id="{93936460-7936-ECE3-7361-DF660FB77C46}"/>
                    </a:ext>
                  </a:extLst>
                </p14:cNvPr>
                <p14:cNvContentPartPr/>
                <p14:nvPr/>
              </p14:nvContentPartPr>
              <p14:xfrm>
                <a:off x="4289588" y="2259538"/>
                <a:ext cx="107640" cy="70200"/>
              </p14:xfrm>
            </p:contentPart>
          </mc:Choice>
          <mc:Fallback xmlns=""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D08115D8-4552-FD90-5B99-4BA79E51E5A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284316" y="2254240"/>
                  <a:ext cx="118184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834" name="Freihand 833">
                  <a:extLst>
                    <a:ext uri="{FF2B5EF4-FFF2-40B4-BE49-F238E27FC236}">
                      <a16:creationId xmlns:a16="http://schemas.microsoft.com/office/drawing/2014/main" id="{F2974501-6F73-84AB-D1D7-5EDC50912E54}"/>
                    </a:ext>
                  </a:extLst>
                </p14:cNvPr>
                <p14:cNvContentPartPr/>
                <p14:nvPr/>
              </p14:nvContentPartPr>
              <p14:xfrm>
                <a:off x="4341788" y="2182498"/>
                <a:ext cx="98280" cy="83520"/>
              </p14:xfrm>
            </p:contentPart>
          </mc:Choice>
          <mc:Fallback xmlns=""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59D27ABE-F735-FBE9-7018-385F91F1349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336546" y="2177195"/>
                  <a:ext cx="108763" cy="941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835" name="Freihand 834">
                  <a:extLst>
                    <a:ext uri="{FF2B5EF4-FFF2-40B4-BE49-F238E27FC236}">
                      <a16:creationId xmlns:a16="http://schemas.microsoft.com/office/drawing/2014/main" id="{6A95B800-B8F7-FCBB-0ADB-326D204B17E4}"/>
                    </a:ext>
                  </a:extLst>
                </p14:cNvPr>
                <p14:cNvContentPartPr/>
                <p14:nvPr/>
              </p14:nvContentPartPr>
              <p14:xfrm>
                <a:off x="4329548" y="2227498"/>
                <a:ext cx="70200" cy="70200"/>
              </p14:xfrm>
            </p:contentPart>
          </mc:Choice>
          <mc:Fallback xmlns=""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374B39D3-5B5D-7B25-82C8-6631C8637703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324283" y="2222200"/>
                  <a:ext cx="80730" cy="807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836" name="Freihand 835">
                  <a:extLst>
                    <a:ext uri="{FF2B5EF4-FFF2-40B4-BE49-F238E27FC236}">
                      <a16:creationId xmlns:a16="http://schemas.microsoft.com/office/drawing/2014/main" id="{BB05BBFB-07B3-5553-96CF-947751352BBB}"/>
                    </a:ext>
                  </a:extLst>
                </p14:cNvPr>
                <p14:cNvContentPartPr/>
                <p14:nvPr/>
              </p14:nvContentPartPr>
              <p14:xfrm>
                <a:off x="3992228" y="2302018"/>
                <a:ext cx="12600" cy="95760"/>
              </p14:xfrm>
            </p:contentPart>
          </mc:Choice>
          <mc:Fallback xmlns=""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8270F848-12CF-5B3D-9666-D9873C52880C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987014" y="2296723"/>
                  <a:ext cx="23028" cy="1063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837" name="Freihand 836">
                  <a:extLst>
                    <a:ext uri="{FF2B5EF4-FFF2-40B4-BE49-F238E27FC236}">
                      <a16:creationId xmlns:a16="http://schemas.microsoft.com/office/drawing/2014/main" id="{8F06AA41-3364-7C00-DF45-2F80D70F60D0}"/>
                    </a:ext>
                  </a:extLst>
                </p14:cNvPr>
                <p14:cNvContentPartPr/>
                <p14:nvPr/>
              </p14:nvContentPartPr>
              <p14:xfrm>
                <a:off x="4129028" y="2165938"/>
                <a:ext cx="105480" cy="19800"/>
              </p14:xfrm>
            </p:contentPart>
          </mc:Choice>
          <mc:Fallback xmlns=""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6F9308BA-879D-AD00-84A0-FC43F65177B6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123776" y="2160658"/>
                  <a:ext cx="115984" cy="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851" name="Freihand 850">
                  <a:extLst>
                    <a:ext uri="{FF2B5EF4-FFF2-40B4-BE49-F238E27FC236}">
                      <a16:creationId xmlns:a16="http://schemas.microsoft.com/office/drawing/2014/main" id="{8931E35F-1FEB-8BC0-B862-D2FC590C2B27}"/>
                    </a:ext>
                  </a:extLst>
                </p14:cNvPr>
                <p14:cNvContentPartPr/>
                <p14:nvPr/>
              </p14:nvContentPartPr>
              <p14:xfrm>
                <a:off x="3916268" y="2087818"/>
                <a:ext cx="115200" cy="109800"/>
              </p14:xfrm>
            </p:contentPart>
          </mc:Choice>
          <mc:Fallback xmlns=""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851DBFAA-5F02-51B3-A155-9D9B2998E75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911012" y="2082526"/>
                  <a:ext cx="125713" cy="120383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5" name="Rechteck 24">
            <a:extLst>
              <a:ext uri="{FF2B5EF4-FFF2-40B4-BE49-F238E27FC236}">
                <a16:creationId xmlns:a16="http://schemas.microsoft.com/office/drawing/2014/main" id="{CBCCB3AA-87F8-61D0-DBA1-C4AABE2B56E3}"/>
              </a:ext>
            </a:extLst>
          </p:cNvPr>
          <p:cNvSpPr/>
          <p:nvPr/>
        </p:nvSpPr>
        <p:spPr>
          <a:xfrm>
            <a:off x="5229784" y="4486884"/>
            <a:ext cx="2022559" cy="1065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2E6EADE-E6CF-F3B7-A603-D868B7D65367}"/>
              </a:ext>
            </a:extLst>
          </p:cNvPr>
          <p:cNvSpPr/>
          <p:nvPr/>
        </p:nvSpPr>
        <p:spPr>
          <a:xfrm>
            <a:off x="67869" y="760056"/>
            <a:ext cx="3053776" cy="1077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E8E153C1-FB81-BB3C-E782-D7889BD2BF8E}"/>
              </a:ext>
            </a:extLst>
          </p:cNvPr>
          <p:cNvSpPr/>
          <p:nvPr/>
        </p:nvSpPr>
        <p:spPr>
          <a:xfrm>
            <a:off x="256641" y="4773015"/>
            <a:ext cx="2604908" cy="1719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9C8FF91A-7A50-24F4-07F0-5F5F5230F754}"/>
              </a:ext>
            </a:extLst>
          </p:cNvPr>
          <p:cNvSpPr/>
          <p:nvPr/>
        </p:nvSpPr>
        <p:spPr>
          <a:xfrm>
            <a:off x="2579688" y="2944753"/>
            <a:ext cx="621212" cy="54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6D2E9D5-1F2F-136E-9C38-1A7B8B1BF939}"/>
              </a:ext>
            </a:extLst>
          </p:cNvPr>
          <p:cNvSpPr/>
          <p:nvPr/>
        </p:nvSpPr>
        <p:spPr>
          <a:xfrm>
            <a:off x="4023734" y="1543493"/>
            <a:ext cx="2982583" cy="3006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600718C2-AB3E-DDDB-DE0E-FAC08A90F081}"/>
              </a:ext>
            </a:extLst>
          </p:cNvPr>
          <p:cNvSpPr/>
          <p:nvPr/>
        </p:nvSpPr>
        <p:spPr>
          <a:xfrm>
            <a:off x="7492007" y="951128"/>
            <a:ext cx="2387764" cy="3888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6" name="Rechteck 1395">
            <a:extLst>
              <a:ext uri="{FF2B5EF4-FFF2-40B4-BE49-F238E27FC236}">
                <a16:creationId xmlns:a16="http://schemas.microsoft.com/office/drawing/2014/main" id="{6B7B89D4-3F64-34DE-6B89-6D9235B996F6}"/>
              </a:ext>
            </a:extLst>
          </p:cNvPr>
          <p:cNvSpPr/>
          <p:nvPr/>
        </p:nvSpPr>
        <p:spPr>
          <a:xfrm>
            <a:off x="7016407" y="2005597"/>
            <a:ext cx="513597" cy="858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0" name="Rechteck 1399">
            <a:extLst>
              <a:ext uri="{FF2B5EF4-FFF2-40B4-BE49-F238E27FC236}">
                <a16:creationId xmlns:a16="http://schemas.microsoft.com/office/drawing/2014/main" id="{D59D0C74-7A4F-4471-7D01-347C36B77A2E}"/>
              </a:ext>
            </a:extLst>
          </p:cNvPr>
          <p:cNvSpPr/>
          <p:nvPr/>
        </p:nvSpPr>
        <p:spPr>
          <a:xfrm>
            <a:off x="7148126" y="875063"/>
            <a:ext cx="864124" cy="745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4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0.0199 L -0.00234 0.0199 C -0.00416 0.02176 -0.00612 0.02361 -0.00794 0.02592 C -0.0095 0.02777 -0.01406 0.03518 -0.01536 0.03796 C -0.01601 0.03958 -0.01653 0.04143 -0.01706 0.04305 C -0.01693 0.04814 -0.01823 0.05416 -0.01653 0.0581 C -0.01523 0.06111 -0.01237 0.05902 -0.01028 0.05926 C -0.00612 0.05972 -0.00195 0.05995 0.00222 0.06018 C 0.00261 0.0618 0.00352 0.06342 0.00339 0.06527 C 0.00235 0.0912 0.00156 0.08356 -0.00286 0.10463 C -0.00364 0.1081 -0.00403 0.11203 -0.00456 0.11574 C -0.00416 0.11944 -0.0043 0.12338 -0.00338 0.12685 C -0.00325 0.12777 -0.00221 0.12731 -0.00169 0.12777 C 0.00248 0.13101 -0.0013 0.12893 0.00287 0.13078 C 0.00547 0.1331 0.00508 0.13287 0.00794 0.13495 C 0.01003 0.13634 0.00912 0.13495 0.01029 0.13703 L 0.01029 0.13703 " pathEditMode="relative" ptsTypes="AAAAAAAAAAAAAAAAA">
                                      <p:cBhvr>
                                        <p:cTn id="12" dur="2000" fill="hold"/>
                                        <p:tgtEl>
                                          <p:spTgt spid="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007 L 0.00729 0.0007 C 0.00403 -0.00717 0.00013 -0.01412 -0.00248 -0.02268 C -0.00521 -0.03194 -0.00768 -0.03935 -0.00977 -0.04884 C -0.01042 -0.05185 -0.01094 -0.05509 -0.01146 -0.0581 C -0.01042 -0.06805 -0.01068 -0.07916 -0.00807 -0.08842 C -0.00443 -0.10138 0.00195 -0.10578 0.00898 -0.10856 C 0.01081 -0.10925 0.01276 -0.10925 0.01458 -0.10949 C 0.01211 -0.11319 0.00989 -0.11736 0.00729 -0.1206 C -0.00169 -0.13194 -0.00039 -0.12523 -0.0086 -0.13981 C -0.01237 -0.14652 -0.01406 -0.15532 -0.0155 -0.16412 C -0.01602 -0.16782 -0.01628 -0.17152 -0.01654 -0.17523 C -0.01641 -0.17824 -0.01537 -0.19097 -0.01485 -0.19236 C -0.01354 -0.19629 -0.00716 -0.19629 -0.00586 -0.19652 C -0.00391 -0.19722 -0.00052 -0.19814 0.00104 -0.19953 C 0.0026 -0.20092 0.00403 -0.203 0.00547 -0.20462 C 0.00573 -0.20601 0.00573 -0.2074 0.00612 -0.20856 C 0.00664 -0.21018 0.00755 -0.21157 0.00833 -0.21273 C 0.00937 -0.21412 0.01055 -0.21574 0.01172 -0.21666 C 0.01445 -0.21921 0.0168 -0.21921 0.01966 -0.21967 C 0.0207 -0.22037 0.02161 -0.22106 0.02252 -0.22175 C 0.02409 -0.22314 0.02682 -0.22754 0.0276 -0.22893 C 0.02825 -0.22962 0.02877 -0.23032 0.02943 -0.23078 C 0.03008 -0.23171 0.03099 -0.23194 0.03164 -0.23287 C 0.03177 -0.2331 0.03164 -0.23356 0.03164 -0.23379 L 0.03164 -0.23379 " pathEditMode="relative" ptsTypes="AAAAAAAAAAAAAAAAAAAAAAAAAA">
                                      <p:cBhvr>
                                        <p:cTn id="14" dur="2000" fill="hold"/>
                                        <p:tgtEl>
                                          <p:spTgt spid="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4 0.00463 L -0.00794 0.00463 C -0.00898 0.00856 -0.00924 0.01342 -0.0108 0.01667 C -0.01276 0.0206 -0.01588 0.02245 -0.01823 0.02569 C -0.02304 0.03264 -0.02838 0.03866 -0.03242 0.04699 C -0.03372 0.04977 -0.03528 0.05208 -0.03645 0.05509 C -0.03776 0.0588 -0.03984 0.06759 -0.04088 0.07222 C -0.03984 0.0743 -0.03893 0.07708 -0.0375 0.07824 C -0.03333 0.08217 -0.02448 0.0875 -0.02448 0.0875 C -0.02109 0.09236 -0.01823 0.09583 -0.01536 0.10162 C -0.01367 0.10509 -0.01276 0.10856 -0.01145 0.11273 C -0.01211 0.12106 -0.01263 0.12963 -0.01367 0.13796 C -0.01419 0.14213 -0.01601 0.15 -0.01601 0.15 C -0.01419 0.15787 -0.01289 0.16597 -0.0108 0.17338 C -0.01028 0.17546 -0.00872 0.17639 -0.00794 0.17847 C -0.00742 0.17986 -0.00729 0.18171 -0.0069 0.18333 C -0.00703 0.18611 -0.00638 0.18958 -0.00742 0.19143 C -0.00846 0.19352 -0.01041 0.19305 -0.01198 0.19352 C -0.01445 0.19421 -0.01692 0.19421 -0.0194 0.19444 C -0.02083 0.19491 -0.02239 0.19514 -0.02395 0.1956 C -0.03099 0.19699 -0.02682 0.19583 -0.03242 0.19768 L -0.06536 0.1956 C -0.06601 0.1956 -0.06653 0.19491 -0.06705 0.19444 C -0.06783 0.19421 -0.06862 0.19375 -0.0694 0.19352 C -0.07005 0.19259 -0.07083 0.1912 -0.07161 0.19051 C -0.07226 0.18981 -0.07382 0.18958 -0.07382 0.18958 L -0.07382 0.18958 " pathEditMode="relative" ptsTypes="AAAAAAAAAAAAAAAAAAAAAAAAAAA">
                                      <p:cBhvr>
                                        <p:cTn id="16" dur="2000" fill="hold"/>
                                        <p:tgtEl>
                                          <p:spTgt spid="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3 0.04328 L -0.00053 0.04328 C -0.00313 0.04791 -0.00612 0.05208 -0.00847 0.0574 C -0.01029 0.06157 -0.01172 0.07291 -0.01237 0.07754 C -0.01055 0.07847 -0.00873 0.07986 -0.00678 0.08055 C 0.01601 0.08865 0.0039 0.08171 0.0138 0.08773 C 0.01315 0.09814 0.01315 0.09444 0.01315 0.09884 L 0.01315 0.09884 " pathEditMode="relative" ptsTypes="AAAAAAAA">
                                      <p:cBhvr>
                                        <p:cTn id="18" dur="20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9 0.0125 L 0.00989 0.0125 C 0.00755 0.00926 0.00508 0.00695 0.00299 0.00324 C 0.00195 0.00139 0.00182 -0.00208 0.00078 -0.00393 C -0.00287 -0.00972 -0.00404 -0.00949 -0.00781 -0.01088 C -0.01602 -0.01713 -0.01276 -0.0162 -0.02774 -0.00995 C -0.02982 -0.00903 -0.03138 -0.00625 -0.03346 -0.00486 C -0.03503 -0.0037 -0.03685 -0.00347 -0.03854 -0.00278 C -0.03932 -0.00254 -0.04076 -0.00185 -0.04076 -0.00185 L -0.04076 -0.00185 " pathEditMode="relative" ptsTypes="AAAAAAAAAA">
                                      <p:cBhvr>
                                        <p:cTn id="20" dur="2000" fill="hold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8 -0.07708 L -0.00338 -0.07708 C -0.00481 -0.08565 -0.00677 -0.09375 -0.00742 -0.10254 C -0.00872 -0.11991 -0.00729 -0.11296 -0.01028 -0.12361 C -0.01041 -0.12523 -0.01067 -0.12708 -0.0108 -0.1287 C -0.01145 -0.13449 -0.01132 -0.13287 -0.01132 -0.13565 L -0.01132 -0.13565 " pathEditMode="relative" ptsTypes="AAAAAAA">
                                      <p:cBhvr>
                                        <p:cTn id="22" dur="2000" fill="hold"/>
                                        <p:tgtEl>
                                          <p:spTgt spid="1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-0.06065 L 0.0151 -0.06065 C 0.02213 -0.10301 0.02304 -0.09538 0.01966 -0.14653 C 0.01927 -0.15232 0.01719 -0.15741 0.01627 -0.16274 C 0.0151 -0.16899 0.01458 -0.1757 0.01341 -0.18195 C 0.01107 -0.19375 0.00963 -0.20487 0.0026 -0.20926 C -0.00013 -0.21088 -0.00313 -0.21065 -0.00599 -0.21135 C -0.00873 -0.21088 -0.01159 -0.2095 -0.01446 -0.21019 C -0.01875 -0.21135 -0.02266 -0.21621 -0.02696 -0.21621 L -0.02748 -0.21621 L -0.02748 -0.21621 " pathEditMode="relative" ptsTypes="AAAAAAAAAAA">
                                      <p:cBhvr>
                                        <p:cTn id="24" dur="200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83 -0.0287 L 0.01783 -0.0287 C 0.02239 -0.03842 0.0306 -0.06018 0.0388 -0.06921 C 0.03945 -0.0699 0.04036 -0.0699 0.04101 -0.07014 C 0.04414 -0.07361 0.04635 -0.07523 0.04843 -0.08032 C 0.05 -0.08379 0.05104 -0.08796 0.05247 -0.09143 C 0.0539 -0.0949 0.05546 -0.09814 0.05703 -0.10162 C 0.05716 -0.10463 0.05729 -0.10764 0.05755 -0.11064 C 0.0582 -0.11736 0.05989 -0.12407 0.05989 -0.13078 C 0.05976 -0.13402 0.0569 -0.15139 0.05586 -0.1581 C 0.05937 -0.18287 0.05481 -0.15787 0.06328 -0.1824 C 0.06862 -0.19791 0.06849 -0.20231 0.0707 -0.21875 C 0.07031 -0.22037 0.07044 -0.22338 0.06953 -0.22384 C 0.06471 -0.22569 0.05963 -0.2243 0.05468 -0.22476 C 0.05351 -0.225 0.05247 -0.22546 0.0513 -0.22592 C 0.05039 -0.22685 0.04908 -0.22731 0.04843 -0.22893 C 0.04765 -0.23101 0.04739 -0.23356 0.04739 -0.23588 C 0.04739 -0.24097 0.04895 -0.25254 0.04961 -0.2581 C 0.04921 -0.26296 0.04935 -0.26782 0.04843 -0.27245 C 0.04804 -0.27453 0.04674 -0.27592 0.04557 -0.27731 C 0.04414 -0.27939 0.03906 -0.28194 0.03828 -0.2824 C 0.0358 -0.28402 0.03333 -0.28588 0.03086 -0.2875 C 0.03099 -0.2949 0.03099 -0.30231 0.03138 -0.30972 C 0.03151 -0.31157 0.03242 -0.31296 0.03255 -0.31481 C 0.03281 -0.31713 0.03255 -0.31944 0.03255 -0.32176 L 0.03255 -0.32176 " pathEditMode="relative" ptsTypes="AAAAAAAAAAAAAAAAAAAAAAAAAA">
                                      <p:cBhvr>
                                        <p:cTn id="26" dur="2000" fill="hold"/>
                                        <p:tgtEl>
                                          <p:spTgt spid="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0.01828 L -0.00456 0.01828 C -0.00586 0.02175 -0.00664 0.02615 -0.00833 0.02916 C -0.00976 0.03148 -0.0138 0.03194 -0.01549 0.0324 C -0.01653 0.03379 -0.01758 0.03541 -0.01875 0.03657 C -0.02018 0.03796 -0.02187 0.03819 -0.02305 0.04004 C -0.02552 0.04328 -0.02747 0.04791 -0.02969 0.05162 C -0.02995 0.05277 -0.03463 0.06689 -0.03437 0.07175 C -0.03411 0.07638 -0.0332 0.08078 -0.03242 0.08518 C -0.03229 0.0868 -0.0319 0.08819 -0.03151 0.08958 C -0.0319 0.09282 -0.03164 0.09652 -0.03242 0.09953 C -0.03294 0.10162 -0.03424 0.10254 -0.03528 0.1037 C -0.03828 0.10763 -0.03698 0.10532 -0.04049 0.10787 C -0.04622 0.1125 -0.04336 0.11203 -0.04609 0.11203 L -0.04609 0.11203 " pathEditMode="relative" ptsTypes="AAAAAAAAAAAAA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34" dur="2000" fill="hold"/>
                                        <p:tgtEl>
                                          <p:spTgt spid="1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36" dur="2000" fill="hold"/>
                                        <p:tgtEl>
                                          <p:spTgt spid="1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38" dur="2000" fill="hold"/>
                                        <p:tgtEl>
                                          <p:spTgt spid="1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0" dur="2000" fill="hold"/>
                                        <p:tgtEl>
                                          <p:spTgt spid="1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1227 0.01276 -0.02084 0.02304 -0.02686 C 0.02578 -0.02848 0.02877 -0.02848 0.03151 -0.0294 C 0.03398 -0.0301 0.03633 -0.03102 0.03867 -0.03172 C 0.04192 -0.03079 0.04557 -0.03125 0.04857 -0.02848 C 0.05039 -0.02686 0.05078 -0.02246 0.05182 -0.01922 C 0.05638 -0.00533 0.05403 -0.01273 0.05664 -0.00093 C 0.05794 0.00555 0.05937 0.01203 0.0608 0.01852 C 0.0612 0.0199 0.06093 0.02199 0.06172 0.02268 L 0.0651 0.02523 C 0.07422 0.0199 0.08398 0.01713 0.09245 0.00926 C 0.09596 0.00602 0.09948 -0.00764 0.09948 -0.00764 C 0.10143 -0.00718 0.10338 -0.00741 0.10521 -0.00672 C 0.1069 -0.00602 0.10976 -0.00371 0.11133 -0.00162 C 0.11185 -0.00093 0.11237 -0.00023 0.11276 0.00092 C 0.11302 0.00162 0.11302 0.00254 0.11328 0.00324 L 0.11328 0.00324 " pathEditMode="relative" ptsTypes="AAAAAAAAAAAAAAAAAA">
                                      <p:cBhvr>
                                        <p:cTn id="42" dur="2000" fill="hold"/>
                                        <p:tgtEl>
                                          <p:spTgt spid="1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04 -0.01945 L -0.00404 -0.01945 C -0.00508 -0.02292 -0.00625 -0.02616 -0.0069 -0.02963 C -0.01003 -0.04584 -0.01589 -0.10301 -0.01602 -0.1044 C -0.01667 -0.11112 -0.01667 -0.11991 -0.0194 -0.12547 C -0.01992 -0.12663 -0.02096 -0.12616 -0.02174 -0.12663 C -0.02591 -0.12917 -0.03008 -0.13195 -0.03424 -0.13473 C -0.03529 -0.13797 -0.03659 -0.14144 -0.03763 -0.14468 C -0.03841 -0.14746 -0.0388 -0.15047 -0.03984 -0.15278 C -0.04115 -0.15533 -0.04271 -0.15741 -0.0444 -0.1588 C -0.0457 -0.15996 -0.04714 -0.16019 -0.04844 -0.16088 C -0.04883 -0.16112 -0.04922 -0.16158 -0.04948 -0.16181 L -0.04948 -0.16181 " pathEditMode="relative" ptsTypes="AAAAAAAAAAAAA">
                                      <p:cBhvr>
                                        <p:cTn id="48" dur="2000" fill="hold"/>
                                        <p:tgtEl>
                                          <p:spTgt spid="1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16 -0.04028 L 0.01016 -0.04028 C 0.00977 -0.04398 0.01003 -0.04792 0.00911 -0.05139 C 0.00872 -0.05324 0.00729 -0.0537 0.00638 -0.05463 C 0.00417 -0.05671 0.00208 -0.05926 -0.00026 -0.06065 C -0.00234 -0.06157 -0.0043 -0.06296 -0.00638 -0.06389 C -0.01003 -0.06551 -0.01237 -0.06551 -0.01589 -0.06643 C -0.01771 -0.0669 -0.01966 -0.06759 -0.02148 -0.06805 C -0.02266 -0.06782 -0.02852 -0.06759 -0.03008 -0.06551 C -0.03138 -0.06389 -0.03216 -0.06111 -0.03333 -0.0588 C -0.03451 -0.05648 -0.03594 -0.0544 -0.03711 -0.05208 C -0.03789 -0.05046 -0.03841 -0.04838 -0.03945 -0.04722 C -0.04036 -0.04583 -0.04167 -0.04537 -0.04271 -0.04468 C -0.04414 -0.0456 -0.04557 -0.04722 -0.04701 -0.04792 C -0.04896 -0.04907 -0.05117 -0.04907 -0.05313 -0.05046 C -0.05469 -0.05162 -0.05599 -0.0537 -0.05742 -0.05555 C -0.05898 -0.05764 -0.06055 -0.05995 -0.06211 -0.06227 C -0.06315 -0.06366 -0.06432 -0.06505 -0.06536 -0.06643 C -0.06615 -0.06875 -0.06719 -0.0706 -0.06771 -0.07315 C -0.06836 -0.07593 -0.06862 -0.0787 -0.06875 -0.08148 C -0.06914 -0.1213 -0.07526 -0.11759 -0.06589 -0.12106 C -0.06758 -0.12292 -0.06914 -0.12546 -0.07109 -0.12685 C -0.07682 -0.13148 -0.08203 -0.13287 -0.08802 -0.13542 C -0.08932 -0.13588 -0.09063 -0.13634 -0.0918 -0.13704 C -0.09258 -0.13819 -0.09414 -0.13866 -0.09414 -0.14028 C -0.09466 -0.15093 -0.08867 -0.14884 -0.08516 -0.14954 C -0.08425 -0.15046 -0.08333 -0.15139 -0.08242 -0.15208 C -0.08177 -0.15255 -0.08112 -0.15255 -0.08047 -0.15301 C -0.08008 -0.15324 -0.07956 -0.15347 -0.07904 -0.1537 C -0.07656 -0.1625 -0.08034 -0.15023 -0.07578 -0.16227 C -0.07188 -0.17268 -0.07734 -0.1618 -0.07201 -0.17222 C -0.07135 -0.17338 -0.07083 -0.17477 -0.07018 -0.17569 C -0.06966 -0.17616 -0.06914 -0.17569 -0.06875 -0.17569 L -0.06875 -0.17569 " pathEditMode="relative" ptsTypes="AAAAAAAAAAAAAAAAAAAAAAAAAAAAAAAAAA">
                                      <p:cBhvr>
                                        <p:cTn id="54" dur="2000" fill="hold"/>
                                        <p:tgtEl>
                                          <p:spTgt spid="1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47 -0.03982 L 0.00547 -0.03982 C 0.00456 -0.04722 0.00417 -0.05463 0.00299 -0.06181 C 0.0026 -0.06459 0.00169 -0.0669 0.00065 -0.06921 C 0.00013 -0.07037 -0.00365 -0.07755 -0.00547 -0.0794 C -0.00651 -0.08033 -0.00755 -0.08125 -0.00872 -0.08171 C -0.01081 -0.08264 -0.01289 -0.08287 -0.01484 -0.08357 C -0.02331 -0.08241 -0.0319 -0.08171 -0.04037 -0.08009 C -0.04284 -0.07963 -0.04531 -0.07824 -0.04792 -0.07755 C -0.04935 -0.07732 -0.05065 -0.07709 -0.05208 -0.07685 C -0.05977 -0.0875 -0.05964 -0.08287 -0.05964 -0.10116 C -0.05964 -0.10764 -0.05872 -0.12037 -0.05872 -0.12037 C -0.05964 -0.12477 -0.06003 -0.12986 -0.06159 -0.1338 C -0.06211 -0.13519 -0.06341 -0.13426 -0.06432 -0.13449 C -0.06901 -0.13658 -0.07344 -0.13843 -0.078 -0.14051 C -0.07747 -0.14468 -0.07682 -0.14884 -0.07617 -0.15301 C -0.07604 -0.15394 -0.07591 -0.15486 -0.07565 -0.15556 C -0.07474 -0.15857 -0.0724 -0.16389 -0.0724 -0.16389 C -0.07188 -0.16875 -0.07188 -0.16667 -0.07188 -0.16968 L -0.07188 -0.16968 " pathEditMode="relative" ptsTypes="AAAAAAAAAAAAAAAAAAAA">
                                      <p:cBhvr>
                                        <p:cTn id="56" dur="2000" fill="hold"/>
                                        <p:tgtEl>
                                          <p:spTgt spid="1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0.00602 L -3.75E-6 -0.00602 C -0.00117 -0.01204 -0.00247 -0.01783 -0.00338 -0.02385 C -0.00377 -0.02662 -0.00429 -0.04167 -0.00429 -0.04213 C -0.00442 -0.04352 -0.00455 -0.04491 -0.00481 -0.0463 C -0.00507 -0.04769 -0.00651 -0.0507 -0.00716 -0.05139 C -0.00781 -0.05209 -0.00872 -0.05255 -0.0095 -0.05301 C -0.01015 -0.05348 -0.01067 -0.0544 -0.01132 -0.05463 C -0.0125 -0.05533 -0.01354 -0.05533 -0.01471 -0.05556 C -0.02083 -0.05903 -0.02838 -0.05787 -0.03307 -0.06574 C -0.0332 -0.06574 -0.03112 -0.09098 -0.03073 -0.09491 C -0.0306 -0.09584 -0.03046 -0.09653 -0.0302 -0.09746 C -0.03073 -0.09861 -0.03086 -0.1007 -0.03164 -0.10093 C -0.04205 -0.10209 -0.04622 -0.10093 -0.05429 -0.09908 C -0.05677 -0.10023 -0.06015 -0.09908 -0.06185 -0.10255 C -0.06315 -0.1051 -0.06106 -0.11482 -0.06041 -0.11852 C -0.06106 -0.11875 -0.06171 -0.11922 -0.06237 -0.11922 C -0.07252 -0.12153 -0.0681 -0.11482 -0.06757 -0.14445 C -0.0677 -0.14584 -0.06757 -0.14746 -0.06796 -0.14861 C -0.06823 -0.14931 -0.06914 -0.14885 -0.0694 -0.14931 C -0.06992 -0.15047 -0.07005 -0.15232 -0.07031 -0.15371 C -0.07135 -0.16598 -0.07122 -0.16135 -0.07122 -0.1669 L -0.07122 -0.1669 " pathEditMode="relative" ptsTypes="AAAAAAAAAAAAAAAAAAAAAAA">
                                      <p:cBhvr>
                                        <p:cTn id="58" dur="2000" fill="hold"/>
                                        <p:tgtEl>
                                          <p:spTgt spid="1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98 -0.03565 L -0.00898 -0.03565 C -0.00911 -0.03727 -0.00976 -0.05833 -0.01041 -0.05995 C -0.01145 -0.06227 -0.01197 -0.06528 -0.01328 -0.06666 C -0.01653 -0.0706 -0.0125 -0.06597 -0.01705 -0.07014 C -0.01783 -0.07083 -0.01862 -0.07176 -0.0194 -0.07268 C -0.02005 -0.07338 -0.02057 -0.07454 -0.02135 -0.07523 C -0.02252 -0.07592 -0.02382 -0.07616 -0.02513 -0.07685 C -0.02617 -0.07731 -0.02734 -0.07801 -0.02838 -0.07847 C -0.03125 -0.07778 -0.03411 -0.07708 -0.03684 -0.07592 C -0.0388 -0.07523 -0.04075 -0.07268 -0.04257 -0.07106 C -0.05117 -0.07616 -0.04843 -0.07083 -0.05052 -0.0794 C -0.05078 -0.08055 -0.05117 -0.08148 -0.05143 -0.08264 C -0.05169 -0.08426 -0.05182 -0.08611 -0.05195 -0.08773 C -0.05221 -0.09028 -0.05273 -0.09282 -0.05338 -0.09537 C -0.05377 -0.09676 -0.05429 -0.09791 -0.05481 -0.09954 C -0.05507 -0.10046 -0.05507 -0.10208 -0.05572 -0.10278 C -0.05651 -0.1037 -0.05755 -0.10347 -0.05859 -0.1037 C -0.05924 -0.10416 -0.05976 -0.10486 -0.06041 -0.10532 C -0.06276 -0.10671 -0.06888 -0.10694 -0.06992 -0.10694 C -0.07109 -0.1206 -0.07031 -0.10995 -0.07083 -0.13796 C -0.07096 -0.14583 -0.07122 -0.1537 -0.07122 -0.16134 L -0.07122 -0.16134 " pathEditMode="relative" ptsTypes="AAAAAAAAAAAAAAAAAAAAAAA">
                                      <p:cBhvr>
                                        <p:cTn id="60" dur="2000" fill="hold"/>
                                        <p:tgtEl>
                                          <p:spTgt spid="1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63 -0.0213 L -0.01263 -0.0213 C -0.01289 -0.03033 -0.01276 -0.03936 -0.01315 -0.04815 C -0.01341 -0.05278 -0.01367 -0.05741 -0.01458 -0.06158 C -0.01549 -0.06621 -0.01849 -0.06852 -0.0207 -0.07014 C -0.02226 -0.07107 -0.02383 -0.07246 -0.02539 -0.07246 C -0.03528 -0.07385 -0.04531 -0.07362 -0.05521 -0.07431 C -0.05547 -0.07732 -0.05586 -0.08033 -0.05612 -0.08357 C -0.05651 -0.08912 -0.05625 -0.09468 -0.05703 -0.10024 C -0.05729 -0.10186 -0.06211 -0.10764 -0.06224 -0.10787 C -0.06328 -0.10857 -0.06445 -0.10834 -0.06549 -0.10857 C -0.06653 -0.1095 -0.06758 -0.10973 -0.06836 -0.11112 C -0.06888 -0.11204 -0.06875 -0.11343 -0.06888 -0.11459 C -0.06927 -0.12709 -0.06888 -0.13982 -0.06979 -0.15232 C -0.06992 -0.15371 -0.07161 -0.15463 -0.07161 -0.15463 L -0.07161 -0.15463 " pathEditMode="relative" ptsTypes="AAAAAAAAAAAAAAAA">
                                      <p:cBhvr>
                                        <p:cTn id="62" dur="2000" fill="hold"/>
                                        <p:tgtEl>
                                          <p:spTgt spid="1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76 -0.02037 L -0.01576 -0.02037 C -0.0181 -0.04954 -0.01615 -0.0669 -0.03555 -0.08333 C -0.04167 -0.08842 -0.04909 -0.08287 -0.05586 -0.08241 C -0.05834 -0.10069 -0.06003 -0.11921 -0.06341 -0.13704 L -0.06381 -0.13935 L -0.06381 -0.13935 " pathEditMode="relative" ptsTypes="AAAAAAA">
                                      <p:cBhvr>
                                        <p:cTn id="64" dur="2000" fill="hold"/>
                                        <p:tgtEl>
                                          <p:spTgt spid="1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6 -0.04352 L 0.0056 -0.04352 C 0.00351 -0.05671 0.00286 -0.07083 -0.00065 -0.0831 C -0.0069 -0.10555 -0.00117 -0.08842 -0.00912 -0.10578 C -0.01276 -0.11389 -0.01485 -0.12523 -0.01992 -0.13078 C -0.02305 -0.13449 -0.03151 -0.14398 -0.03503 -0.14676 C -0.03946 -0.15023 -0.04388 -0.15509 -0.0487 -0.15602 L -0.05339 -0.15671 C -0.06719 -0.15393 -0.06159 -0.15439 -0.07031 -0.15439 L -0.07031 -0.15439 " pathEditMode="relative" ptsTypes="AAAAAAAAAA">
                                      <p:cBhvr>
                                        <p:cTn id="66" dur="2000" fill="hold"/>
                                        <p:tgtEl>
                                          <p:spTgt spid="1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2 0.03796 L -0.02292 0.03796 C -0.02917 0.03611 -0.03555 0.03542 -0.04167 0.03287 C -0.04336 0.03218 -0.05078 0.02315 -0.05195 0.02176 C -0.05299 0.02037 -0.05377 0.01875 -0.05482 0.01759 C -0.05976 0.01296 -0.06107 0.01528 -0.06497 0.00764 C -0.06784 0.00185 -0.07174 -0.00787 -0.07357 -0.01574 C -0.07487 -0.02176 -0.07552 -0.02847 -0.0763 -0.03495 C -0.07604 -0.04398 -0.07591 -0.05324 -0.07526 -0.06227 C -0.07487 -0.06666 -0.07226 -0.07639 -0.07122 -0.08032 C -0.06914 -0.09954 -0.07148 -0.08171 -0.06784 -0.09954 C -0.06549 -0.11065 -0.06588 -0.11713 -0.06211 -0.12893 L -0.05937 -0.13796 C -0.05911 -0.13958 -0.05911 -0.14143 -0.05872 -0.14305 C -0.0582 -0.14583 -0.0569 -0.14815 -0.05651 -0.15116 C -0.05599 -0.1544 -0.05599 -0.15787 -0.05586 -0.16111 C -0.05573 -0.16967 -0.05586 -0.17801 -0.05586 -0.18634 L -0.05586 -0.18634 " pathEditMode="relative" ptsTypes="AAAAAAAAAAAAAAAAAA">
                                      <p:cBhvr>
                                        <p:cTn id="68" dur="2000" fill="hold"/>
                                        <p:tgtEl>
                                          <p:spTgt spid="1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231 L -0.00026 0.00231 C -0.00039 0.00555 -0.00092 0.00902 -0.00079 0.01226 C -0.00079 0.01481 -0.00105 0.01875 0.00026 0.01944 C 0.00377 0.02083 0.00755 0.01805 0.01106 0.01736 C 0.02591 0.01504 0.01328 0.01759 0.02356 0.01527 C 0.02395 0.01898 0.02461 0.02268 0.02474 0.02638 C 0.025 0.03263 0.02005 0.03402 0.02643 0.04166 C 0.02864 0.04421 0.03177 0.04236 0.03437 0.04259 C 0.03463 0.04282 0.03906 0.04583 0.03945 0.04675 C 0.0401 0.04791 0.03997 0.05 0.03997 0.05185 L 0.03997 0.05185 " pathEditMode="relative" ptsTypes="AAAAAAAAAAAA">
                                      <p:cBhvr>
                                        <p:cTn id="78" dur="20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8 0.0162 L -0.00118 0.0162 C 0.00104 0.01643 0.00338 0.01643 0.00559 0.01713 C 0.00677 0.01736 0.00781 0.01851 0.00898 0.01921 C 0.01054 0.0199 0.01197 0.02037 0.01354 0.02106 C 0.01315 0.02893 0.0121 0.03657 0.01237 0.04444 C 0.0125 0.04745 0.01354 0.05023 0.01471 0.05254 C 0.01536 0.0537 0.01718 0.05185 0.01757 0.05347 C 0.01835 0.05833 0.01757 0.06365 0.01757 0.06875 L 0.01757 0.06875 " pathEditMode="relative" ptsTypes="AAAAAAAAAA">
                                      <p:cBhvr>
                                        <p:cTn id="80" dur="200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8 0.00277 L 0.00118 0.00277 C -0.00599 0.00416 -0.00872 0.00046 -0.01184 0.01065 C -0.01276 0.01365 -0.01302 0.0169 -0.01354 0.0199 C -0.01132 0.025 -0.00989 0.03171 -0.00677 0.03495 C -0.00403 0.03796 -0.00026 0.03588 0.00287 0.03703 C 0.00378 0.03727 0.00443 0.03842 0.00521 0.03912 C 0.00599 0.05717 0.00573 0.04699 0.00573 0.06944 L 0.00573 0.06944 " pathEditMode="relative" ptsTypes="AAAAAAAAA">
                                      <p:cBhvr>
                                        <p:cTn id="82" dur="2000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-0.01435 L 0.00273 -0.01435 C 0.0013 -0.01204 3.54167E-6 -0.00995 -0.00131 -0.00741 C -0.0017 -0.00648 -0.00196 -0.00532 -0.00235 -0.0044 C -0.00287 -0.00324 -0.00352 -0.00232 -0.00404 -0.00139 C -0.00469 0.00093 -0.00521 0.00324 -0.00586 0.00579 C -0.00599 0.00671 -0.00599 0.00787 -0.00638 0.0088 C -0.01107 0.0206 -0.00664 0.00579 -0.00977 0.0169 C -0.01042 0.02361 -0.00977 0.02106 -0.01081 0.025 L -0.01081 0.025 " pathEditMode="relative" ptsTypes="AAAAAAAAAA">
                                      <p:cBhvr>
                                        <p:cTn id="84" dur="20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6 0.01968 L -0.00716 0.01968 C -0.0095 0.03009 -0.01016 0.03171 -0.01068 0.04583 C -0.01081 0.05208 -0.00872 0.07384 -0.00833 0.07708 C -0.00911 0.0963 -0.00859 0.11574 -0.01068 0.13472 C -0.01094 0.13796 -0.01367 0.13866 -0.01523 0.14074 C -0.01823 0.14514 -0.02357 0.15231 -0.02604 0.15903 C -0.02682 0.16111 -0.02708 0.16366 -0.02773 0.16597 C -0.02747 0.17083 -0.02682 0.17546 -0.02708 0.18009 C -0.02747 0.18495 -0.02838 0.18981 -0.02943 0.19421 C -0.02982 0.1963 -0.03086 0.19792 -0.03164 0.19931 C -0.03555 0.20625 -0.03581 0.20324 -0.04245 0.20648 C -0.04349 0.20694 -0.0444 0.2081 -0.04531 0.20856 C -0.05638 0.21389 -0.04401 0.20671 -0.05039 0.21042 L -0.05039 0.21042 " pathEditMode="relative" ptsTypes="AAAAAAAAAAAAAAA">
                                      <p:cBhvr>
                                        <p:cTn id="86" dur="20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5 -0.0037 L -0.00235 -0.0037 L -0.01146 -0.00995 C -0.01263 -0.01065 -0.0138 -0.01088 -0.01498 -0.01181 C -0.01615 -0.01296 -0.01706 -0.01482 -0.01836 -0.01597 C -0.01966 -0.0169 -0.02097 -0.01736 -0.02227 -0.01806 C -0.02448 -0.01898 -0.02513 -0.01921 -0.02748 -0.01991 C -0.02865 -0.02107 -0.02982 -0.02199 -0.03086 -0.02292 C -0.03151 -0.02361 -0.03203 -0.02431 -0.03255 -0.025 C -0.03347 -0.02616 -0.03451 -0.02708 -0.03542 -0.02801 C -0.03581 -0.02963 -0.03594 -0.03171 -0.03659 -0.0331 C -0.0375 -0.03542 -0.03932 -0.03542 -0.0405 -0.03611 C -0.04115 -0.03634 -0.04167 -0.03681 -0.04219 -0.03704 L -0.04219 -0.03704 " pathEditMode="relative" ptsTypes="AAAAAAAAAAAAAA">
                                      <p:cBhvr>
                                        <p:cTn id="88" dur="2000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 -0.02384 L 0.0069 -0.02384 C 0.003 -0.06828 0.00313 -0.03125 0.01263 -0.07245 C 0.01888 -0.0993 0.02097 -0.09861 0.01498 -0.09861 L 0.01498 -0.09861 " pathEditMode="relative" ptsTypes="AAAAA">
                                      <p:cBhvr>
                                        <p:cTn id="90" dur="2000" fill="hold"/>
                                        <p:tgtEl>
                                          <p:spTgt spid="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0.04051 L 4.58333E-6 -0.04051 C -0.00157 -0.04676 -0.00261 -0.05324 -0.00456 -0.05879 C -0.00547 -0.06134 -0.0073 -0.06273 -0.0086 -0.06481 C -0.00951 -0.06643 -0.01029 -0.06875 -0.01146 -0.06991 C -0.0125 -0.07106 -0.01862 -0.07361 -0.01928 -0.07384 C -0.02331 -0.0868 -0.02214 -0.07963 -0.02214 -0.09606 L -0.02214 -0.09606 " pathEditMode="relative" ptsTypes="AAAAAAAA">
                                      <p:cBhvr>
                                        <p:cTn id="92" dur="200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27 -0.01945 L -0.01627 -0.01945 C -0.0177 -0.0213 -0.01888 -0.02315 -0.02031 -0.02454 C -0.02474 -0.02917 -0.03007 -0.03148 -0.03398 -0.03773 C -0.05429 -0.0706 -0.03854 -0.06273 -0.04817 -0.0669 C -0.04908 -0.06551 -0.05 -0.06412 -0.05104 -0.06297 C -0.05494 -0.0588 -0.0608 -0.06019 -0.06458 -0.05996 C -0.06562 -0.06065 -0.06679 -0.06042 -0.06744 -0.06181 C -0.07265 -0.07315 -0.07252 -0.0713 -0.07252 -0.07801 L -0.07252 -0.07894 " pathEditMode="relative" ptsTypes="AAAAAAAAAA">
                                      <p:cBhvr>
                                        <p:cTn id="94" dur="2000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19 0.03194 L 0.01719 0.03194 C 0.02396 0.03611 0.03398 0.0338 0.03763 0.04491 C 0.04075 0.05509 0.03268 0.06667 0.0319 0.07824 C 0.03151 0.08356 0.03346 0.08843 0.03424 0.09352 C 0.03359 0.09676 0.03411 0.10162 0.03242 0.10347 C 0.02969 0.10671 0.02278 0.10648 0.02278 0.10648 L 0.02278 0.10648 " pathEditMode="relative" ptsTypes="AAAAAAAA">
                                      <p:cBhvr>
                                        <p:cTn id="96" dur="20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1" grpId="0" animBg="1"/>
      <p:bldP spid="1372" grpId="0" animBg="1"/>
      <p:bldP spid="1376" grpId="0" animBg="1"/>
      <p:bldP spid="1399" grpId="0" animBg="1"/>
      <p:bldP spid="778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1396" grpId="0" animBg="1"/>
      <p:bldP spid="140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lisah</dc:creator>
  <cp:lastModifiedBy>lisahoefner50@gmail.com</cp:lastModifiedBy>
  <cp:revision>17</cp:revision>
  <dcterms:created xsi:type="dcterms:W3CDTF">2022-06-07T20:42:01Z</dcterms:created>
  <dcterms:modified xsi:type="dcterms:W3CDTF">2022-12-30T11:19:30Z</dcterms:modified>
</cp:coreProperties>
</file>