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88" r:id="rId3"/>
    <p:sldId id="289" r:id="rId4"/>
    <p:sldId id="290" r:id="rId5"/>
    <p:sldId id="29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1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60" y="17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izai, Lolita-Lina" userId="462dfc11-a6fa-420b-b9ce-227a4a29d90c" providerId="ADAL" clId="{176B40EA-6E03-4A4B-8863-3E5185D3DE74}"/>
    <pc:docChg chg="delSld">
      <pc:chgData name="Grizai, Lolita-Lina" userId="462dfc11-a6fa-420b-b9ce-227a4a29d90c" providerId="ADAL" clId="{176B40EA-6E03-4A4B-8863-3E5185D3DE74}" dt="2023-06-08T13:33:21.660" v="1" actId="47"/>
      <pc:docMkLst>
        <pc:docMk/>
      </pc:docMkLst>
      <pc:sldChg chg="del">
        <pc:chgData name="Grizai, Lolita-Lina" userId="462dfc11-a6fa-420b-b9ce-227a4a29d90c" providerId="ADAL" clId="{176B40EA-6E03-4A4B-8863-3E5185D3DE74}" dt="2023-06-08T13:33:21.660" v="1" actId="47"/>
        <pc:sldMkLst>
          <pc:docMk/>
          <pc:sldMk cId="1970003267" sldId="285"/>
        </pc:sldMkLst>
      </pc:sldChg>
      <pc:sldChg chg="del">
        <pc:chgData name="Grizai, Lolita-Lina" userId="462dfc11-a6fa-420b-b9ce-227a4a29d90c" providerId="ADAL" clId="{176B40EA-6E03-4A4B-8863-3E5185D3DE74}" dt="2023-06-08T13:32:58.667" v="0" actId="47"/>
        <pc:sldMkLst>
          <pc:docMk/>
          <pc:sldMk cId="3589397095" sldId="29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99B2-49F4-4837-AA06-D6C311D219D2}" type="datetimeFigureOut">
              <a:rPr lang="de-DE" smtClean="0"/>
              <a:t>08.06.2023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CB15D-7226-48C3-8EF3-3EB7EEFEE4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196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187C28-B3D1-0D42-1127-74D0A2A29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0640CFE-2679-EC5F-C5F8-0A37AC4F4C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F5FDCB-25DC-E1E6-5175-80CB17ED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D1-71ED-428C-B965-41A237CD62C7}" type="datetimeFigureOut">
              <a:rPr lang="de-DE" smtClean="0"/>
              <a:t>08.06.2023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2D3E67-C799-92ED-D2FD-A348FB58E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A6A939-14A1-B541-4402-AAB002833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E87D-A375-44EA-89EC-68D0D13660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0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B59028-8D10-067D-8034-F6B9D16F6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7EA397-802A-7DB4-A268-1B7370AE0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A0AB46-13CE-D897-E6B2-D11E63460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D1-71ED-428C-B965-41A237CD62C7}" type="datetimeFigureOut">
              <a:rPr lang="de-DE" smtClean="0"/>
              <a:t>08.06.2023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2D6264-0DD4-2FB4-189C-D5D445D8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AE41AE-A302-A370-AD4B-186E6831C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E87D-A375-44EA-89EC-68D0D13660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6782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760E580-C415-9FAB-1CA9-FCB737DA08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99A5143-ADC3-5F51-44D7-F029E09BBE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96482A-0357-FCBC-48A4-508F189F1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D1-71ED-428C-B965-41A237CD62C7}" type="datetimeFigureOut">
              <a:rPr lang="de-DE" smtClean="0"/>
              <a:t>08.06.2023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6C7BC6-C578-F90D-8183-8C9C33071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0E407E-FD55-D4D9-F23A-1F859A275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E87D-A375-44EA-89EC-68D0D13660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84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C1D18-40BD-17F5-C131-C14A9DB49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E3EA3A-AC58-BCB0-2695-B7A69AB2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C9830E-9E29-4BBD-937D-DD38517F5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D1-71ED-428C-B965-41A237CD62C7}" type="datetimeFigureOut">
              <a:rPr lang="de-DE" smtClean="0"/>
              <a:t>08.06.2023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EA2516-F3F1-89C4-B761-C42E8EADB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D10544-302A-2B39-A34E-6A770DF45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E87D-A375-44EA-89EC-68D0D13660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42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177BC4-96E9-7909-DF51-B73A38AED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55FF078-5BD5-DEC6-6CB4-182C91511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064813-E582-AE39-4FA1-74FE2A0D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D1-71ED-428C-B965-41A237CD62C7}" type="datetimeFigureOut">
              <a:rPr lang="de-DE" smtClean="0"/>
              <a:t>08.06.2023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53CB67-098C-F6A0-33D6-257531484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710849-A816-CDBB-C117-52978E88B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E87D-A375-44EA-89EC-68D0D13660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93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F776EE-AD40-F818-7542-0678B3982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496A28-06BB-9D14-9C0D-E826601AE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E9A1F78-75FB-D00A-FF5B-29A9B2FC07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86849FA-10F0-75D0-2930-CED82139D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D1-71ED-428C-B965-41A237CD62C7}" type="datetimeFigureOut">
              <a:rPr lang="de-DE" smtClean="0"/>
              <a:t>08.06.2023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6E46D27-1412-0BDE-51DB-B5D829D7B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2DAFAD3-E84A-A0EA-DD0E-8D7233EB8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E87D-A375-44EA-89EC-68D0D13660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818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C9A610-8BA5-2873-5F70-C68C2676B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C77EF40-26C8-903B-1DF6-775A19339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D5CC92E-A0BB-9B61-710A-7C09EE2E9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EDF9C72-F28A-E245-81CC-147FA4EE3A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3C77832-020B-AC35-EF01-EB1620C67E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C7AE4F6-3F15-0554-AB91-A4E4EA26C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D1-71ED-428C-B965-41A237CD62C7}" type="datetimeFigureOut">
              <a:rPr lang="de-DE" smtClean="0"/>
              <a:t>08.06.2023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F7DC4C4-56BA-EC7C-CBCE-144BCD242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16AC716-5AA0-37EF-21A3-B5E466C08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E87D-A375-44EA-89EC-68D0D13660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331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A3287-A347-929B-0EF2-F7FC79437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648C122-94BD-DE88-E039-5AAE8B65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D1-71ED-428C-B965-41A237CD62C7}" type="datetimeFigureOut">
              <a:rPr lang="de-DE" smtClean="0"/>
              <a:t>08.06.2023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036C988-3847-F868-7E89-63FDBB642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81F40C-3B33-E0BF-6456-C35E4D79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E87D-A375-44EA-89EC-68D0D13660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34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0A4882C-21D9-9C45-A461-FA64808AD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D1-71ED-428C-B965-41A237CD62C7}" type="datetimeFigureOut">
              <a:rPr lang="de-DE" smtClean="0"/>
              <a:t>08.06.2023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E59C1BA-79CE-1FD0-F464-26CDB59C2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804CF3B-2440-1FDE-1366-9ADF96846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E87D-A375-44EA-89EC-68D0D13660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673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119129-BB19-6CCF-1C94-B0D013EC5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B6E312-40FA-481F-E7FD-7F68304A0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FE8479D-54E9-DF7B-1316-1F084876A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9B60D52-D2D2-0A2F-1643-C0C378EB6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D1-71ED-428C-B965-41A237CD62C7}" type="datetimeFigureOut">
              <a:rPr lang="de-DE" smtClean="0"/>
              <a:t>08.06.2023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5824A1D-20FB-71EA-5EFB-342C57D36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C46F35-AD7D-3211-598E-AEBB8FF82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E87D-A375-44EA-89EC-68D0D13660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8733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5DBC01-1137-247A-5FAF-3D8B399CB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A4413AE-C16E-268D-A44E-2E8A6B6E50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365C0C0-6C4C-FF47-5088-D97BA8BC13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73FFDA9-F5B5-A4D6-CE53-6009DCC26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3D1-71ED-428C-B965-41A237CD62C7}" type="datetimeFigureOut">
              <a:rPr lang="de-DE" smtClean="0"/>
              <a:t>08.06.2023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FD2D314-BC3B-3ADB-C8B5-71ACCA75D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B751747-EEC6-6A04-3E03-F46EBAF91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E87D-A375-44EA-89EC-68D0D13660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085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C60693A-7805-B0A6-958D-3687B8F8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DA1F1C-9009-885D-3F57-94E972E24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F906FC-71FA-BA66-C196-E90BB0724F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EE3D1-71ED-428C-B965-41A237CD62C7}" type="datetimeFigureOut">
              <a:rPr lang="de-DE" smtClean="0"/>
              <a:t>08.06.2023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77D9A2-6E1E-0E9A-F1D4-D2CA839C14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4EAC7D-6F18-8BFD-9244-4A647EDA23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CE87D-A375-44EA-89EC-68D0D13660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421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6" name="Gerader Verbinder 245">
            <a:extLst>
              <a:ext uri="{FF2B5EF4-FFF2-40B4-BE49-F238E27FC236}">
                <a16:creationId xmlns:a16="http://schemas.microsoft.com/office/drawing/2014/main" id="{ED827A69-2C9C-5F3E-E2AF-D72F966A1021}"/>
              </a:ext>
            </a:extLst>
          </p:cNvPr>
          <p:cNvCxnSpPr>
            <a:cxnSpLocks/>
          </p:cNvCxnSpPr>
          <p:nvPr/>
        </p:nvCxnSpPr>
        <p:spPr>
          <a:xfrm flipH="1">
            <a:off x="6089743" y="1807910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47" name="Gerader Verbinder 246">
            <a:extLst>
              <a:ext uri="{FF2B5EF4-FFF2-40B4-BE49-F238E27FC236}">
                <a16:creationId xmlns:a16="http://schemas.microsoft.com/office/drawing/2014/main" id="{4690A58F-ED12-7DC3-0F91-070DE4C19722}"/>
              </a:ext>
            </a:extLst>
          </p:cNvPr>
          <p:cNvCxnSpPr>
            <a:cxnSpLocks/>
          </p:cNvCxnSpPr>
          <p:nvPr/>
        </p:nvCxnSpPr>
        <p:spPr>
          <a:xfrm flipH="1">
            <a:off x="6177488" y="1807909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48" name="Ellipse 247">
            <a:extLst>
              <a:ext uri="{FF2B5EF4-FFF2-40B4-BE49-F238E27FC236}">
                <a16:creationId xmlns:a16="http://schemas.microsoft.com/office/drawing/2014/main" id="{9CA70A41-578A-3769-9FD4-4B3BC3DF9B85}"/>
              </a:ext>
            </a:extLst>
          </p:cNvPr>
          <p:cNvSpPr/>
          <p:nvPr/>
        </p:nvSpPr>
        <p:spPr>
          <a:xfrm rot="21089820">
            <a:off x="6037762" y="163422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9" name="Gerader Verbinder 248">
            <a:extLst>
              <a:ext uri="{FF2B5EF4-FFF2-40B4-BE49-F238E27FC236}">
                <a16:creationId xmlns:a16="http://schemas.microsoft.com/office/drawing/2014/main" id="{9E978A76-386A-6229-A4E2-A94C3C18BA3D}"/>
              </a:ext>
            </a:extLst>
          </p:cNvPr>
          <p:cNvCxnSpPr>
            <a:cxnSpLocks/>
          </p:cNvCxnSpPr>
          <p:nvPr/>
        </p:nvCxnSpPr>
        <p:spPr>
          <a:xfrm flipV="1">
            <a:off x="6168825" y="2141470"/>
            <a:ext cx="7170" cy="2704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0" name="Gerader Verbinder 249">
            <a:extLst>
              <a:ext uri="{FF2B5EF4-FFF2-40B4-BE49-F238E27FC236}">
                <a16:creationId xmlns:a16="http://schemas.microsoft.com/office/drawing/2014/main" id="{EA5FFAED-9DE1-60C8-B424-A4446314A854}"/>
              </a:ext>
            </a:extLst>
          </p:cNvPr>
          <p:cNvCxnSpPr>
            <a:cxnSpLocks/>
          </p:cNvCxnSpPr>
          <p:nvPr/>
        </p:nvCxnSpPr>
        <p:spPr>
          <a:xfrm flipV="1">
            <a:off x="6081080" y="2141471"/>
            <a:ext cx="7170" cy="2704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51" name="Ellipse 250">
            <a:extLst>
              <a:ext uri="{FF2B5EF4-FFF2-40B4-BE49-F238E27FC236}">
                <a16:creationId xmlns:a16="http://schemas.microsoft.com/office/drawing/2014/main" id="{24FC81C4-59A2-974A-5D4D-7A9C023BA093}"/>
              </a:ext>
            </a:extLst>
          </p:cNvPr>
          <p:cNvSpPr/>
          <p:nvPr/>
        </p:nvSpPr>
        <p:spPr>
          <a:xfrm rot="10289820">
            <a:off x="6023951" y="238365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2" name="Gerader Verbinder 251">
            <a:extLst>
              <a:ext uri="{FF2B5EF4-FFF2-40B4-BE49-F238E27FC236}">
                <a16:creationId xmlns:a16="http://schemas.microsoft.com/office/drawing/2014/main" id="{722ACD01-BA06-E45B-F59D-37F3653F9F9A}"/>
              </a:ext>
            </a:extLst>
          </p:cNvPr>
          <p:cNvCxnSpPr>
            <a:cxnSpLocks/>
          </p:cNvCxnSpPr>
          <p:nvPr/>
        </p:nvCxnSpPr>
        <p:spPr>
          <a:xfrm flipH="1">
            <a:off x="6108630" y="4585894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3" name="Gerader Verbinder 252">
            <a:extLst>
              <a:ext uri="{FF2B5EF4-FFF2-40B4-BE49-F238E27FC236}">
                <a16:creationId xmlns:a16="http://schemas.microsoft.com/office/drawing/2014/main" id="{F3C533C9-C280-EB75-FCC6-5FA90256087D}"/>
              </a:ext>
            </a:extLst>
          </p:cNvPr>
          <p:cNvCxnSpPr>
            <a:cxnSpLocks/>
          </p:cNvCxnSpPr>
          <p:nvPr/>
        </p:nvCxnSpPr>
        <p:spPr>
          <a:xfrm flipH="1">
            <a:off x="6196375" y="4585893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54" name="Ellipse 253">
            <a:extLst>
              <a:ext uri="{FF2B5EF4-FFF2-40B4-BE49-F238E27FC236}">
                <a16:creationId xmlns:a16="http://schemas.microsoft.com/office/drawing/2014/main" id="{83307C37-3CEF-554B-B9B0-225A9CE37808}"/>
              </a:ext>
            </a:extLst>
          </p:cNvPr>
          <p:cNvSpPr/>
          <p:nvPr/>
        </p:nvSpPr>
        <p:spPr>
          <a:xfrm rot="21089820">
            <a:off x="6056649" y="441221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5" name="Gerader Verbinder 254">
            <a:extLst>
              <a:ext uri="{FF2B5EF4-FFF2-40B4-BE49-F238E27FC236}">
                <a16:creationId xmlns:a16="http://schemas.microsoft.com/office/drawing/2014/main" id="{E5E5CC6D-1A9A-4FB7-375B-D4E10D7A5556}"/>
              </a:ext>
            </a:extLst>
          </p:cNvPr>
          <p:cNvCxnSpPr>
            <a:cxnSpLocks/>
          </p:cNvCxnSpPr>
          <p:nvPr/>
        </p:nvCxnSpPr>
        <p:spPr>
          <a:xfrm flipV="1">
            <a:off x="6187712" y="4919454"/>
            <a:ext cx="7170" cy="2704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6" name="Gerader Verbinder 255">
            <a:extLst>
              <a:ext uri="{FF2B5EF4-FFF2-40B4-BE49-F238E27FC236}">
                <a16:creationId xmlns:a16="http://schemas.microsoft.com/office/drawing/2014/main" id="{90C3EBAE-1971-581E-DD01-0AD02A717E89}"/>
              </a:ext>
            </a:extLst>
          </p:cNvPr>
          <p:cNvCxnSpPr>
            <a:cxnSpLocks/>
          </p:cNvCxnSpPr>
          <p:nvPr/>
        </p:nvCxnSpPr>
        <p:spPr>
          <a:xfrm flipV="1">
            <a:off x="6099967" y="4919455"/>
            <a:ext cx="7170" cy="2704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57" name="Ellipse 256">
            <a:extLst>
              <a:ext uri="{FF2B5EF4-FFF2-40B4-BE49-F238E27FC236}">
                <a16:creationId xmlns:a16="http://schemas.microsoft.com/office/drawing/2014/main" id="{0D4463FA-EDFB-D088-8AB9-5447CB1A08D2}"/>
              </a:ext>
            </a:extLst>
          </p:cNvPr>
          <p:cNvSpPr/>
          <p:nvPr/>
        </p:nvSpPr>
        <p:spPr>
          <a:xfrm rot="10289820">
            <a:off x="6042838" y="516163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8" name="Gerader Verbinder 257">
            <a:extLst>
              <a:ext uri="{FF2B5EF4-FFF2-40B4-BE49-F238E27FC236}">
                <a16:creationId xmlns:a16="http://schemas.microsoft.com/office/drawing/2014/main" id="{0526B412-72F4-0266-49C7-73885130CBC9}"/>
              </a:ext>
            </a:extLst>
          </p:cNvPr>
          <p:cNvCxnSpPr>
            <a:cxnSpLocks/>
          </p:cNvCxnSpPr>
          <p:nvPr/>
        </p:nvCxnSpPr>
        <p:spPr>
          <a:xfrm flipH="1" flipV="1">
            <a:off x="4797217" y="3468510"/>
            <a:ext cx="270473" cy="71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9" name="Gerader Verbinder 258">
            <a:extLst>
              <a:ext uri="{FF2B5EF4-FFF2-40B4-BE49-F238E27FC236}">
                <a16:creationId xmlns:a16="http://schemas.microsoft.com/office/drawing/2014/main" id="{39EFD829-D9F2-0E2C-B2CB-123531FFDB31}"/>
              </a:ext>
            </a:extLst>
          </p:cNvPr>
          <p:cNvCxnSpPr>
            <a:cxnSpLocks/>
          </p:cNvCxnSpPr>
          <p:nvPr/>
        </p:nvCxnSpPr>
        <p:spPr>
          <a:xfrm flipH="1" flipV="1">
            <a:off x="4797218" y="3556255"/>
            <a:ext cx="270473" cy="71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0" name="Ellipse 259">
            <a:extLst>
              <a:ext uri="{FF2B5EF4-FFF2-40B4-BE49-F238E27FC236}">
                <a16:creationId xmlns:a16="http://schemas.microsoft.com/office/drawing/2014/main" id="{B1F1AD84-8314-8082-070A-9E08205C6016}"/>
              </a:ext>
            </a:extLst>
          </p:cNvPr>
          <p:cNvSpPr/>
          <p:nvPr/>
        </p:nvSpPr>
        <p:spPr>
          <a:xfrm rot="4889820">
            <a:off x="5038373" y="341755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1" name="Gerader Verbinder 260">
            <a:extLst>
              <a:ext uri="{FF2B5EF4-FFF2-40B4-BE49-F238E27FC236}">
                <a16:creationId xmlns:a16="http://schemas.microsoft.com/office/drawing/2014/main" id="{3B177C87-CDF9-B90E-BEA5-852A18D67A5B}"/>
              </a:ext>
            </a:extLst>
          </p:cNvPr>
          <p:cNvCxnSpPr>
            <a:cxnSpLocks/>
          </p:cNvCxnSpPr>
          <p:nvPr/>
        </p:nvCxnSpPr>
        <p:spPr>
          <a:xfrm>
            <a:off x="4463658" y="3547590"/>
            <a:ext cx="270472" cy="71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62" name="Gerader Verbinder 261">
            <a:extLst>
              <a:ext uri="{FF2B5EF4-FFF2-40B4-BE49-F238E27FC236}">
                <a16:creationId xmlns:a16="http://schemas.microsoft.com/office/drawing/2014/main" id="{14D4863A-C248-18DE-1D4A-847F58A81D9C}"/>
              </a:ext>
            </a:extLst>
          </p:cNvPr>
          <p:cNvCxnSpPr>
            <a:cxnSpLocks/>
          </p:cNvCxnSpPr>
          <p:nvPr/>
        </p:nvCxnSpPr>
        <p:spPr>
          <a:xfrm>
            <a:off x="4463657" y="3459845"/>
            <a:ext cx="270472" cy="71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3" name="Ellipse 262">
            <a:extLst>
              <a:ext uri="{FF2B5EF4-FFF2-40B4-BE49-F238E27FC236}">
                <a16:creationId xmlns:a16="http://schemas.microsoft.com/office/drawing/2014/main" id="{AD2DE0CB-E907-5049-CB06-E35EB38FD1D6}"/>
              </a:ext>
            </a:extLst>
          </p:cNvPr>
          <p:cNvSpPr/>
          <p:nvPr/>
        </p:nvSpPr>
        <p:spPr>
          <a:xfrm rot="15689820">
            <a:off x="4288949" y="340374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4" name="Gerader Verbinder 263">
            <a:extLst>
              <a:ext uri="{FF2B5EF4-FFF2-40B4-BE49-F238E27FC236}">
                <a16:creationId xmlns:a16="http://schemas.microsoft.com/office/drawing/2014/main" id="{D278FB53-1425-543A-E612-D04629D1F886}"/>
              </a:ext>
            </a:extLst>
          </p:cNvPr>
          <p:cNvCxnSpPr>
            <a:cxnSpLocks/>
          </p:cNvCxnSpPr>
          <p:nvPr/>
        </p:nvCxnSpPr>
        <p:spPr>
          <a:xfrm flipH="1">
            <a:off x="7559749" y="3382869"/>
            <a:ext cx="270507" cy="575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65" name="Gerader Verbinder 264">
            <a:extLst>
              <a:ext uri="{FF2B5EF4-FFF2-40B4-BE49-F238E27FC236}">
                <a16:creationId xmlns:a16="http://schemas.microsoft.com/office/drawing/2014/main" id="{C89631F5-7062-D245-A2E9-616B5468EE5B}"/>
              </a:ext>
            </a:extLst>
          </p:cNvPr>
          <p:cNvCxnSpPr>
            <a:cxnSpLocks/>
          </p:cNvCxnSpPr>
          <p:nvPr/>
        </p:nvCxnSpPr>
        <p:spPr>
          <a:xfrm flipH="1">
            <a:off x="7563942" y="3470514"/>
            <a:ext cx="270507" cy="575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6" name="Ellipse 265">
            <a:extLst>
              <a:ext uri="{FF2B5EF4-FFF2-40B4-BE49-F238E27FC236}">
                <a16:creationId xmlns:a16="http://schemas.microsoft.com/office/drawing/2014/main" id="{C7C5BFD8-9D33-65BB-CB13-F90CCFF30BB1}"/>
              </a:ext>
            </a:extLst>
          </p:cNvPr>
          <p:cNvSpPr/>
          <p:nvPr/>
        </p:nvSpPr>
        <p:spPr>
          <a:xfrm rot="4725533">
            <a:off x="7802903" y="332122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7" name="Gerader Verbinder 266">
            <a:extLst>
              <a:ext uri="{FF2B5EF4-FFF2-40B4-BE49-F238E27FC236}">
                <a16:creationId xmlns:a16="http://schemas.microsoft.com/office/drawing/2014/main" id="{9C5CE386-E67E-E7B7-E99D-12E5E5B187E5}"/>
              </a:ext>
            </a:extLst>
          </p:cNvPr>
          <p:cNvCxnSpPr>
            <a:cxnSpLocks/>
          </p:cNvCxnSpPr>
          <p:nvPr/>
        </p:nvCxnSpPr>
        <p:spPr>
          <a:xfrm flipV="1">
            <a:off x="7230349" y="3477796"/>
            <a:ext cx="270506" cy="575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68" name="Gerader Verbinder 267">
            <a:extLst>
              <a:ext uri="{FF2B5EF4-FFF2-40B4-BE49-F238E27FC236}">
                <a16:creationId xmlns:a16="http://schemas.microsoft.com/office/drawing/2014/main" id="{26D9CB86-F058-3B8D-C5F7-019721E242AC}"/>
              </a:ext>
            </a:extLst>
          </p:cNvPr>
          <p:cNvCxnSpPr>
            <a:cxnSpLocks/>
          </p:cNvCxnSpPr>
          <p:nvPr/>
        </p:nvCxnSpPr>
        <p:spPr>
          <a:xfrm flipV="1">
            <a:off x="7226156" y="3390151"/>
            <a:ext cx="270506" cy="575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9" name="Ellipse 268">
            <a:extLst>
              <a:ext uri="{FF2B5EF4-FFF2-40B4-BE49-F238E27FC236}">
                <a16:creationId xmlns:a16="http://schemas.microsoft.com/office/drawing/2014/main" id="{260B00B0-4914-C885-D510-B9999E287003}"/>
              </a:ext>
            </a:extLst>
          </p:cNvPr>
          <p:cNvSpPr/>
          <p:nvPr/>
        </p:nvSpPr>
        <p:spPr>
          <a:xfrm rot="15525533">
            <a:off x="7053676" y="334322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0" name="Gerader Verbinder 269">
            <a:extLst>
              <a:ext uri="{FF2B5EF4-FFF2-40B4-BE49-F238E27FC236}">
                <a16:creationId xmlns:a16="http://schemas.microsoft.com/office/drawing/2014/main" id="{CA225F6B-EC0A-6C0E-60B5-6BA9D29D242D}"/>
              </a:ext>
            </a:extLst>
          </p:cNvPr>
          <p:cNvCxnSpPr>
            <a:cxnSpLocks/>
          </p:cNvCxnSpPr>
          <p:nvPr/>
        </p:nvCxnSpPr>
        <p:spPr>
          <a:xfrm flipH="1">
            <a:off x="6396323" y="1839105"/>
            <a:ext cx="67831" cy="26192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71" name="Gerader Verbinder 270">
            <a:extLst>
              <a:ext uri="{FF2B5EF4-FFF2-40B4-BE49-F238E27FC236}">
                <a16:creationId xmlns:a16="http://schemas.microsoft.com/office/drawing/2014/main" id="{2AEB03AC-0B2C-1DF9-4563-BB0E72AC506C}"/>
              </a:ext>
            </a:extLst>
          </p:cNvPr>
          <p:cNvCxnSpPr>
            <a:cxnSpLocks/>
          </p:cNvCxnSpPr>
          <p:nvPr/>
        </p:nvCxnSpPr>
        <p:spPr>
          <a:xfrm flipH="1">
            <a:off x="6481820" y="1858842"/>
            <a:ext cx="67831" cy="26192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72" name="Ellipse 271">
            <a:extLst>
              <a:ext uri="{FF2B5EF4-FFF2-40B4-BE49-F238E27FC236}">
                <a16:creationId xmlns:a16="http://schemas.microsoft.com/office/drawing/2014/main" id="{4923ACF5-D042-6F15-B1E9-38AC30743797}"/>
              </a:ext>
            </a:extLst>
          </p:cNvPr>
          <p:cNvSpPr/>
          <p:nvPr/>
        </p:nvSpPr>
        <p:spPr>
          <a:xfrm rot="269820">
            <a:off x="6420257" y="167692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3" name="Gerader Verbinder 272">
            <a:extLst>
              <a:ext uri="{FF2B5EF4-FFF2-40B4-BE49-F238E27FC236}">
                <a16:creationId xmlns:a16="http://schemas.microsoft.com/office/drawing/2014/main" id="{756A11CF-12D7-5F13-BAAC-3F86CCEA8C2F}"/>
              </a:ext>
            </a:extLst>
          </p:cNvPr>
          <p:cNvCxnSpPr>
            <a:cxnSpLocks/>
          </p:cNvCxnSpPr>
          <p:nvPr/>
        </p:nvCxnSpPr>
        <p:spPr>
          <a:xfrm flipV="1">
            <a:off x="6398345" y="2181905"/>
            <a:ext cx="67830" cy="26192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74" name="Gerader Verbinder 273">
            <a:extLst>
              <a:ext uri="{FF2B5EF4-FFF2-40B4-BE49-F238E27FC236}">
                <a16:creationId xmlns:a16="http://schemas.microsoft.com/office/drawing/2014/main" id="{9D858C09-6B64-7FE4-D868-F34FF8139DB7}"/>
              </a:ext>
            </a:extLst>
          </p:cNvPr>
          <p:cNvCxnSpPr>
            <a:cxnSpLocks/>
          </p:cNvCxnSpPr>
          <p:nvPr/>
        </p:nvCxnSpPr>
        <p:spPr>
          <a:xfrm flipV="1">
            <a:off x="6312848" y="2162168"/>
            <a:ext cx="67830" cy="26192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75" name="Ellipse 274">
            <a:extLst>
              <a:ext uri="{FF2B5EF4-FFF2-40B4-BE49-F238E27FC236}">
                <a16:creationId xmlns:a16="http://schemas.microsoft.com/office/drawing/2014/main" id="{0A7EAC2E-74B2-53AF-D03B-8E5F07D0EA96}"/>
              </a:ext>
            </a:extLst>
          </p:cNvPr>
          <p:cNvSpPr/>
          <p:nvPr/>
        </p:nvSpPr>
        <p:spPr>
          <a:xfrm rot="11069820">
            <a:off x="6238216" y="240403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6" name="Gerader Verbinder 275">
            <a:extLst>
              <a:ext uri="{FF2B5EF4-FFF2-40B4-BE49-F238E27FC236}">
                <a16:creationId xmlns:a16="http://schemas.microsoft.com/office/drawing/2014/main" id="{9F2FD1FA-27FF-D282-5015-C0D8667BC874}"/>
              </a:ext>
            </a:extLst>
          </p:cNvPr>
          <p:cNvCxnSpPr>
            <a:cxnSpLocks/>
          </p:cNvCxnSpPr>
          <p:nvPr/>
        </p:nvCxnSpPr>
        <p:spPr>
          <a:xfrm flipH="1">
            <a:off x="7506394" y="3041710"/>
            <a:ext cx="266053" cy="492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77" name="Gerader Verbinder 276">
            <a:extLst>
              <a:ext uri="{FF2B5EF4-FFF2-40B4-BE49-F238E27FC236}">
                <a16:creationId xmlns:a16="http://schemas.microsoft.com/office/drawing/2014/main" id="{F20F3534-07DC-6BC6-6586-3211481C6BBD}"/>
              </a:ext>
            </a:extLst>
          </p:cNvPr>
          <p:cNvCxnSpPr>
            <a:cxnSpLocks/>
          </p:cNvCxnSpPr>
          <p:nvPr/>
        </p:nvCxnSpPr>
        <p:spPr>
          <a:xfrm flipH="1">
            <a:off x="7524639" y="3127537"/>
            <a:ext cx="266053" cy="492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78" name="Ellipse 277">
            <a:extLst>
              <a:ext uri="{FF2B5EF4-FFF2-40B4-BE49-F238E27FC236}">
                <a16:creationId xmlns:a16="http://schemas.microsoft.com/office/drawing/2014/main" id="{82F6629D-BCE5-FD9A-1AD3-DDD3238F2F9C}"/>
              </a:ext>
            </a:extLst>
          </p:cNvPr>
          <p:cNvSpPr/>
          <p:nvPr/>
        </p:nvSpPr>
        <p:spPr>
          <a:xfrm rot="4169820">
            <a:off x="7750453" y="296753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9" name="Gerader Verbinder 278">
            <a:extLst>
              <a:ext uri="{FF2B5EF4-FFF2-40B4-BE49-F238E27FC236}">
                <a16:creationId xmlns:a16="http://schemas.microsoft.com/office/drawing/2014/main" id="{4C48021F-D95B-38D6-3082-BA1ED57639AC}"/>
              </a:ext>
            </a:extLst>
          </p:cNvPr>
          <p:cNvCxnSpPr>
            <a:cxnSpLocks/>
          </p:cNvCxnSpPr>
          <p:nvPr/>
        </p:nvCxnSpPr>
        <p:spPr>
          <a:xfrm flipV="1">
            <a:off x="7196566" y="3188416"/>
            <a:ext cx="266052" cy="4922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80" name="Gerader Verbinder 279">
            <a:extLst>
              <a:ext uri="{FF2B5EF4-FFF2-40B4-BE49-F238E27FC236}">
                <a16:creationId xmlns:a16="http://schemas.microsoft.com/office/drawing/2014/main" id="{51725B2B-6AB0-4068-76A3-B5F700007784}"/>
              </a:ext>
            </a:extLst>
          </p:cNvPr>
          <p:cNvCxnSpPr>
            <a:cxnSpLocks/>
          </p:cNvCxnSpPr>
          <p:nvPr/>
        </p:nvCxnSpPr>
        <p:spPr>
          <a:xfrm flipV="1">
            <a:off x="7178321" y="3102589"/>
            <a:ext cx="266052" cy="4922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81" name="Ellipse 280">
            <a:extLst>
              <a:ext uri="{FF2B5EF4-FFF2-40B4-BE49-F238E27FC236}">
                <a16:creationId xmlns:a16="http://schemas.microsoft.com/office/drawing/2014/main" id="{71BE27BF-69EE-D704-2D01-F10B044958A7}"/>
              </a:ext>
            </a:extLst>
          </p:cNvPr>
          <p:cNvSpPr/>
          <p:nvPr/>
        </p:nvSpPr>
        <p:spPr>
          <a:xfrm rot="14969820">
            <a:off x="7014534" y="310984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2" name="Gerader Verbinder 281">
            <a:extLst>
              <a:ext uri="{FF2B5EF4-FFF2-40B4-BE49-F238E27FC236}">
                <a16:creationId xmlns:a16="http://schemas.microsoft.com/office/drawing/2014/main" id="{9821BF94-5920-3A15-AA04-F82BDC4F850A}"/>
              </a:ext>
            </a:extLst>
          </p:cNvPr>
          <p:cNvCxnSpPr>
            <a:cxnSpLocks/>
          </p:cNvCxnSpPr>
          <p:nvPr/>
        </p:nvCxnSpPr>
        <p:spPr>
          <a:xfrm flipH="1">
            <a:off x="7381950" y="2696048"/>
            <a:ext cx="248163" cy="1078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83" name="Gerader Verbinder 282">
            <a:extLst>
              <a:ext uri="{FF2B5EF4-FFF2-40B4-BE49-F238E27FC236}">
                <a16:creationId xmlns:a16="http://schemas.microsoft.com/office/drawing/2014/main" id="{435686BF-7604-71A7-6E8F-0CB5FC954CE9}"/>
              </a:ext>
            </a:extLst>
          </p:cNvPr>
          <p:cNvCxnSpPr>
            <a:cxnSpLocks/>
          </p:cNvCxnSpPr>
          <p:nvPr/>
        </p:nvCxnSpPr>
        <p:spPr>
          <a:xfrm flipH="1">
            <a:off x="7419033" y="2775571"/>
            <a:ext cx="248163" cy="1078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84" name="Ellipse 283">
            <a:extLst>
              <a:ext uri="{FF2B5EF4-FFF2-40B4-BE49-F238E27FC236}">
                <a16:creationId xmlns:a16="http://schemas.microsoft.com/office/drawing/2014/main" id="{BE033EBC-DE43-931C-A54E-5FE91B205E8A}"/>
              </a:ext>
            </a:extLst>
          </p:cNvPr>
          <p:cNvSpPr/>
          <p:nvPr/>
        </p:nvSpPr>
        <p:spPr>
          <a:xfrm rot="3389820">
            <a:off x="7612098" y="260318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5" name="Gerader Verbinder 284">
            <a:extLst>
              <a:ext uri="{FF2B5EF4-FFF2-40B4-BE49-F238E27FC236}">
                <a16:creationId xmlns:a16="http://schemas.microsoft.com/office/drawing/2014/main" id="{C9AE890A-A554-FE5A-1DCF-FB436DE100FB}"/>
              </a:ext>
            </a:extLst>
          </p:cNvPr>
          <p:cNvCxnSpPr>
            <a:cxnSpLocks/>
          </p:cNvCxnSpPr>
          <p:nvPr/>
        </p:nvCxnSpPr>
        <p:spPr>
          <a:xfrm flipV="1">
            <a:off x="7113064" y="2908689"/>
            <a:ext cx="248162" cy="1078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86" name="Gerader Verbinder 285">
            <a:extLst>
              <a:ext uri="{FF2B5EF4-FFF2-40B4-BE49-F238E27FC236}">
                <a16:creationId xmlns:a16="http://schemas.microsoft.com/office/drawing/2014/main" id="{0045AEE8-8503-C8F2-B019-4659848C79AB}"/>
              </a:ext>
            </a:extLst>
          </p:cNvPr>
          <p:cNvCxnSpPr>
            <a:cxnSpLocks/>
          </p:cNvCxnSpPr>
          <p:nvPr/>
        </p:nvCxnSpPr>
        <p:spPr>
          <a:xfrm flipV="1">
            <a:off x="7075981" y="2829166"/>
            <a:ext cx="248162" cy="1078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87" name="Ellipse 286">
            <a:extLst>
              <a:ext uri="{FF2B5EF4-FFF2-40B4-BE49-F238E27FC236}">
                <a16:creationId xmlns:a16="http://schemas.microsoft.com/office/drawing/2014/main" id="{2A042508-E3A0-638D-A4EF-53A1E08B1A17}"/>
              </a:ext>
            </a:extLst>
          </p:cNvPr>
          <p:cNvSpPr/>
          <p:nvPr/>
        </p:nvSpPr>
        <p:spPr>
          <a:xfrm rot="14189820">
            <a:off x="6927053" y="290738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8" name="Gerader Verbinder 287">
            <a:extLst>
              <a:ext uri="{FF2B5EF4-FFF2-40B4-BE49-F238E27FC236}">
                <a16:creationId xmlns:a16="http://schemas.microsoft.com/office/drawing/2014/main" id="{7541469C-D56A-E67C-5711-76D77C4CD9CA}"/>
              </a:ext>
            </a:extLst>
          </p:cNvPr>
          <p:cNvCxnSpPr>
            <a:cxnSpLocks/>
          </p:cNvCxnSpPr>
          <p:nvPr/>
        </p:nvCxnSpPr>
        <p:spPr>
          <a:xfrm flipH="1">
            <a:off x="6958614" y="2124037"/>
            <a:ext cx="175787" cy="205685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89" name="Gerader Verbinder 288">
            <a:extLst>
              <a:ext uri="{FF2B5EF4-FFF2-40B4-BE49-F238E27FC236}">
                <a16:creationId xmlns:a16="http://schemas.microsoft.com/office/drawing/2014/main" id="{CEBC0E79-234F-85DB-858E-383DDDFC0395}"/>
              </a:ext>
            </a:extLst>
          </p:cNvPr>
          <p:cNvCxnSpPr>
            <a:cxnSpLocks/>
          </p:cNvCxnSpPr>
          <p:nvPr/>
        </p:nvCxnSpPr>
        <p:spPr>
          <a:xfrm flipH="1">
            <a:off x="7026805" y="2179256"/>
            <a:ext cx="175787" cy="205685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90" name="Ellipse 289">
            <a:extLst>
              <a:ext uri="{FF2B5EF4-FFF2-40B4-BE49-F238E27FC236}">
                <a16:creationId xmlns:a16="http://schemas.microsoft.com/office/drawing/2014/main" id="{3022694C-090B-D1AB-3325-462D936C9D66}"/>
              </a:ext>
            </a:extLst>
          </p:cNvPr>
          <p:cNvSpPr/>
          <p:nvPr/>
        </p:nvSpPr>
        <p:spPr>
          <a:xfrm rot="1829820">
            <a:off x="7111446" y="199353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1" name="Gerader Verbinder 290">
            <a:extLst>
              <a:ext uri="{FF2B5EF4-FFF2-40B4-BE49-F238E27FC236}">
                <a16:creationId xmlns:a16="http://schemas.microsoft.com/office/drawing/2014/main" id="{89E06B78-EFC3-542B-8990-AD1EEB878002}"/>
              </a:ext>
            </a:extLst>
          </p:cNvPr>
          <p:cNvCxnSpPr>
            <a:cxnSpLocks/>
          </p:cNvCxnSpPr>
          <p:nvPr/>
        </p:nvCxnSpPr>
        <p:spPr>
          <a:xfrm flipV="1">
            <a:off x="6810156" y="2433031"/>
            <a:ext cx="175786" cy="205684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92" name="Gerader Verbinder 291">
            <a:extLst>
              <a:ext uri="{FF2B5EF4-FFF2-40B4-BE49-F238E27FC236}">
                <a16:creationId xmlns:a16="http://schemas.microsoft.com/office/drawing/2014/main" id="{776CF072-8D1D-7C6F-8E60-195ABF450596}"/>
              </a:ext>
            </a:extLst>
          </p:cNvPr>
          <p:cNvCxnSpPr>
            <a:cxnSpLocks/>
          </p:cNvCxnSpPr>
          <p:nvPr/>
        </p:nvCxnSpPr>
        <p:spPr>
          <a:xfrm flipV="1">
            <a:off x="6741965" y="2377812"/>
            <a:ext cx="175786" cy="205684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93" name="Ellipse 292">
            <a:extLst>
              <a:ext uri="{FF2B5EF4-FFF2-40B4-BE49-F238E27FC236}">
                <a16:creationId xmlns:a16="http://schemas.microsoft.com/office/drawing/2014/main" id="{B099CA4A-AAC4-5F87-4061-3765326A6599}"/>
              </a:ext>
            </a:extLst>
          </p:cNvPr>
          <p:cNvSpPr/>
          <p:nvPr/>
        </p:nvSpPr>
        <p:spPr>
          <a:xfrm rot="12629820">
            <a:off x="6629085" y="256725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4" name="Gerader Verbinder 293">
            <a:extLst>
              <a:ext uri="{FF2B5EF4-FFF2-40B4-BE49-F238E27FC236}">
                <a16:creationId xmlns:a16="http://schemas.microsoft.com/office/drawing/2014/main" id="{0CBCDE0E-1214-55AE-F20A-E784BDD5C215}"/>
              </a:ext>
            </a:extLst>
          </p:cNvPr>
          <p:cNvCxnSpPr>
            <a:cxnSpLocks/>
          </p:cNvCxnSpPr>
          <p:nvPr/>
        </p:nvCxnSpPr>
        <p:spPr>
          <a:xfrm flipH="1">
            <a:off x="6687100" y="1940877"/>
            <a:ext cx="125013" cy="23995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95" name="Gerader Verbinder 294">
            <a:extLst>
              <a:ext uri="{FF2B5EF4-FFF2-40B4-BE49-F238E27FC236}">
                <a16:creationId xmlns:a16="http://schemas.microsoft.com/office/drawing/2014/main" id="{2DD7772A-B386-9CE9-1425-58DAE7EE3894}"/>
              </a:ext>
            </a:extLst>
          </p:cNvPr>
          <p:cNvCxnSpPr>
            <a:cxnSpLocks/>
          </p:cNvCxnSpPr>
          <p:nvPr/>
        </p:nvCxnSpPr>
        <p:spPr>
          <a:xfrm flipH="1">
            <a:off x="6765965" y="1979341"/>
            <a:ext cx="125013" cy="23995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96" name="Ellipse 295">
            <a:extLst>
              <a:ext uri="{FF2B5EF4-FFF2-40B4-BE49-F238E27FC236}">
                <a16:creationId xmlns:a16="http://schemas.microsoft.com/office/drawing/2014/main" id="{A1FADF66-8950-76CC-9657-3183DCF75824}"/>
              </a:ext>
            </a:extLst>
          </p:cNvPr>
          <p:cNvSpPr/>
          <p:nvPr/>
        </p:nvSpPr>
        <p:spPr>
          <a:xfrm rot="1049820">
            <a:off x="6780491" y="179334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7" name="Gerader Verbinder 296">
            <a:extLst>
              <a:ext uri="{FF2B5EF4-FFF2-40B4-BE49-F238E27FC236}">
                <a16:creationId xmlns:a16="http://schemas.microsoft.com/office/drawing/2014/main" id="{CE51441F-D276-8261-51D8-E7F93B7534FF}"/>
              </a:ext>
            </a:extLst>
          </p:cNvPr>
          <p:cNvCxnSpPr>
            <a:cxnSpLocks/>
          </p:cNvCxnSpPr>
          <p:nvPr/>
        </p:nvCxnSpPr>
        <p:spPr>
          <a:xfrm flipV="1">
            <a:off x="6611956" y="2275346"/>
            <a:ext cx="125012" cy="239955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98" name="Gerader Verbinder 297">
            <a:extLst>
              <a:ext uri="{FF2B5EF4-FFF2-40B4-BE49-F238E27FC236}">
                <a16:creationId xmlns:a16="http://schemas.microsoft.com/office/drawing/2014/main" id="{091934EE-5C97-D6F3-2769-86537695A15C}"/>
              </a:ext>
            </a:extLst>
          </p:cNvPr>
          <p:cNvCxnSpPr>
            <a:cxnSpLocks/>
          </p:cNvCxnSpPr>
          <p:nvPr/>
        </p:nvCxnSpPr>
        <p:spPr>
          <a:xfrm flipV="1">
            <a:off x="6533091" y="2236882"/>
            <a:ext cx="125012" cy="239955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99" name="Ellipse 298">
            <a:extLst>
              <a:ext uri="{FF2B5EF4-FFF2-40B4-BE49-F238E27FC236}">
                <a16:creationId xmlns:a16="http://schemas.microsoft.com/office/drawing/2014/main" id="{92E47FD9-5BE6-7261-C484-FC1DE55F17DA}"/>
              </a:ext>
            </a:extLst>
          </p:cNvPr>
          <p:cNvSpPr/>
          <p:nvPr/>
        </p:nvSpPr>
        <p:spPr>
          <a:xfrm rot="11849820">
            <a:off x="6439552" y="246086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0" name="Gerader Verbinder 299">
            <a:extLst>
              <a:ext uri="{FF2B5EF4-FFF2-40B4-BE49-F238E27FC236}">
                <a16:creationId xmlns:a16="http://schemas.microsoft.com/office/drawing/2014/main" id="{3E9F1D2B-563D-1941-F8DC-8BCEE5A0D9FE}"/>
              </a:ext>
            </a:extLst>
          </p:cNvPr>
          <p:cNvCxnSpPr>
            <a:cxnSpLocks/>
          </p:cNvCxnSpPr>
          <p:nvPr/>
        </p:nvCxnSpPr>
        <p:spPr>
          <a:xfrm flipH="1">
            <a:off x="7195814" y="2384085"/>
            <a:ext cx="217551" cy="1608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01" name="Gerader Verbinder 300">
            <a:extLst>
              <a:ext uri="{FF2B5EF4-FFF2-40B4-BE49-F238E27FC236}">
                <a16:creationId xmlns:a16="http://schemas.microsoft.com/office/drawing/2014/main" id="{3EC92710-1EA6-69E0-5CA7-E15B22E8CDA5}"/>
              </a:ext>
            </a:extLst>
          </p:cNvPr>
          <p:cNvCxnSpPr>
            <a:cxnSpLocks/>
          </p:cNvCxnSpPr>
          <p:nvPr/>
        </p:nvCxnSpPr>
        <p:spPr>
          <a:xfrm flipH="1">
            <a:off x="7249836" y="2453229"/>
            <a:ext cx="217551" cy="1608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03" name="Gerader Verbinder 302">
            <a:extLst>
              <a:ext uri="{FF2B5EF4-FFF2-40B4-BE49-F238E27FC236}">
                <a16:creationId xmlns:a16="http://schemas.microsoft.com/office/drawing/2014/main" id="{4102ADF1-6BC0-C8A1-80BE-A0F9C01604EF}"/>
              </a:ext>
            </a:extLst>
          </p:cNvPr>
          <p:cNvCxnSpPr>
            <a:cxnSpLocks/>
          </p:cNvCxnSpPr>
          <p:nvPr/>
        </p:nvCxnSpPr>
        <p:spPr>
          <a:xfrm flipV="1">
            <a:off x="6981652" y="2651762"/>
            <a:ext cx="217550" cy="16086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04" name="Gerader Verbinder 303">
            <a:extLst>
              <a:ext uri="{FF2B5EF4-FFF2-40B4-BE49-F238E27FC236}">
                <a16:creationId xmlns:a16="http://schemas.microsoft.com/office/drawing/2014/main" id="{D65AD6F8-38F1-608B-D0A2-FEA86BF846EF}"/>
              </a:ext>
            </a:extLst>
          </p:cNvPr>
          <p:cNvCxnSpPr>
            <a:cxnSpLocks/>
          </p:cNvCxnSpPr>
          <p:nvPr/>
        </p:nvCxnSpPr>
        <p:spPr>
          <a:xfrm flipV="1">
            <a:off x="6927630" y="2582618"/>
            <a:ext cx="217550" cy="16086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05" name="Ellipse 304">
            <a:extLst>
              <a:ext uri="{FF2B5EF4-FFF2-40B4-BE49-F238E27FC236}">
                <a16:creationId xmlns:a16="http://schemas.microsoft.com/office/drawing/2014/main" id="{EC2BAE44-2805-A41B-F080-E56C3172534C}"/>
              </a:ext>
            </a:extLst>
          </p:cNvPr>
          <p:cNvSpPr/>
          <p:nvPr/>
        </p:nvSpPr>
        <p:spPr>
          <a:xfrm rot="13409820">
            <a:off x="6795967" y="272262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6" name="Gerader Verbinder 305">
            <a:extLst>
              <a:ext uri="{FF2B5EF4-FFF2-40B4-BE49-F238E27FC236}">
                <a16:creationId xmlns:a16="http://schemas.microsoft.com/office/drawing/2014/main" id="{C68BB82C-66CD-C99B-059E-F0B9089EBCF2}"/>
              </a:ext>
            </a:extLst>
          </p:cNvPr>
          <p:cNvCxnSpPr>
            <a:cxnSpLocks/>
          </p:cNvCxnSpPr>
          <p:nvPr/>
        </p:nvCxnSpPr>
        <p:spPr>
          <a:xfrm flipH="1" flipV="1">
            <a:off x="7534467" y="3721024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07" name="Gerader Verbinder 306">
            <a:extLst>
              <a:ext uri="{FF2B5EF4-FFF2-40B4-BE49-F238E27FC236}">
                <a16:creationId xmlns:a16="http://schemas.microsoft.com/office/drawing/2014/main" id="{FEC89BC4-CADC-B228-F541-6ED2D6386FA4}"/>
              </a:ext>
            </a:extLst>
          </p:cNvPr>
          <p:cNvCxnSpPr>
            <a:cxnSpLocks/>
          </p:cNvCxnSpPr>
          <p:nvPr/>
        </p:nvCxnSpPr>
        <p:spPr>
          <a:xfrm flipH="1" flipV="1">
            <a:off x="7514730" y="3806520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08" name="Ellipse 307">
            <a:extLst>
              <a:ext uri="{FF2B5EF4-FFF2-40B4-BE49-F238E27FC236}">
                <a16:creationId xmlns:a16="http://schemas.microsoft.com/office/drawing/2014/main" id="{0E91A971-1D30-8DE4-CE11-D2609A7971A4}"/>
              </a:ext>
            </a:extLst>
          </p:cNvPr>
          <p:cNvSpPr/>
          <p:nvPr/>
        </p:nvSpPr>
        <p:spPr>
          <a:xfrm rot="5669820">
            <a:off x="7755573" y="374598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9" name="Gerader Verbinder 308">
            <a:extLst>
              <a:ext uri="{FF2B5EF4-FFF2-40B4-BE49-F238E27FC236}">
                <a16:creationId xmlns:a16="http://schemas.microsoft.com/office/drawing/2014/main" id="{AE3D3F29-679E-FF4A-6DBB-4E70CA5B4258}"/>
              </a:ext>
            </a:extLst>
          </p:cNvPr>
          <p:cNvCxnSpPr>
            <a:cxnSpLocks/>
          </p:cNvCxnSpPr>
          <p:nvPr/>
        </p:nvCxnSpPr>
        <p:spPr>
          <a:xfrm>
            <a:off x="7191669" y="3723044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10" name="Gerader Verbinder 309">
            <a:extLst>
              <a:ext uri="{FF2B5EF4-FFF2-40B4-BE49-F238E27FC236}">
                <a16:creationId xmlns:a16="http://schemas.microsoft.com/office/drawing/2014/main" id="{2055C09E-97E0-E2FF-19AA-F775542D68AD}"/>
              </a:ext>
            </a:extLst>
          </p:cNvPr>
          <p:cNvCxnSpPr>
            <a:cxnSpLocks/>
          </p:cNvCxnSpPr>
          <p:nvPr/>
        </p:nvCxnSpPr>
        <p:spPr>
          <a:xfrm>
            <a:off x="7211406" y="3637548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11" name="Ellipse 310">
            <a:extLst>
              <a:ext uri="{FF2B5EF4-FFF2-40B4-BE49-F238E27FC236}">
                <a16:creationId xmlns:a16="http://schemas.microsoft.com/office/drawing/2014/main" id="{0F12C290-0BD1-76FB-76D6-F411DA2D532D}"/>
              </a:ext>
            </a:extLst>
          </p:cNvPr>
          <p:cNvSpPr/>
          <p:nvPr/>
        </p:nvSpPr>
        <p:spPr>
          <a:xfrm rot="16469820">
            <a:off x="7028464" y="356394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2" name="Gerader Verbinder 311">
            <a:extLst>
              <a:ext uri="{FF2B5EF4-FFF2-40B4-BE49-F238E27FC236}">
                <a16:creationId xmlns:a16="http://schemas.microsoft.com/office/drawing/2014/main" id="{7DF534C3-F261-E044-1280-1A6948A85AF8}"/>
              </a:ext>
            </a:extLst>
          </p:cNvPr>
          <p:cNvCxnSpPr>
            <a:cxnSpLocks/>
          </p:cNvCxnSpPr>
          <p:nvPr/>
        </p:nvCxnSpPr>
        <p:spPr>
          <a:xfrm flipH="1" flipV="1">
            <a:off x="6544569" y="4831095"/>
            <a:ext cx="49221" cy="26605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13" name="Gerader Verbinder 312">
            <a:extLst>
              <a:ext uri="{FF2B5EF4-FFF2-40B4-BE49-F238E27FC236}">
                <a16:creationId xmlns:a16="http://schemas.microsoft.com/office/drawing/2014/main" id="{253427CD-3554-4A86-7E55-3278E6415149}"/>
              </a:ext>
            </a:extLst>
          </p:cNvPr>
          <p:cNvCxnSpPr>
            <a:cxnSpLocks/>
          </p:cNvCxnSpPr>
          <p:nvPr/>
        </p:nvCxnSpPr>
        <p:spPr>
          <a:xfrm flipH="1" flipV="1">
            <a:off x="6458741" y="4849339"/>
            <a:ext cx="49221" cy="26605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14" name="Ellipse 313">
            <a:extLst>
              <a:ext uri="{FF2B5EF4-FFF2-40B4-BE49-F238E27FC236}">
                <a16:creationId xmlns:a16="http://schemas.microsoft.com/office/drawing/2014/main" id="{7357A687-E884-E355-2161-0FED3ACC09C9}"/>
              </a:ext>
            </a:extLst>
          </p:cNvPr>
          <p:cNvSpPr/>
          <p:nvPr/>
        </p:nvSpPr>
        <p:spPr>
          <a:xfrm rot="9569820">
            <a:off x="6464966" y="507618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5" name="Gerader Verbinder 314">
            <a:extLst>
              <a:ext uri="{FF2B5EF4-FFF2-40B4-BE49-F238E27FC236}">
                <a16:creationId xmlns:a16="http://schemas.microsoft.com/office/drawing/2014/main" id="{6C34C2E5-6F34-49EA-05AD-CF924B994269}"/>
              </a:ext>
            </a:extLst>
          </p:cNvPr>
          <p:cNvCxnSpPr>
            <a:cxnSpLocks/>
          </p:cNvCxnSpPr>
          <p:nvPr/>
        </p:nvCxnSpPr>
        <p:spPr>
          <a:xfrm>
            <a:off x="6397863" y="4521265"/>
            <a:ext cx="49220" cy="26605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16" name="Gerader Verbinder 315">
            <a:extLst>
              <a:ext uri="{FF2B5EF4-FFF2-40B4-BE49-F238E27FC236}">
                <a16:creationId xmlns:a16="http://schemas.microsoft.com/office/drawing/2014/main" id="{E4815E26-4529-E3A7-7CBD-DFB6736D6C4A}"/>
              </a:ext>
            </a:extLst>
          </p:cNvPr>
          <p:cNvCxnSpPr>
            <a:cxnSpLocks/>
          </p:cNvCxnSpPr>
          <p:nvPr/>
        </p:nvCxnSpPr>
        <p:spPr>
          <a:xfrm>
            <a:off x="6483691" y="4503021"/>
            <a:ext cx="49220" cy="26605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17" name="Ellipse 316">
            <a:extLst>
              <a:ext uri="{FF2B5EF4-FFF2-40B4-BE49-F238E27FC236}">
                <a16:creationId xmlns:a16="http://schemas.microsoft.com/office/drawing/2014/main" id="{57AE2DF3-39B1-BFB6-1FC7-451089755E89}"/>
              </a:ext>
            </a:extLst>
          </p:cNvPr>
          <p:cNvSpPr/>
          <p:nvPr/>
        </p:nvSpPr>
        <p:spPr>
          <a:xfrm rot="20369820">
            <a:off x="6322661" y="434026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8" name="Gerader Verbinder 317">
            <a:extLst>
              <a:ext uri="{FF2B5EF4-FFF2-40B4-BE49-F238E27FC236}">
                <a16:creationId xmlns:a16="http://schemas.microsoft.com/office/drawing/2014/main" id="{4CE7DBBD-723E-C086-C1F0-40D82175CE8B}"/>
              </a:ext>
            </a:extLst>
          </p:cNvPr>
          <p:cNvCxnSpPr>
            <a:cxnSpLocks/>
          </p:cNvCxnSpPr>
          <p:nvPr/>
        </p:nvCxnSpPr>
        <p:spPr>
          <a:xfrm flipH="1" flipV="1">
            <a:off x="6831644" y="4706650"/>
            <a:ext cx="107808" cy="24816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19" name="Gerader Verbinder 318">
            <a:extLst>
              <a:ext uri="{FF2B5EF4-FFF2-40B4-BE49-F238E27FC236}">
                <a16:creationId xmlns:a16="http://schemas.microsoft.com/office/drawing/2014/main" id="{39889843-2511-4290-8178-4EC0C59A2EF3}"/>
              </a:ext>
            </a:extLst>
          </p:cNvPr>
          <p:cNvCxnSpPr>
            <a:cxnSpLocks/>
          </p:cNvCxnSpPr>
          <p:nvPr/>
        </p:nvCxnSpPr>
        <p:spPr>
          <a:xfrm flipH="1" flipV="1">
            <a:off x="6752120" y="4743734"/>
            <a:ext cx="107808" cy="24816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20" name="Ellipse 319">
            <a:extLst>
              <a:ext uri="{FF2B5EF4-FFF2-40B4-BE49-F238E27FC236}">
                <a16:creationId xmlns:a16="http://schemas.microsoft.com/office/drawing/2014/main" id="{F4DBF6FD-E1EC-8EDB-8578-7266F8E73745}"/>
              </a:ext>
            </a:extLst>
          </p:cNvPr>
          <p:cNvSpPr/>
          <p:nvPr/>
        </p:nvSpPr>
        <p:spPr>
          <a:xfrm rot="8789820">
            <a:off x="6829316" y="493782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1" name="Gerader Verbinder 320">
            <a:extLst>
              <a:ext uri="{FF2B5EF4-FFF2-40B4-BE49-F238E27FC236}">
                <a16:creationId xmlns:a16="http://schemas.microsoft.com/office/drawing/2014/main" id="{B1ADE86C-04E3-91F5-CFE2-DEC871160933}"/>
              </a:ext>
            </a:extLst>
          </p:cNvPr>
          <p:cNvCxnSpPr>
            <a:cxnSpLocks/>
          </p:cNvCxnSpPr>
          <p:nvPr/>
        </p:nvCxnSpPr>
        <p:spPr>
          <a:xfrm>
            <a:off x="6619003" y="4437764"/>
            <a:ext cx="107807" cy="2481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22" name="Gerader Verbinder 321">
            <a:extLst>
              <a:ext uri="{FF2B5EF4-FFF2-40B4-BE49-F238E27FC236}">
                <a16:creationId xmlns:a16="http://schemas.microsoft.com/office/drawing/2014/main" id="{DEDB1110-0F3D-BDAC-37AC-402E288C9506}"/>
              </a:ext>
            </a:extLst>
          </p:cNvPr>
          <p:cNvCxnSpPr>
            <a:cxnSpLocks/>
          </p:cNvCxnSpPr>
          <p:nvPr/>
        </p:nvCxnSpPr>
        <p:spPr>
          <a:xfrm>
            <a:off x="6698527" y="4400680"/>
            <a:ext cx="107807" cy="2481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23" name="Ellipse 322">
            <a:extLst>
              <a:ext uri="{FF2B5EF4-FFF2-40B4-BE49-F238E27FC236}">
                <a16:creationId xmlns:a16="http://schemas.microsoft.com/office/drawing/2014/main" id="{E6FEF6C1-6650-83C1-CF3D-4431C2313393}"/>
              </a:ext>
            </a:extLst>
          </p:cNvPr>
          <p:cNvSpPr/>
          <p:nvPr/>
        </p:nvSpPr>
        <p:spPr>
          <a:xfrm rot="19589820">
            <a:off x="6525113" y="4252779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4" name="Gerader Verbinder 323">
            <a:extLst>
              <a:ext uri="{FF2B5EF4-FFF2-40B4-BE49-F238E27FC236}">
                <a16:creationId xmlns:a16="http://schemas.microsoft.com/office/drawing/2014/main" id="{D043AFEA-C79C-47D5-2649-EE6FA40AEB56}"/>
              </a:ext>
            </a:extLst>
          </p:cNvPr>
          <p:cNvCxnSpPr>
            <a:cxnSpLocks/>
          </p:cNvCxnSpPr>
          <p:nvPr/>
        </p:nvCxnSpPr>
        <p:spPr>
          <a:xfrm flipH="1" flipV="1">
            <a:off x="7305777" y="4283314"/>
            <a:ext cx="205685" cy="17578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25" name="Gerader Verbinder 324">
            <a:extLst>
              <a:ext uri="{FF2B5EF4-FFF2-40B4-BE49-F238E27FC236}">
                <a16:creationId xmlns:a16="http://schemas.microsoft.com/office/drawing/2014/main" id="{A1353EF6-8892-1D9A-1A59-7FF1A8C72739}"/>
              </a:ext>
            </a:extLst>
          </p:cNvPr>
          <p:cNvCxnSpPr>
            <a:cxnSpLocks/>
          </p:cNvCxnSpPr>
          <p:nvPr/>
        </p:nvCxnSpPr>
        <p:spPr>
          <a:xfrm flipH="1" flipV="1">
            <a:off x="7250558" y="4351506"/>
            <a:ext cx="205685" cy="17578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26" name="Ellipse 325">
            <a:extLst>
              <a:ext uri="{FF2B5EF4-FFF2-40B4-BE49-F238E27FC236}">
                <a16:creationId xmlns:a16="http://schemas.microsoft.com/office/drawing/2014/main" id="{0E36E790-359A-6D05-6CAF-21F15B7A2311}"/>
              </a:ext>
            </a:extLst>
          </p:cNvPr>
          <p:cNvSpPr/>
          <p:nvPr/>
        </p:nvSpPr>
        <p:spPr>
          <a:xfrm rot="7229820">
            <a:off x="7438971" y="443717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7" name="Gerader Verbinder 326">
            <a:extLst>
              <a:ext uri="{FF2B5EF4-FFF2-40B4-BE49-F238E27FC236}">
                <a16:creationId xmlns:a16="http://schemas.microsoft.com/office/drawing/2014/main" id="{C1599EA8-066B-020C-9A49-AFED2E1458E1}"/>
              </a:ext>
            </a:extLst>
          </p:cNvPr>
          <p:cNvCxnSpPr>
            <a:cxnSpLocks/>
          </p:cNvCxnSpPr>
          <p:nvPr/>
        </p:nvCxnSpPr>
        <p:spPr>
          <a:xfrm>
            <a:off x="6996785" y="4134856"/>
            <a:ext cx="205684" cy="17578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28" name="Gerader Verbinder 327">
            <a:extLst>
              <a:ext uri="{FF2B5EF4-FFF2-40B4-BE49-F238E27FC236}">
                <a16:creationId xmlns:a16="http://schemas.microsoft.com/office/drawing/2014/main" id="{54E8A981-4528-05CF-AFC3-800E94FD0FFF}"/>
              </a:ext>
            </a:extLst>
          </p:cNvPr>
          <p:cNvCxnSpPr>
            <a:cxnSpLocks/>
          </p:cNvCxnSpPr>
          <p:nvPr/>
        </p:nvCxnSpPr>
        <p:spPr>
          <a:xfrm>
            <a:off x="7052004" y="4066664"/>
            <a:ext cx="205684" cy="17578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29" name="Ellipse 328">
            <a:extLst>
              <a:ext uri="{FF2B5EF4-FFF2-40B4-BE49-F238E27FC236}">
                <a16:creationId xmlns:a16="http://schemas.microsoft.com/office/drawing/2014/main" id="{F3E7190A-36B9-E923-2534-F49F1877DD7F}"/>
              </a:ext>
            </a:extLst>
          </p:cNvPr>
          <p:cNvSpPr/>
          <p:nvPr/>
        </p:nvSpPr>
        <p:spPr>
          <a:xfrm rot="18029820">
            <a:off x="6865250" y="395481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0" name="Gerader Verbinder 329">
            <a:extLst>
              <a:ext uri="{FF2B5EF4-FFF2-40B4-BE49-F238E27FC236}">
                <a16:creationId xmlns:a16="http://schemas.microsoft.com/office/drawing/2014/main" id="{5FB7A772-1C2F-DAFD-7EA2-0B8BF4B1FC4B}"/>
              </a:ext>
            </a:extLst>
          </p:cNvPr>
          <p:cNvCxnSpPr>
            <a:cxnSpLocks/>
          </p:cNvCxnSpPr>
          <p:nvPr/>
        </p:nvCxnSpPr>
        <p:spPr>
          <a:xfrm flipH="1" flipV="1">
            <a:off x="7454666" y="4011801"/>
            <a:ext cx="239956" cy="12501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31" name="Gerader Verbinder 330">
            <a:extLst>
              <a:ext uri="{FF2B5EF4-FFF2-40B4-BE49-F238E27FC236}">
                <a16:creationId xmlns:a16="http://schemas.microsoft.com/office/drawing/2014/main" id="{A3E5EEEA-07D1-AB73-C21E-62C36783EAA3}"/>
              </a:ext>
            </a:extLst>
          </p:cNvPr>
          <p:cNvCxnSpPr>
            <a:cxnSpLocks/>
          </p:cNvCxnSpPr>
          <p:nvPr/>
        </p:nvCxnSpPr>
        <p:spPr>
          <a:xfrm flipH="1" flipV="1">
            <a:off x="7416202" y="4090666"/>
            <a:ext cx="239956" cy="12501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32" name="Ellipse 331">
            <a:extLst>
              <a:ext uri="{FF2B5EF4-FFF2-40B4-BE49-F238E27FC236}">
                <a16:creationId xmlns:a16="http://schemas.microsoft.com/office/drawing/2014/main" id="{D12C9CB1-26DE-13A3-7CA9-5B0012BD7735}"/>
              </a:ext>
            </a:extLst>
          </p:cNvPr>
          <p:cNvSpPr/>
          <p:nvPr/>
        </p:nvSpPr>
        <p:spPr>
          <a:xfrm rot="6449820">
            <a:off x="7639159" y="410621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3" name="Gerader Verbinder 332">
            <a:extLst>
              <a:ext uri="{FF2B5EF4-FFF2-40B4-BE49-F238E27FC236}">
                <a16:creationId xmlns:a16="http://schemas.microsoft.com/office/drawing/2014/main" id="{7B9D5764-079A-514C-C790-7E101FA7A14B}"/>
              </a:ext>
            </a:extLst>
          </p:cNvPr>
          <p:cNvCxnSpPr>
            <a:cxnSpLocks/>
          </p:cNvCxnSpPr>
          <p:nvPr/>
        </p:nvCxnSpPr>
        <p:spPr>
          <a:xfrm>
            <a:off x="7120199" y="3936655"/>
            <a:ext cx="239955" cy="12501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34" name="Gerader Verbinder 333">
            <a:extLst>
              <a:ext uri="{FF2B5EF4-FFF2-40B4-BE49-F238E27FC236}">
                <a16:creationId xmlns:a16="http://schemas.microsoft.com/office/drawing/2014/main" id="{C14D3384-7052-52CA-C7A8-5FEE29B1DAFD}"/>
              </a:ext>
            </a:extLst>
          </p:cNvPr>
          <p:cNvCxnSpPr>
            <a:cxnSpLocks/>
          </p:cNvCxnSpPr>
          <p:nvPr/>
        </p:nvCxnSpPr>
        <p:spPr>
          <a:xfrm>
            <a:off x="7158663" y="3857790"/>
            <a:ext cx="239955" cy="12501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35" name="Ellipse 334">
            <a:extLst>
              <a:ext uri="{FF2B5EF4-FFF2-40B4-BE49-F238E27FC236}">
                <a16:creationId xmlns:a16="http://schemas.microsoft.com/office/drawing/2014/main" id="{B43C9DEC-40C0-0BFF-EE34-FB77789DC689}"/>
              </a:ext>
            </a:extLst>
          </p:cNvPr>
          <p:cNvSpPr/>
          <p:nvPr/>
        </p:nvSpPr>
        <p:spPr>
          <a:xfrm rot="17249820">
            <a:off x="6971636" y="376527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6" name="Gerader Verbinder 335">
            <a:extLst>
              <a:ext uri="{FF2B5EF4-FFF2-40B4-BE49-F238E27FC236}">
                <a16:creationId xmlns:a16="http://schemas.microsoft.com/office/drawing/2014/main" id="{30F297E3-3D3D-70D1-F8D2-3AF806E5D38D}"/>
              </a:ext>
            </a:extLst>
          </p:cNvPr>
          <p:cNvCxnSpPr>
            <a:cxnSpLocks/>
          </p:cNvCxnSpPr>
          <p:nvPr/>
        </p:nvCxnSpPr>
        <p:spPr>
          <a:xfrm flipH="1" flipV="1">
            <a:off x="7090544" y="4520514"/>
            <a:ext cx="160870" cy="21755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37" name="Gerader Verbinder 336">
            <a:extLst>
              <a:ext uri="{FF2B5EF4-FFF2-40B4-BE49-F238E27FC236}">
                <a16:creationId xmlns:a16="http://schemas.microsoft.com/office/drawing/2014/main" id="{8D24C89B-8E54-9A53-EC57-AD3E9F1C332C}"/>
              </a:ext>
            </a:extLst>
          </p:cNvPr>
          <p:cNvCxnSpPr>
            <a:cxnSpLocks/>
          </p:cNvCxnSpPr>
          <p:nvPr/>
        </p:nvCxnSpPr>
        <p:spPr>
          <a:xfrm flipH="1" flipV="1">
            <a:off x="7021401" y="4574536"/>
            <a:ext cx="160870" cy="21755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38" name="Ellipse 337">
            <a:extLst>
              <a:ext uri="{FF2B5EF4-FFF2-40B4-BE49-F238E27FC236}">
                <a16:creationId xmlns:a16="http://schemas.microsoft.com/office/drawing/2014/main" id="{2C9A5FC1-6C91-F1ED-AC88-F3F116E6051A}"/>
              </a:ext>
            </a:extLst>
          </p:cNvPr>
          <p:cNvSpPr/>
          <p:nvPr/>
        </p:nvSpPr>
        <p:spPr>
          <a:xfrm rot="8009820">
            <a:off x="7160382" y="472075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9" name="Gerader Verbinder 338">
            <a:extLst>
              <a:ext uri="{FF2B5EF4-FFF2-40B4-BE49-F238E27FC236}">
                <a16:creationId xmlns:a16="http://schemas.microsoft.com/office/drawing/2014/main" id="{7F3BB078-4810-73A2-802E-F6C6ED5FFB11}"/>
              </a:ext>
            </a:extLst>
          </p:cNvPr>
          <p:cNvCxnSpPr>
            <a:cxnSpLocks/>
          </p:cNvCxnSpPr>
          <p:nvPr/>
        </p:nvCxnSpPr>
        <p:spPr>
          <a:xfrm>
            <a:off x="6822869" y="4306352"/>
            <a:ext cx="160869" cy="21755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0" name="Gerader Verbinder 339">
            <a:extLst>
              <a:ext uri="{FF2B5EF4-FFF2-40B4-BE49-F238E27FC236}">
                <a16:creationId xmlns:a16="http://schemas.microsoft.com/office/drawing/2014/main" id="{E746A291-7E3D-CC1C-E25D-9A7F31B94B7D}"/>
              </a:ext>
            </a:extLst>
          </p:cNvPr>
          <p:cNvCxnSpPr>
            <a:cxnSpLocks/>
          </p:cNvCxnSpPr>
          <p:nvPr/>
        </p:nvCxnSpPr>
        <p:spPr>
          <a:xfrm>
            <a:off x="6892012" y="4252330"/>
            <a:ext cx="160869" cy="21755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41" name="Ellipse 340">
            <a:extLst>
              <a:ext uri="{FF2B5EF4-FFF2-40B4-BE49-F238E27FC236}">
                <a16:creationId xmlns:a16="http://schemas.microsoft.com/office/drawing/2014/main" id="{144000CB-C666-BE54-04A5-96E857DD8194}"/>
              </a:ext>
            </a:extLst>
          </p:cNvPr>
          <p:cNvSpPr/>
          <p:nvPr/>
        </p:nvSpPr>
        <p:spPr>
          <a:xfrm rot="18809820">
            <a:off x="6709875" y="412169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2" name="Gerader Verbinder 341">
            <a:extLst>
              <a:ext uri="{FF2B5EF4-FFF2-40B4-BE49-F238E27FC236}">
                <a16:creationId xmlns:a16="http://schemas.microsoft.com/office/drawing/2014/main" id="{11E595A5-4682-7133-024A-28274052E191}"/>
              </a:ext>
            </a:extLst>
          </p:cNvPr>
          <p:cNvCxnSpPr>
            <a:cxnSpLocks/>
          </p:cNvCxnSpPr>
          <p:nvPr/>
        </p:nvCxnSpPr>
        <p:spPr>
          <a:xfrm>
            <a:off x="4493925" y="3172502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3" name="Gerader Verbinder 342">
            <a:extLst>
              <a:ext uri="{FF2B5EF4-FFF2-40B4-BE49-F238E27FC236}">
                <a16:creationId xmlns:a16="http://schemas.microsoft.com/office/drawing/2014/main" id="{51CF035C-2FA2-477C-5303-61AF06349188}"/>
              </a:ext>
            </a:extLst>
          </p:cNvPr>
          <p:cNvCxnSpPr>
            <a:cxnSpLocks/>
          </p:cNvCxnSpPr>
          <p:nvPr/>
        </p:nvCxnSpPr>
        <p:spPr>
          <a:xfrm>
            <a:off x="4513662" y="3087006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44" name="Ellipse 343">
            <a:extLst>
              <a:ext uri="{FF2B5EF4-FFF2-40B4-BE49-F238E27FC236}">
                <a16:creationId xmlns:a16="http://schemas.microsoft.com/office/drawing/2014/main" id="{B4052822-3274-0116-7A6B-9B6F2EC6703D}"/>
              </a:ext>
            </a:extLst>
          </p:cNvPr>
          <p:cNvSpPr/>
          <p:nvPr/>
        </p:nvSpPr>
        <p:spPr>
          <a:xfrm rot="16469820">
            <a:off x="4330720" y="301340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5" name="Gerader Verbinder 344">
            <a:extLst>
              <a:ext uri="{FF2B5EF4-FFF2-40B4-BE49-F238E27FC236}">
                <a16:creationId xmlns:a16="http://schemas.microsoft.com/office/drawing/2014/main" id="{EF74FAAE-59DB-C5DE-2944-82DF47F9EDDF}"/>
              </a:ext>
            </a:extLst>
          </p:cNvPr>
          <p:cNvCxnSpPr>
            <a:cxnSpLocks/>
          </p:cNvCxnSpPr>
          <p:nvPr/>
        </p:nvCxnSpPr>
        <p:spPr>
          <a:xfrm flipH="1" flipV="1">
            <a:off x="4836723" y="3170482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6" name="Gerader Verbinder 345">
            <a:extLst>
              <a:ext uri="{FF2B5EF4-FFF2-40B4-BE49-F238E27FC236}">
                <a16:creationId xmlns:a16="http://schemas.microsoft.com/office/drawing/2014/main" id="{DE9CB398-62D9-8B24-AD5C-E9E54B8FC0E8}"/>
              </a:ext>
            </a:extLst>
          </p:cNvPr>
          <p:cNvCxnSpPr>
            <a:cxnSpLocks/>
          </p:cNvCxnSpPr>
          <p:nvPr/>
        </p:nvCxnSpPr>
        <p:spPr>
          <a:xfrm flipH="1" flipV="1">
            <a:off x="4816986" y="3255978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47" name="Ellipse 346">
            <a:extLst>
              <a:ext uri="{FF2B5EF4-FFF2-40B4-BE49-F238E27FC236}">
                <a16:creationId xmlns:a16="http://schemas.microsoft.com/office/drawing/2014/main" id="{0768DE1E-93AD-FE3E-6E0B-CBEB43DEC8B4}"/>
              </a:ext>
            </a:extLst>
          </p:cNvPr>
          <p:cNvSpPr/>
          <p:nvPr/>
        </p:nvSpPr>
        <p:spPr>
          <a:xfrm rot="5669820">
            <a:off x="5057829" y="319544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8" name="Gerader Verbinder 347">
            <a:extLst>
              <a:ext uri="{FF2B5EF4-FFF2-40B4-BE49-F238E27FC236}">
                <a16:creationId xmlns:a16="http://schemas.microsoft.com/office/drawing/2014/main" id="{6A9BD3E1-B53D-D7E6-E986-126DDAD1604D}"/>
              </a:ext>
            </a:extLst>
          </p:cNvPr>
          <p:cNvCxnSpPr>
            <a:cxnSpLocks/>
          </p:cNvCxnSpPr>
          <p:nvPr/>
        </p:nvCxnSpPr>
        <p:spPr>
          <a:xfrm>
            <a:off x="5696529" y="1864209"/>
            <a:ext cx="49220" cy="26605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9" name="Gerader Verbinder 348">
            <a:extLst>
              <a:ext uri="{FF2B5EF4-FFF2-40B4-BE49-F238E27FC236}">
                <a16:creationId xmlns:a16="http://schemas.microsoft.com/office/drawing/2014/main" id="{80C9A9B4-8479-B15A-DC39-1BFF2998BA51}"/>
              </a:ext>
            </a:extLst>
          </p:cNvPr>
          <p:cNvCxnSpPr>
            <a:cxnSpLocks/>
          </p:cNvCxnSpPr>
          <p:nvPr/>
        </p:nvCxnSpPr>
        <p:spPr>
          <a:xfrm>
            <a:off x="5782357" y="1845965"/>
            <a:ext cx="49220" cy="26605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50" name="Ellipse 349">
            <a:extLst>
              <a:ext uri="{FF2B5EF4-FFF2-40B4-BE49-F238E27FC236}">
                <a16:creationId xmlns:a16="http://schemas.microsoft.com/office/drawing/2014/main" id="{AA8D14F5-F47F-3F1F-B524-5AAA9E417279}"/>
              </a:ext>
            </a:extLst>
          </p:cNvPr>
          <p:cNvSpPr/>
          <p:nvPr/>
        </p:nvSpPr>
        <p:spPr>
          <a:xfrm rot="20369820">
            <a:off x="5621327" y="168320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1" name="Gerader Verbinder 350">
            <a:extLst>
              <a:ext uri="{FF2B5EF4-FFF2-40B4-BE49-F238E27FC236}">
                <a16:creationId xmlns:a16="http://schemas.microsoft.com/office/drawing/2014/main" id="{000EDC15-32E0-E1BA-320E-C4910C27F508}"/>
              </a:ext>
            </a:extLst>
          </p:cNvPr>
          <p:cNvCxnSpPr>
            <a:cxnSpLocks/>
          </p:cNvCxnSpPr>
          <p:nvPr/>
        </p:nvCxnSpPr>
        <p:spPr>
          <a:xfrm flipH="1" flipV="1">
            <a:off x="5843235" y="2174039"/>
            <a:ext cx="49221" cy="26605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52" name="Gerader Verbinder 351">
            <a:extLst>
              <a:ext uri="{FF2B5EF4-FFF2-40B4-BE49-F238E27FC236}">
                <a16:creationId xmlns:a16="http://schemas.microsoft.com/office/drawing/2014/main" id="{52B3F7A8-E62E-8D17-716B-BE28A058453F}"/>
              </a:ext>
            </a:extLst>
          </p:cNvPr>
          <p:cNvCxnSpPr>
            <a:cxnSpLocks/>
          </p:cNvCxnSpPr>
          <p:nvPr/>
        </p:nvCxnSpPr>
        <p:spPr>
          <a:xfrm flipH="1" flipV="1">
            <a:off x="5757407" y="2192283"/>
            <a:ext cx="49221" cy="26605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53" name="Ellipse 352">
            <a:extLst>
              <a:ext uri="{FF2B5EF4-FFF2-40B4-BE49-F238E27FC236}">
                <a16:creationId xmlns:a16="http://schemas.microsoft.com/office/drawing/2014/main" id="{97684A63-7B9D-AC9D-A7E7-F42C9028E0AC}"/>
              </a:ext>
            </a:extLst>
          </p:cNvPr>
          <p:cNvSpPr/>
          <p:nvPr/>
        </p:nvSpPr>
        <p:spPr>
          <a:xfrm rot="9569820">
            <a:off x="5763632" y="241912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4" name="Gerader Verbinder 353">
            <a:extLst>
              <a:ext uri="{FF2B5EF4-FFF2-40B4-BE49-F238E27FC236}">
                <a16:creationId xmlns:a16="http://schemas.microsoft.com/office/drawing/2014/main" id="{75FA259E-A0FA-81E5-92D9-CEE6DA5CBDA9}"/>
              </a:ext>
            </a:extLst>
          </p:cNvPr>
          <p:cNvCxnSpPr>
            <a:cxnSpLocks/>
          </p:cNvCxnSpPr>
          <p:nvPr/>
        </p:nvCxnSpPr>
        <p:spPr>
          <a:xfrm>
            <a:off x="5350867" y="2006544"/>
            <a:ext cx="107807" cy="2481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55" name="Gerader Verbinder 354">
            <a:extLst>
              <a:ext uri="{FF2B5EF4-FFF2-40B4-BE49-F238E27FC236}">
                <a16:creationId xmlns:a16="http://schemas.microsoft.com/office/drawing/2014/main" id="{5E37B970-602C-D1FD-CFCC-FD0108EFE064}"/>
              </a:ext>
            </a:extLst>
          </p:cNvPr>
          <p:cNvCxnSpPr>
            <a:cxnSpLocks/>
          </p:cNvCxnSpPr>
          <p:nvPr/>
        </p:nvCxnSpPr>
        <p:spPr>
          <a:xfrm>
            <a:off x="5430391" y="1969460"/>
            <a:ext cx="107807" cy="2481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56" name="Ellipse 355">
            <a:extLst>
              <a:ext uri="{FF2B5EF4-FFF2-40B4-BE49-F238E27FC236}">
                <a16:creationId xmlns:a16="http://schemas.microsoft.com/office/drawing/2014/main" id="{39FDA6A4-92EA-A2C8-BF2F-443513D2A7F4}"/>
              </a:ext>
            </a:extLst>
          </p:cNvPr>
          <p:cNvSpPr/>
          <p:nvPr/>
        </p:nvSpPr>
        <p:spPr>
          <a:xfrm rot="19589820">
            <a:off x="5256977" y="1821559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7" name="Gerader Verbinder 356">
            <a:extLst>
              <a:ext uri="{FF2B5EF4-FFF2-40B4-BE49-F238E27FC236}">
                <a16:creationId xmlns:a16="http://schemas.microsoft.com/office/drawing/2014/main" id="{3B6B5F72-9A08-8F05-895A-3DB920F976EB}"/>
              </a:ext>
            </a:extLst>
          </p:cNvPr>
          <p:cNvCxnSpPr>
            <a:cxnSpLocks/>
          </p:cNvCxnSpPr>
          <p:nvPr/>
        </p:nvCxnSpPr>
        <p:spPr>
          <a:xfrm flipH="1" flipV="1">
            <a:off x="5563508" y="2275430"/>
            <a:ext cx="107808" cy="24816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58" name="Gerader Verbinder 357">
            <a:extLst>
              <a:ext uri="{FF2B5EF4-FFF2-40B4-BE49-F238E27FC236}">
                <a16:creationId xmlns:a16="http://schemas.microsoft.com/office/drawing/2014/main" id="{BCD86853-A13B-D1F1-039A-064E201C8C36}"/>
              </a:ext>
            </a:extLst>
          </p:cNvPr>
          <p:cNvCxnSpPr>
            <a:cxnSpLocks/>
          </p:cNvCxnSpPr>
          <p:nvPr/>
        </p:nvCxnSpPr>
        <p:spPr>
          <a:xfrm flipH="1" flipV="1">
            <a:off x="5483984" y="2312514"/>
            <a:ext cx="107808" cy="24816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59" name="Ellipse 358">
            <a:extLst>
              <a:ext uri="{FF2B5EF4-FFF2-40B4-BE49-F238E27FC236}">
                <a16:creationId xmlns:a16="http://schemas.microsoft.com/office/drawing/2014/main" id="{20D69EAD-72BE-4581-0E83-19A451355E5F}"/>
              </a:ext>
            </a:extLst>
          </p:cNvPr>
          <p:cNvSpPr/>
          <p:nvPr/>
        </p:nvSpPr>
        <p:spPr>
          <a:xfrm rot="8789820">
            <a:off x="5561180" y="250660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0" name="Gerader Verbinder 359">
            <a:extLst>
              <a:ext uri="{FF2B5EF4-FFF2-40B4-BE49-F238E27FC236}">
                <a16:creationId xmlns:a16="http://schemas.microsoft.com/office/drawing/2014/main" id="{3951A3A5-2664-4682-76CF-1C7406B9F18D}"/>
              </a:ext>
            </a:extLst>
          </p:cNvPr>
          <p:cNvCxnSpPr>
            <a:cxnSpLocks/>
          </p:cNvCxnSpPr>
          <p:nvPr/>
        </p:nvCxnSpPr>
        <p:spPr>
          <a:xfrm>
            <a:off x="4778857" y="2502256"/>
            <a:ext cx="205684" cy="17578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61" name="Gerader Verbinder 360">
            <a:extLst>
              <a:ext uri="{FF2B5EF4-FFF2-40B4-BE49-F238E27FC236}">
                <a16:creationId xmlns:a16="http://schemas.microsoft.com/office/drawing/2014/main" id="{8F191CCE-6052-582A-D4EB-594D2AC6C10F}"/>
              </a:ext>
            </a:extLst>
          </p:cNvPr>
          <p:cNvCxnSpPr>
            <a:cxnSpLocks/>
          </p:cNvCxnSpPr>
          <p:nvPr/>
        </p:nvCxnSpPr>
        <p:spPr>
          <a:xfrm>
            <a:off x="4834076" y="2434064"/>
            <a:ext cx="205684" cy="17578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62" name="Ellipse 361">
            <a:extLst>
              <a:ext uri="{FF2B5EF4-FFF2-40B4-BE49-F238E27FC236}">
                <a16:creationId xmlns:a16="http://schemas.microsoft.com/office/drawing/2014/main" id="{40168ECA-2D37-C987-AD67-D556FA74689E}"/>
              </a:ext>
            </a:extLst>
          </p:cNvPr>
          <p:cNvSpPr/>
          <p:nvPr/>
        </p:nvSpPr>
        <p:spPr>
          <a:xfrm rot="18029820">
            <a:off x="4647322" y="232221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3" name="Gerader Verbinder 362">
            <a:extLst>
              <a:ext uri="{FF2B5EF4-FFF2-40B4-BE49-F238E27FC236}">
                <a16:creationId xmlns:a16="http://schemas.microsoft.com/office/drawing/2014/main" id="{434A168F-972A-E9DE-734C-9B1B9EA07D1A}"/>
              </a:ext>
            </a:extLst>
          </p:cNvPr>
          <p:cNvCxnSpPr>
            <a:cxnSpLocks/>
          </p:cNvCxnSpPr>
          <p:nvPr/>
        </p:nvCxnSpPr>
        <p:spPr>
          <a:xfrm flipH="1" flipV="1">
            <a:off x="5087849" y="2650714"/>
            <a:ext cx="205685" cy="17578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64" name="Gerader Verbinder 363">
            <a:extLst>
              <a:ext uri="{FF2B5EF4-FFF2-40B4-BE49-F238E27FC236}">
                <a16:creationId xmlns:a16="http://schemas.microsoft.com/office/drawing/2014/main" id="{61224D34-4371-AD34-F226-66A392EE3166}"/>
              </a:ext>
            </a:extLst>
          </p:cNvPr>
          <p:cNvCxnSpPr>
            <a:cxnSpLocks/>
          </p:cNvCxnSpPr>
          <p:nvPr/>
        </p:nvCxnSpPr>
        <p:spPr>
          <a:xfrm flipH="1" flipV="1">
            <a:off x="5032630" y="2718906"/>
            <a:ext cx="205685" cy="17578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65" name="Ellipse 364">
            <a:extLst>
              <a:ext uri="{FF2B5EF4-FFF2-40B4-BE49-F238E27FC236}">
                <a16:creationId xmlns:a16="http://schemas.microsoft.com/office/drawing/2014/main" id="{635E7D5A-C492-E0CC-38D5-51B3482D2B11}"/>
              </a:ext>
            </a:extLst>
          </p:cNvPr>
          <p:cNvSpPr/>
          <p:nvPr/>
        </p:nvSpPr>
        <p:spPr>
          <a:xfrm rot="7229820">
            <a:off x="5221043" y="280457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6" name="Gerader Verbinder 365">
            <a:extLst>
              <a:ext uri="{FF2B5EF4-FFF2-40B4-BE49-F238E27FC236}">
                <a16:creationId xmlns:a16="http://schemas.microsoft.com/office/drawing/2014/main" id="{E0F4117B-8463-FD24-66F0-19AD5D617FCF}"/>
              </a:ext>
            </a:extLst>
          </p:cNvPr>
          <p:cNvCxnSpPr>
            <a:cxnSpLocks/>
          </p:cNvCxnSpPr>
          <p:nvPr/>
        </p:nvCxnSpPr>
        <p:spPr>
          <a:xfrm>
            <a:off x="4595697" y="2824543"/>
            <a:ext cx="239955" cy="12501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67" name="Gerader Verbinder 366">
            <a:extLst>
              <a:ext uri="{FF2B5EF4-FFF2-40B4-BE49-F238E27FC236}">
                <a16:creationId xmlns:a16="http://schemas.microsoft.com/office/drawing/2014/main" id="{0F2F18EF-7149-5341-99F2-0A56C6E96D78}"/>
              </a:ext>
            </a:extLst>
          </p:cNvPr>
          <p:cNvCxnSpPr>
            <a:cxnSpLocks/>
          </p:cNvCxnSpPr>
          <p:nvPr/>
        </p:nvCxnSpPr>
        <p:spPr>
          <a:xfrm>
            <a:off x="4634329" y="2745030"/>
            <a:ext cx="239955" cy="12501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68" name="Ellipse 367">
            <a:extLst>
              <a:ext uri="{FF2B5EF4-FFF2-40B4-BE49-F238E27FC236}">
                <a16:creationId xmlns:a16="http://schemas.microsoft.com/office/drawing/2014/main" id="{56AE32AC-1C2D-5F9E-D2E4-228B1B340DAB}"/>
              </a:ext>
            </a:extLst>
          </p:cNvPr>
          <p:cNvSpPr/>
          <p:nvPr/>
        </p:nvSpPr>
        <p:spPr>
          <a:xfrm rot="17249820">
            <a:off x="4447134" y="265316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9" name="Gerader Verbinder 368">
            <a:extLst>
              <a:ext uri="{FF2B5EF4-FFF2-40B4-BE49-F238E27FC236}">
                <a16:creationId xmlns:a16="http://schemas.microsoft.com/office/drawing/2014/main" id="{E5F5D27E-6D66-72F1-734F-5DD0FCCD7974}"/>
              </a:ext>
            </a:extLst>
          </p:cNvPr>
          <p:cNvCxnSpPr>
            <a:cxnSpLocks/>
          </p:cNvCxnSpPr>
          <p:nvPr/>
        </p:nvCxnSpPr>
        <p:spPr>
          <a:xfrm flipH="1" flipV="1">
            <a:off x="4930164" y="2899689"/>
            <a:ext cx="239956" cy="12501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70" name="Gerader Verbinder 369">
            <a:extLst>
              <a:ext uri="{FF2B5EF4-FFF2-40B4-BE49-F238E27FC236}">
                <a16:creationId xmlns:a16="http://schemas.microsoft.com/office/drawing/2014/main" id="{2839662E-BD78-C8B4-D0C4-C1981D87F4D4}"/>
              </a:ext>
            </a:extLst>
          </p:cNvPr>
          <p:cNvCxnSpPr>
            <a:cxnSpLocks/>
          </p:cNvCxnSpPr>
          <p:nvPr/>
        </p:nvCxnSpPr>
        <p:spPr>
          <a:xfrm flipH="1" flipV="1">
            <a:off x="4891700" y="2978554"/>
            <a:ext cx="239956" cy="12501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71" name="Ellipse 370">
            <a:extLst>
              <a:ext uri="{FF2B5EF4-FFF2-40B4-BE49-F238E27FC236}">
                <a16:creationId xmlns:a16="http://schemas.microsoft.com/office/drawing/2014/main" id="{E099E1E1-C856-C36D-C59B-94F81552A2B5}"/>
              </a:ext>
            </a:extLst>
          </p:cNvPr>
          <p:cNvSpPr/>
          <p:nvPr/>
        </p:nvSpPr>
        <p:spPr>
          <a:xfrm rot="6449820">
            <a:off x="5114657" y="299410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2" name="Gerader Verbinder 371">
            <a:extLst>
              <a:ext uri="{FF2B5EF4-FFF2-40B4-BE49-F238E27FC236}">
                <a16:creationId xmlns:a16="http://schemas.microsoft.com/office/drawing/2014/main" id="{D553DA04-F892-8C8A-8083-6A5AB2C012A1}"/>
              </a:ext>
            </a:extLst>
          </p:cNvPr>
          <p:cNvCxnSpPr>
            <a:cxnSpLocks/>
          </p:cNvCxnSpPr>
          <p:nvPr/>
        </p:nvCxnSpPr>
        <p:spPr>
          <a:xfrm>
            <a:off x="5038905" y="2223292"/>
            <a:ext cx="160869" cy="21755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73" name="Gerader Verbinder 372">
            <a:extLst>
              <a:ext uri="{FF2B5EF4-FFF2-40B4-BE49-F238E27FC236}">
                <a16:creationId xmlns:a16="http://schemas.microsoft.com/office/drawing/2014/main" id="{17D509A6-61F1-B175-D27E-4E3FE854414B}"/>
              </a:ext>
            </a:extLst>
          </p:cNvPr>
          <p:cNvCxnSpPr>
            <a:cxnSpLocks/>
          </p:cNvCxnSpPr>
          <p:nvPr/>
        </p:nvCxnSpPr>
        <p:spPr>
          <a:xfrm>
            <a:off x="5108048" y="2169270"/>
            <a:ext cx="160869" cy="21755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74" name="Ellipse 373">
            <a:extLst>
              <a:ext uri="{FF2B5EF4-FFF2-40B4-BE49-F238E27FC236}">
                <a16:creationId xmlns:a16="http://schemas.microsoft.com/office/drawing/2014/main" id="{B36AAD74-B3B0-C8CA-A233-47AEC029339D}"/>
              </a:ext>
            </a:extLst>
          </p:cNvPr>
          <p:cNvSpPr/>
          <p:nvPr/>
        </p:nvSpPr>
        <p:spPr>
          <a:xfrm rot="18809820">
            <a:off x="4925911" y="203863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5" name="Gerader Verbinder 374">
            <a:extLst>
              <a:ext uri="{FF2B5EF4-FFF2-40B4-BE49-F238E27FC236}">
                <a16:creationId xmlns:a16="http://schemas.microsoft.com/office/drawing/2014/main" id="{6AA3F53C-61C6-D2AE-A058-F09E168AB5E3}"/>
              </a:ext>
            </a:extLst>
          </p:cNvPr>
          <p:cNvCxnSpPr>
            <a:cxnSpLocks/>
          </p:cNvCxnSpPr>
          <p:nvPr/>
        </p:nvCxnSpPr>
        <p:spPr>
          <a:xfrm flipH="1" flipV="1">
            <a:off x="5306580" y="2437454"/>
            <a:ext cx="160870" cy="21755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76" name="Gerader Verbinder 375">
            <a:extLst>
              <a:ext uri="{FF2B5EF4-FFF2-40B4-BE49-F238E27FC236}">
                <a16:creationId xmlns:a16="http://schemas.microsoft.com/office/drawing/2014/main" id="{B326CBA7-BA9C-0C25-2CA2-444906EBFF1D}"/>
              </a:ext>
            </a:extLst>
          </p:cNvPr>
          <p:cNvCxnSpPr>
            <a:cxnSpLocks/>
          </p:cNvCxnSpPr>
          <p:nvPr/>
        </p:nvCxnSpPr>
        <p:spPr>
          <a:xfrm flipH="1" flipV="1">
            <a:off x="5237437" y="2491476"/>
            <a:ext cx="160870" cy="21755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77" name="Ellipse 376">
            <a:extLst>
              <a:ext uri="{FF2B5EF4-FFF2-40B4-BE49-F238E27FC236}">
                <a16:creationId xmlns:a16="http://schemas.microsoft.com/office/drawing/2014/main" id="{02F203EC-C4C1-5081-B482-64681145080B}"/>
              </a:ext>
            </a:extLst>
          </p:cNvPr>
          <p:cNvSpPr/>
          <p:nvPr/>
        </p:nvSpPr>
        <p:spPr>
          <a:xfrm rot="8009820">
            <a:off x="5376418" y="263769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8" name="Gerader Verbinder 377">
            <a:extLst>
              <a:ext uri="{FF2B5EF4-FFF2-40B4-BE49-F238E27FC236}">
                <a16:creationId xmlns:a16="http://schemas.microsoft.com/office/drawing/2014/main" id="{A8D85CD4-C9B5-3F87-B57B-ABED3E636EB6}"/>
              </a:ext>
            </a:extLst>
          </p:cNvPr>
          <p:cNvCxnSpPr>
            <a:cxnSpLocks/>
          </p:cNvCxnSpPr>
          <p:nvPr/>
        </p:nvCxnSpPr>
        <p:spPr>
          <a:xfrm flipV="1">
            <a:off x="5733252" y="4880837"/>
            <a:ext cx="91652" cy="2545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79" name="Gerader Verbinder 378">
            <a:extLst>
              <a:ext uri="{FF2B5EF4-FFF2-40B4-BE49-F238E27FC236}">
                <a16:creationId xmlns:a16="http://schemas.microsoft.com/office/drawing/2014/main" id="{5B48B57D-405A-B8B7-A97B-1D0169F40854}"/>
              </a:ext>
            </a:extLst>
          </p:cNvPr>
          <p:cNvCxnSpPr>
            <a:cxnSpLocks/>
          </p:cNvCxnSpPr>
          <p:nvPr/>
        </p:nvCxnSpPr>
        <p:spPr>
          <a:xfrm flipV="1">
            <a:off x="5649935" y="4853313"/>
            <a:ext cx="91652" cy="2545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0" name="Ellipse 379">
            <a:extLst>
              <a:ext uri="{FF2B5EF4-FFF2-40B4-BE49-F238E27FC236}">
                <a16:creationId xmlns:a16="http://schemas.microsoft.com/office/drawing/2014/main" id="{1E3FBAB1-CEA1-CEDA-458D-BBCE5972C01C}"/>
              </a:ext>
            </a:extLst>
          </p:cNvPr>
          <p:cNvSpPr/>
          <p:nvPr/>
        </p:nvSpPr>
        <p:spPr>
          <a:xfrm rot="11386714">
            <a:off x="5567737" y="509000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81" name="Gerader Verbinder 380">
            <a:extLst>
              <a:ext uri="{FF2B5EF4-FFF2-40B4-BE49-F238E27FC236}">
                <a16:creationId xmlns:a16="http://schemas.microsoft.com/office/drawing/2014/main" id="{06CE7837-56B9-6C8D-F307-608519911A33}"/>
              </a:ext>
            </a:extLst>
          </p:cNvPr>
          <p:cNvCxnSpPr>
            <a:cxnSpLocks/>
          </p:cNvCxnSpPr>
          <p:nvPr/>
        </p:nvCxnSpPr>
        <p:spPr>
          <a:xfrm flipH="1">
            <a:off x="5762794" y="4539307"/>
            <a:ext cx="91653" cy="2545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82" name="Gerader Verbinder 381">
            <a:extLst>
              <a:ext uri="{FF2B5EF4-FFF2-40B4-BE49-F238E27FC236}">
                <a16:creationId xmlns:a16="http://schemas.microsoft.com/office/drawing/2014/main" id="{7CD6608F-E626-D5EA-8BA9-A54896241A47}"/>
              </a:ext>
            </a:extLst>
          </p:cNvPr>
          <p:cNvCxnSpPr>
            <a:cxnSpLocks/>
          </p:cNvCxnSpPr>
          <p:nvPr/>
        </p:nvCxnSpPr>
        <p:spPr>
          <a:xfrm flipH="1">
            <a:off x="5846111" y="4566831"/>
            <a:ext cx="91653" cy="2545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3" name="Ellipse 382">
            <a:extLst>
              <a:ext uri="{FF2B5EF4-FFF2-40B4-BE49-F238E27FC236}">
                <a16:creationId xmlns:a16="http://schemas.microsoft.com/office/drawing/2014/main" id="{00CE1922-66AC-1B07-3C76-8A51EEB56DB8}"/>
              </a:ext>
            </a:extLst>
          </p:cNvPr>
          <p:cNvSpPr/>
          <p:nvPr/>
        </p:nvSpPr>
        <p:spPr>
          <a:xfrm rot="586714">
            <a:off x="5815936" y="4382739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84" name="Gerader Verbinder 383">
            <a:extLst>
              <a:ext uri="{FF2B5EF4-FFF2-40B4-BE49-F238E27FC236}">
                <a16:creationId xmlns:a16="http://schemas.microsoft.com/office/drawing/2014/main" id="{1221C7FC-9E27-B270-6FE2-B53279613FBA}"/>
              </a:ext>
            </a:extLst>
          </p:cNvPr>
          <p:cNvCxnSpPr>
            <a:cxnSpLocks/>
          </p:cNvCxnSpPr>
          <p:nvPr/>
        </p:nvCxnSpPr>
        <p:spPr>
          <a:xfrm flipV="1">
            <a:off x="4504712" y="3819146"/>
            <a:ext cx="269454" cy="245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85" name="Gerader Verbinder 384">
            <a:extLst>
              <a:ext uri="{FF2B5EF4-FFF2-40B4-BE49-F238E27FC236}">
                <a16:creationId xmlns:a16="http://schemas.microsoft.com/office/drawing/2014/main" id="{FA152882-E133-C45C-E866-B4002E57F007}"/>
              </a:ext>
            </a:extLst>
          </p:cNvPr>
          <p:cNvCxnSpPr>
            <a:cxnSpLocks/>
          </p:cNvCxnSpPr>
          <p:nvPr/>
        </p:nvCxnSpPr>
        <p:spPr>
          <a:xfrm flipV="1">
            <a:off x="4494446" y="3732004"/>
            <a:ext cx="269454" cy="245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6" name="Ellipse 385">
            <a:extLst>
              <a:ext uri="{FF2B5EF4-FFF2-40B4-BE49-F238E27FC236}">
                <a16:creationId xmlns:a16="http://schemas.microsoft.com/office/drawing/2014/main" id="{6A056ECB-4593-324A-9C51-99D98B2D7CD5}"/>
              </a:ext>
            </a:extLst>
          </p:cNvPr>
          <p:cNvSpPr/>
          <p:nvPr/>
        </p:nvSpPr>
        <p:spPr>
          <a:xfrm rot="15286714">
            <a:off x="4325488" y="3708619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87" name="Gerader Verbinder 386">
            <a:extLst>
              <a:ext uri="{FF2B5EF4-FFF2-40B4-BE49-F238E27FC236}">
                <a16:creationId xmlns:a16="http://schemas.microsoft.com/office/drawing/2014/main" id="{651154F8-D323-7B66-446D-CB1874992EE9}"/>
              </a:ext>
            </a:extLst>
          </p:cNvPr>
          <p:cNvCxnSpPr>
            <a:cxnSpLocks/>
          </p:cNvCxnSpPr>
          <p:nvPr/>
        </p:nvCxnSpPr>
        <p:spPr>
          <a:xfrm flipH="1">
            <a:off x="4826728" y="3701583"/>
            <a:ext cx="269455" cy="2452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88" name="Gerader Verbinder 387">
            <a:extLst>
              <a:ext uri="{FF2B5EF4-FFF2-40B4-BE49-F238E27FC236}">
                <a16:creationId xmlns:a16="http://schemas.microsoft.com/office/drawing/2014/main" id="{F46EFBFA-4001-6768-BBFD-7FBD721ADC05}"/>
              </a:ext>
            </a:extLst>
          </p:cNvPr>
          <p:cNvCxnSpPr>
            <a:cxnSpLocks/>
          </p:cNvCxnSpPr>
          <p:nvPr/>
        </p:nvCxnSpPr>
        <p:spPr>
          <a:xfrm flipH="1">
            <a:off x="4836994" y="3788725"/>
            <a:ext cx="269455" cy="2452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9" name="Ellipse 388">
            <a:extLst>
              <a:ext uri="{FF2B5EF4-FFF2-40B4-BE49-F238E27FC236}">
                <a16:creationId xmlns:a16="http://schemas.microsoft.com/office/drawing/2014/main" id="{285DDD91-DFA9-5E6F-7B77-1F8C44EF2A8B}"/>
              </a:ext>
            </a:extLst>
          </p:cNvPr>
          <p:cNvSpPr/>
          <p:nvPr/>
        </p:nvSpPr>
        <p:spPr>
          <a:xfrm rot="4486714">
            <a:off x="5071381" y="3634659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0" name="Gerader Verbinder 389">
            <a:extLst>
              <a:ext uri="{FF2B5EF4-FFF2-40B4-BE49-F238E27FC236}">
                <a16:creationId xmlns:a16="http://schemas.microsoft.com/office/drawing/2014/main" id="{3DFD59D4-1058-FBD6-49ED-45BEDEEE4587}"/>
              </a:ext>
            </a:extLst>
          </p:cNvPr>
          <p:cNvCxnSpPr>
            <a:cxnSpLocks/>
          </p:cNvCxnSpPr>
          <p:nvPr/>
        </p:nvCxnSpPr>
        <p:spPr>
          <a:xfrm flipV="1">
            <a:off x="4614623" y="4116457"/>
            <a:ext cx="257032" cy="845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91" name="Gerader Verbinder 390">
            <a:extLst>
              <a:ext uri="{FF2B5EF4-FFF2-40B4-BE49-F238E27FC236}">
                <a16:creationId xmlns:a16="http://schemas.microsoft.com/office/drawing/2014/main" id="{454ADAD9-3317-05A1-7178-08A7E3A48E77}"/>
              </a:ext>
            </a:extLst>
          </p:cNvPr>
          <p:cNvCxnSpPr>
            <a:cxnSpLocks/>
          </p:cNvCxnSpPr>
          <p:nvPr/>
        </p:nvCxnSpPr>
        <p:spPr>
          <a:xfrm flipV="1">
            <a:off x="4585017" y="4033858"/>
            <a:ext cx="257032" cy="845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92" name="Ellipse 391">
            <a:extLst>
              <a:ext uri="{FF2B5EF4-FFF2-40B4-BE49-F238E27FC236}">
                <a16:creationId xmlns:a16="http://schemas.microsoft.com/office/drawing/2014/main" id="{0DA1BCA2-E38C-D082-2D3F-94F14B9C107C}"/>
              </a:ext>
            </a:extLst>
          </p:cNvPr>
          <p:cNvSpPr/>
          <p:nvPr/>
        </p:nvSpPr>
        <p:spPr>
          <a:xfrm rot="14506714">
            <a:off x="4429716" y="408415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3" name="Gerader Verbinder 392">
            <a:extLst>
              <a:ext uri="{FF2B5EF4-FFF2-40B4-BE49-F238E27FC236}">
                <a16:creationId xmlns:a16="http://schemas.microsoft.com/office/drawing/2014/main" id="{F8E1AD38-7DBE-DD69-17D3-D0848DFD49B5}"/>
              </a:ext>
            </a:extLst>
          </p:cNvPr>
          <p:cNvCxnSpPr>
            <a:cxnSpLocks/>
          </p:cNvCxnSpPr>
          <p:nvPr/>
        </p:nvCxnSpPr>
        <p:spPr>
          <a:xfrm flipH="1">
            <a:off x="4901941" y="3929470"/>
            <a:ext cx="257033" cy="845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94" name="Gerader Verbinder 393">
            <a:extLst>
              <a:ext uri="{FF2B5EF4-FFF2-40B4-BE49-F238E27FC236}">
                <a16:creationId xmlns:a16="http://schemas.microsoft.com/office/drawing/2014/main" id="{740249B1-FB0F-8B09-79C2-30B0AD08A8BF}"/>
              </a:ext>
            </a:extLst>
          </p:cNvPr>
          <p:cNvCxnSpPr>
            <a:cxnSpLocks/>
          </p:cNvCxnSpPr>
          <p:nvPr/>
        </p:nvCxnSpPr>
        <p:spPr>
          <a:xfrm flipH="1">
            <a:off x="4931547" y="4012069"/>
            <a:ext cx="257033" cy="845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95" name="Ellipse 394">
            <a:extLst>
              <a:ext uri="{FF2B5EF4-FFF2-40B4-BE49-F238E27FC236}">
                <a16:creationId xmlns:a16="http://schemas.microsoft.com/office/drawing/2014/main" id="{2A152FB7-6458-C55D-6989-18FA1968A965}"/>
              </a:ext>
            </a:extLst>
          </p:cNvPr>
          <p:cNvSpPr/>
          <p:nvPr/>
        </p:nvSpPr>
        <p:spPr>
          <a:xfrm rot="3706714">
            <a:off x="5139855" y="384430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6" name="Gerader Verbinder 395">
            <a:extLst>
              <a:ext uri="{FF2B5EF4-FFF2-40B4-BE49-F238E27FC236}">
                <a16:creationId xmlns:a16="http://schemas.microsoft.com/office/drawing/2014/main" id="{8199DB9A-5802-780A-1BC1-1F90C9A8F668}"/>
              </a:ext>
            </a:extLst>
          </p:cNvPr>
          <p:cNvCxnSpPr>
            <a:cxnSpLocks/>
          </p:cNvCxnSpPr>
          <p:nvPr/>
        </p:nvCxnSpPr>
        <p:spPr>
          <a:xfrm flipV="1">
            <a:off x="5055577" y="4627548"/>
            <a:ext cx="193973" cy="18862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97" name="Gerader Verbinder 396">
            <a:extLst>
              <a:ext uri="{FF2B5EF4-FFF2-40B4-BE49-F238E27FC236}">
                <a16:creationId xmlns:a16="http://schemas.microsoft.com/office/drawing/2014/main" id="{87DEC5CB-447B-FEAB-5A16-A17D57931488}"/>
              </a:ext>
            </a:extLst>
          </p:cNvPr>
          <p:cNvCxnSpPr>
            <a:cxnSpLocks/>
          </p:cNvCxnSpPr>
          <p:nvPr/>
        </p:nvCxnSpPr>
        <p:spPr>
          <a:xfrm flipV="1">
            <a:off x="4992759" y="4566287"/>
            <a:ext cx="193973" cy="18862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98" name="Ellipse 397">
            <a:extLst>
              <a:ext uri="{FF2B5EF4-FFF2-40B4-BE49-F238E27FC236}">
                <a16:creationId xmlns:a16="http://schemas.microsoft.com/office/drawing/2014/main" id="{8917698F-04A7-85B7-423A-6EF205722388}"/>
              </a:ext>
            </a:extLst>
          </p:cNvPr>
          <p:cNvSpPr/>
          <p:nvPr/>
        </p:nvSpPr>
        <p:spPr>
          <a:xfrm rot="12946714">
            <a:off x="4872125" y="473731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9" name="Gerader Verbinder 398">
            <a:extLst>
              <a:ext uri="{FF2B5EF4-FFF2-40B4-BE49-F238E27FC236}">
                <a16:creationId xmlns:a16="http://schemas.microsoft.com/office/drawing/2014/main" id="{66C277F0-36CF-9631-76DE-EB5198376FA7}"/>
              </a:ext>
            </a:extLst>
          </p:cNvPr>
          <p:cNvCxnSpPr>
            <a:cxnSpLocks/>
          </p:cNvCxnSpPr>
          <p:nvPr/>
        </p:nvCxnSpPr>
        <p:spPr>
          <a:xfrm flipH="1">
            <a:off x="5231848" y="4333533"/>
            <a:ext cx="193974" cy="1886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0" name="Gerader Verbinder 399">
            <a:extLst>
              <a:ext uri="{FF2B5EF4-FFF2-40B4-BE49-F238E27FC236}">
                <a16:creationId xmlns:a16="http://schemas.microsoft.com/office/drawing/2014/main" id="{082B6DF0-9289-31EF-36BD-B3A9415611DB}"/>
              </a:ext>
            </a:extLst>
          </p:cNvPr>
          <p:cNvCxnSpPr>
            <a:cxnSpLocks/>
          </p:cNvCxnSpPr>
          <p:nvPr/>
        </p:nvCxnSpPr>
        <p:spPr>
          <a:xfrm flipH="1">
            <a:off x="5294666" y="4394794"/>
            <a:ext cx="193974" cy="1886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01" name="Ellipse 400">
            <a:extLst>
              <a:ext uri="{FF2B5EF4-FFF2-40B4-BE49-F238E27FC236}">
                <a16:creationId xmlns:a16="http://schemas.microsoft.com/office/drawing/2014/main" id="{71BD0C12-328C-9B7C-5BAF-A27F6D89A73F}"/>
              </a:ext>
            </a:extLst>
          </p:cNvPr>
          <p:cNvSpPr/>
          <p:nvPr/>
        </p:nvSpPr>
        <p:spPr>
          <a:xfrm rot="2146714">
            <a:off x="5405248" y="421042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2" name="Gerader Verbinder 401">
            <a:extLst>
              <a:ext uri="{FF2B5EF4-FFF2-40B4-BE49-F238E27FC236}">
                <a16:creationId xmlns:a16="http://schemas.microsoft.com/office/drawing/2014/main" id="{618BB8F9-8DF2-F425-186E-6FAB2A28CA21}"/>
              </a:ext>
            </a:extLst>
          </p:cNvPr>
          <p:cNvCxnSpPr>
            <a:cxnSpLocks/>
          </p:cNvCxnSpPr>
          <p:nvPr/>
        </p:nvCxnSpPr>
        <p:spPr>
          <a:xfrm flipV="1">
            <a:off x="5358774" y="4792751"/>
            <a:ext cx="146569" cy="22742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3" name="Gerader Verbinder 402">
            <a:extLst>
              <a:ext uri="{FF2B5EF4-FFF2-40B4-BE49-F238E27FC236}">
                <a16:creationId xmlns:a16="http://schemas.microsoft.com/office/drawing/2014/main" id="{7D73158B-3D5C-B9B7-F224-C7321FA541AB}"/>
              </a:ext>
            </a:extLst>
          </p:cNvPr>
          <p:cNvCxnSpPr>
            <a:cxnSpLocks/>
          </p:cNvCxnSpPr>
          <p:nvPr/>
        </p:nvCxnSpPr>
        <p:spPr>
          <a:xfrm flipV="1">
            <a:off x="5283784" y="4747190"/>
            <a:ext cx="146569" cy="22742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04" name="Ellipse 403">
            <a:extLst>
              <a:ext uri="{FF2B5EF4-FFF2-40B4-BE49-F238E27FC236}">
                <a16:creationId xmlns:a16="http://schemas.microsoft.com/office/drawing/2014/main" id="{E5A8CA15-6691-0EF2-AFF4-F50A4EDD6D31}"/>
              </a:ext>
            </a:extLst>
          </p:cNvPr>
          <p:cNvSpPr/>
          <p:nvPr/>
        </p:nvSpPr>
        <p:spPr>
          <a:xfrm rot="12166714">
            <a:off x="5182384" y="495906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5" name="Gerader Verbinder 404">
            <a:extLst>
              <a:ext uri="{FF2B5EF4-FFF2-40B4-BE49-F238E27FC236}">
                <a16:creationId xmlns:a16="http://schemas.microsoft.com/office/drawing/2014/main" id="{180FD84D-3259-31EA-AA05-DE850F53B01F}"/>
              </a:ext>
            </a:extLst>
          </p:cNvPr>
          <p:cNvCxnSpPr>
            <a:cxnSpLocks/>
          </p:cNvCxnSpPr>
          <p:nvPr/>
        </p:nvCxnSpPr>
        <p:spPr>
          <a:xfrm flipH="1">
            <a:off x="5464387" y="4466618"/>
            <a:ext cx="146570" cy="2274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6" name="Gerader Verbinder 405">
            <a:extLst>
              <a:ext uri="{FF2B5EF4-FFF2-40B4-BE49-F238E27FC236}">
                <a16:creationId xmlns:a16="http://schemas.microsoft.com/office/drawing/2014/main" id="{5C6D1940-A1A4-41B3-436C-A81C60CBEF76}"/>
              </a:ext>
            </a:extLst>
          </p:cNvPr>
          <p:cNvCxnSpPr>
            <a:cxnSpLocks/>
          </p:cNvCxnSpPr>
          <p:nvPr/>
        </p:nvCxnSpPr>
        <p:spPr>
          <a:xfrm flipH="1">
            <a:off x="5539377" y="4512179"/>
            <a:ext cx="146570" cy="2274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07" name="Ellipse 406">
            <a:extLst>
              <a:ext uri="{FF2B5EF4-FFF2-40B4-BE49-F238E27FC236}">
                <a16:creationId xmlns:a16="http://schemas.microsoft.com/office/drawing/2014/main" id="{9E933E5B-86CE-6224-F8CF-FE53D3D307C4}"/>
              </a:ext>
            </a:extLst>
          </p:cNvPr>
          <p:cNvSpPr/>
          <p:nvPr/>
        </p:nvSpPr>
        <p:spPr>
          <a:xfrm rot="1366714">
            <a:off x="5583321" y="432576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8" name="Gerader Verbinder 407">
            <a:extLst>
              <a:ext uri="{FF2B5EF4-FFF2-40B4-BE49-F238E27FC236}">
                <a16:creationId xmlns:a16="http://schemas.microsoft.com/office/drawing/2014/main" id="{63F9C1FC-37CC-A7D3-3145-F1C47E6B728A}"/>
              </a:ext>
            </a:extLst>
          </p:cNvPr>
          <p:cNvCxnSpPr>
            <a:cxnSpLocks/>
          </p:cNvCxnSpPr>
          <p:nvPr/>
        </p:nvCxnSpPr>
        <p:spPr>
          <a:xfrm flipV="1">
            <a:off x="4801735" y="4391394"/>
            <a:ext cx="231434" cy="14016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9" name="Gerader Verbinder 408">
            <a:extLst>
              <a:ext uri="{FF2B5EF4-FFF2-40B4-BE49-F238E27FC236}">
                <a16:creationId xmlns:a16="http://schemas.microsoft.com/office/drawing/2014/main" id="{460DA2AC-D7C4-BF98-8A4C-164665CEA8E6}"/>
              </a:ext>
            </a:extLst>
          </p:cNvPr>
          <p:cNvCxnSpPr>
            <a:cxnSpLocks/>
          </p:cNvCxnSpPr>
          <p:nvPr/>
        </p:nvCxnSpPr>
        <p:spPr>
          <a:xfrm flipV="1">
            <a:off x="4754307" y="4317571"/>
            <a:ext cx="231434" cy="14016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10" name="Ellipse 409">
            <a:extLst>
              <a:ext uri="{FF2B5EF4-FFF2-40B4-BE49-F238E27FC236}">
                <a16:creationId xmlns:a16="http://schemas.microsoft.com/office/drawing/2014/main" id="{1BA8E5AD-3B3A-95DA-BE50-95CE070AFB74}"/>
              </a:ext>
            </a:extLst>
          </p:cNvPr>
          <p:cNvSpPr/>
          <p:nvPr/>
        </p:nvSpPr>
        <p:spPr>
          <a:xfrm rot="13726714">
            <a:off x="4615393" y="443380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11" name="Gerader Verbinder 410">
            <a:extLst>
              <a:ext uri="{FF2B5EF4-FFF2-40B4-BE49-F238E27FC236}">
                <a16:creationId xmlns:a16="http://schemas.microsoft.com/office/drawing/2014/main" id="{41F253D2-9DB2-1EF5-9E08-6B692A97563F}"/>
              </a:ext>
            </a:extLst>
          </p:cNvPr>
          <p:cNvCxnSpPr>
            <a:cxnSpLocks/>
          </p:cNvCxnSpPr>
          <p:nvPr/>
        </p:nvCxnSpPr>
        <p:spPr>
          <a:xfrm flipH="1">
            <a:off x="5039625" y="4144566"/>
            <a:ext cx="231435" cy="14016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12" name="Gerader Verbinder 411">
            <a:extLst>
              <a:ext uri="{FF2B5EF4-FFF2-40B4-BE49-F238E27FC236}">
                <a16:creationId xmlns:a16="http://schemas.microsoft.com/office/drawing/2014/main" id="{31CA8792-EC2C-AFB8-CA07-EEF17421F23F}"/>
              </a:ext>
            </a:extLst>
          </p:cNvPr>
          <p:cNvCxnSpPr>
            <a:cxnSpLocks/>
          </p:cNvCxnSpPr>
          <p:nvPr/>
        </p:nvCxnSpPr>
        <p:spPr>
          <a:xfrm flipH="1">
            <a:off x="5087053" y="4218389"/>
            <a:ext cx="231435" cy="14016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13" name="Ellipse 412">
            <a:extLst>
              <a:ext uri="{FF2B5EF4-FFF2-40B4-BE49-F238E27FC236}">
                <a16:creationId xmlns:a16="http://schemas.microsoft.com/office/drawing/2014/main" id="{4103BFCB-04BF-B730-7E7F-005CED0F1EE1}"/>
              </a:ext>
            </a:extLst>
          </p:cNvPr>
          <p:cNvSpPr/>
          <p:nvPr/>
        </p:nvSpPr>
        <p:spPr>
          <a:xfrm rot="2926714">
            <a:off x="5253376" y="404034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14" name="Gerader Verbinder 413">
            <a:extLst>
              <a:ext uri="{FF2B5EF4-FFF2-40B4-BE49-F238E27FC236}">
                <a16:creationId xmlns:a16="http://schemas.microsoft.com/office/drawing/2014/main" id="{D7D7CB36-4925-39D9-2921-4EDD93ACB5D1}"/>
              </a:ext>
            </a:extLst>
          </p:cNvPr>
          <p:cNvCxnSpPr>
            <a:cxnSpLocks/>
          </p:cNvCxnSpPr>
          <p:nvPr/>
        </p:nvCxnSpPr>
        <p:spPr>
          <a:xfrm flipH="1">
            <a:off x="6090977" y="1807859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713" name="Ellipse 712">
            <a:extLst>
              <a:ext uri="{FF2B5EF4-FFF2-40B4-BE49-F238E27FC236}">
                <a16:creationId xmlns:a16="http://schemas.microsoft.com/office/drawing/2014/main" id="{CD94C41B-2245-E38B-4E04-6C75E47598BF}"/>
              </a:ext>
            </a:extLst>
          </p:cNvPr>
          <p:cNvSpPr/>
          <p:nvPr/>
        </p:nvSpPr>
        <p:spPr>
          <a:xfrm rot="1829820">
            <a:off x="7390416" y="225826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14" name="Gruppieren 713">
            <a:extLst>
              <a:ext uri="{FF2B5EF4-FFF2-40B4-BE49-F238E27FC236}">
                <a16:creationId xmlns:a16="http://schemas.microsoft.com/office/drawing/2014/main" id="{AFC19AE7-39F2-1361-F1A3-515EEB9BCBEF}"/>
              </a:ext>
            </a:extLst>
          </p:cNvPr>
          <p:cNvGrpSpPr/>
          <p:nvPr/>
        </p:nvGrpSpPr>
        <p:grpSpPr>
          <a:xfrm rot="20958081">
            <a:off x="4694758" y="4329705"/>
            <a:ext cx="1135728" cy="488147"/>
            <a:chOff x="9181000" y="2835734"/>
            <a:chExt cx="1135728" cy="488147"/>
          </a:xfrm>
          <a:solidFill>
            <a:schemeClr val="accent1"/>
          </a:solidFill>
        </p:grpSpPr>
        <p:sp>
          <p:nvSpPr>
            <p:cNvPr id="715" name="Ellipse 714">
              <a:extLst>
                <a:ext uri="{FF2B5EF4-FFF2-40B4-BE49-F238E27FC236}">
                  <a16:creationId xmlns:a16="http://schemas.microsoft.com/office/drawing/2014/main" id="{7A3CC8C4-4B16-7D38-B58C-54A047EF6E30}"/>
                </a:ext>
              </a:extLst>
            </p:cNvPr>
            <p:cNvSpPr/>
            <p:nvPr/>
          </p:nvSpPr>
          <p:spPr>
            <a:xfrm rot="3410849">
              <a:off x="9506534" y="2587480"/>
              <a:ext cx="488147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6" name="Ellipse 715">
              <a:extLst>
                <a:ext uri="{FF2B5EF4-FFF2-40B4-BE49-F238E27FC236}">
                  <a16:creationId xmlns:a16="http://schemas.microsoft.com/office/drawing/2014/main" id="{64E75811-4E0D-55D7-4390-A214BC003083}"/>
                </a:ext>
              </a:extLst>
            </p:cNvPr>
            <p:cNvSpPr/>
            <p:nvPr/>
          </p:nvSpPr>
          <p:spPr>
            <a:xfrm rot="3410849">
              <a:off x="9564192" y="2471927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7" name="Ellipse 716">
              <a:extLst>
                <a:ext uri="{FF2B5EF4-FFF2-40B4-BE49-F238E27FC236}">
                  <a16:creationId xmlns:a16="http://schemas.microsoft.com/office/drawing/2014/main" id="{12EA74E6-5778-3FEB-0E06-8352B482B979}"/>
                </a:ext>
              </a:extLst>
            </p:cNvPr>
            <p:cNvSpPr/>
            <p:nvPr/>
          </p:nvSpPr>
          <p:spPr>
            <a:xfrm rot="3410849">
              <a:off x="9715264" y="2700891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18" name="Freihandform: Form 717">
            <a:extLst>
              <a:ext uri="{FF2B5EF4-FFF2-40B4-BE49-F238E27FC236}">
                <a16:creationId xmlns:a16="http://schemas.microsoft.com/office/drawing/2014/main" id="{F342A2FA-F39C-0CE7-9F43-64AB55A653D2}"/>
              </a:ext>
            </a:extLst>
          </p:cNvPr>
          <p:cNvSpPr/>
          <p:nvPr/>
        </p:nvSpPr>
        <p:spPr>
          <a:xfrm rot="4817968" flipV="1">
            <a:off x="5376299" y="4773039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9" name="Freihandform: Form 718">
            <a:extLst>
              <a:ext uri="{FF2B5EF4-FFF2-40B4-BE49-F238E27FC236}">
                <a16:creationId xmlns:a16="http://schemas.microsoft.com/office/drawing/2014/main" id="{17B06B51-C6C9-B52F-C0CE-E0EAAF47DD59}"/>
              </a:ext>
            </a:extLst>
          </p:cNvPr>
          <p:cNvSpPr/>
          <p:nvPr/>
        </p:nvSpPr>
        <p:spPr>
          <a:xfrm rot="9409828" flipV="1">
            <a:off x="3830707" y="3433894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1" name="Welle 720">
            <a:extLst>
              <a:ext uri="{FF2B5EF4-FFF2-40B4-BE49-F238E27FC236}">
                <a16:creationId xmlns:a16="http://schemas.microsoft.com/office/drawing/2014/main" id="{C9CFC894-EFF9-D247-BF72-212A072C94A5}"/>
              </a:ext>
            </a:extLst>
          </p:cNvPr>
          <p:cNvSpPr/>
          <p:nvPr/>
        </p:nvSpPr>
        <p:spPr>
          <a:xfrm rot="16200000">
            <a:off x="5633135" y="3027792"/>
            <a:ext cx="208626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2" name="Welle 721">
            <a:extLst>
              <a:ext uri="{FF2B5EF4-FFF2-40B4-BE49-F238E27FC236}">
                <a16:creationId xmlns:a16="http://schemas.microsoft.com/office/drawing/2014/main" id="{0021C21E-1F0D-9F7D-AC74-87EEC1C58113}"/>
              </a:ext>
            </a:extLst>
          </p:cNvPr>
          <p:cNvSpPr/>
          <p:nvPr/>
        </p:nvSpPr>
        <p:spPr>
          <a:xfrm rot="13988872">
            <a:off x="5675634" y="3000605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3" name="Welle 722">
            <a:extLst>
              <a:ext uri="{FF2B5EF4-FFF2-40B4-BE49-F238E27FC236}">
                <a16:creationId xmlns:a16="http://schemas.microsoft.com/office/drawing/2014/main" id="{BCC26F89-8F33-848B-A049-5870F6AE3795}"/>
              </a:ext>
            </a:extLst>
          </p:cNvPr>
          <p:cNvSpPr/>
          <p:nvPr/>
        </p:nvSpPr>
        <p:spPr>
          <a:xfrm rot="17843872">
            <a:off x="5801534" y="3038672"/>
            <a:ext cx="206842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4" name="Welle 723">
            <a:extLst>
              <a:ext uri="{FF2B5EF4-FFF2-40B4-BE49-F238E27FC236}">
                <a16:creationId xmlns:a16="http://schemas.microsoft.com/office/drawing/2014/main" id="{75E09DBE-B393-FE8D-407F-22FC6BE70839}"/>
              </a:ext>
            </a:extLst>
          </p:cNvPr>
          <p:cNvSpPr/>
          <p:nvPr/>
        </p:nvSpPr>
        <p:spPr>
          <a:xfrm rot="14901835">
            <a:off x="5875927" y="3027792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5" name="Welle 724">
            <a:extLst>
              <a:ext uri="{FF2B5EF4-FFF2-40B4-BE49-F238E27FC236}">
                <a16:creationId xmlns:a16="http://schemas.microsoft.com/office/drawing/2014/main" id="{C3481EB1-E243-4DD5-3DEC-733FB63504E6}"/>
              </a:ext>
            </a:extLst>
          </p:cNvPr>
          <p:cNvSpPr/>
          <p:nvPr/>
        </p:nvSpPr>
        <p:spPr>
          <a:xfrm rot="17125207">
            <a:off x="5957579" y="3047508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6" name="Welle 725">
            <a:extLst>
              <a:ext uri="{FF2B5EF4-FFF2-40B4-BE49-F238E27FC236}">
                <a16:creationId xmlns:a16="http://schemas.microsoft.com/office/drawing/2014/main" id="{21C62FE9-98DC-0CFD-9341-6EAEE6D52D85}"/>
              </a:ext>
            </a:extLst>
          </p:cNvPr>
          <p:cNvSpPr/>
          <p:nvPr/>
        </p:nvSpPr>
        <p:spPr>
          <a:xfrm rot="14901835">
            <a:off x="6026153" y="3037014"/>
            <a:ext cx="294571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7" name="Welle 726">
            <a:extLst>
              <a:ext uri="{FF2B5EF4-FFF2-40B4-BE49-F238E27FC236}">
                <a16:creationId xmlns:a16="http://schemas.microsoft.com/office/drawing/2014/main" id="{8692C21F-F908-FA17-0E9F-1C42C0A3176B}"/>
              </a:ext>
            </a:extLst>
          </p:cNvPr>
          <p:cNvSpPr/>
          <p:nvPr/>
        </p:nvSpPr>
        <p:spPr>
          <a:xfrm rot="18650522">
            <a:off x="6164948" y="3106342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8" name="Welle 727">
            <a:extLst>
              <a:ext uri="{FF2B5EF4-FFF2-40B4-BE49-F238E27FC236}">
                <a16:creationId xmlns:a16="http://schemas.microsoft.com/office/drawing/2014/main" id="{736D81D2-531A-5B29-416D-F788EEC44737}"/>
              </a:ext>
            </a:extLst>
          </p:cNvPr>
          <p:cNvSpPr/>
          <p:nvPr/>
        </p:nvSpPr>
        <p:spPr>
          <a:xfrm rot="14901835">
            <a:off x="6290686" y="3102383"/>
            <a:ext cx="290318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9" name="Welle 728">
            <a:extLst>
              <a:ext uri="{FF2B5EF4-FFF2-40B4-BE49-F238E27FC236}">
                <a16:creationId xmlns:a16="http://schemas.microsoft.com/office/drawing/2014/main" id="{B58004FA-393B-2CEE-4C6F-A0D9E58DDD5D}"/>
              </a:ext>
            </a:extLst>
          </p:cNvPr>
          <p:cNvSpPr/>
          <p:nvPr/>
        </p:nvSpPr>
        <p:spPr>
          <a:xfrm rot="11782273">
            <a:off x="6460934" y="3248020"/>
            <a:ext cx="246170" cy="10352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0" name="Welle 729">
            <a:extLst>
              <a:ext uri="{FF2B5EF4-FFF2-40B4-BE49-F238E27FC236}">
                <a16:creationId xmlns:a16="http://schemas.microsoft.com/office/drawing/2014/main" id="{6605AF5E-FE33-5A33-601B-DF0F17C4EE76}"/>
              </a:ext>
            </a:extLst>
          </p:cNvPr>
          <p:cNvSpPr/>
          <p:nvPr/>
        </p:nvSpPr>
        <p:spPr>
          <a:xfrm rot="19022769">
            <a:off x="6523798" y="3358136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1" name="Welle 730">
            <a:extLst>
              <a:ext uri="{FF2B5EF4-FFF2-40B4-BE49-F238E27FC236}">
                <a16:creationId xmlns:a16="http://schemas.microsoft.com/office/drawing/2014/main" id="{17E78107-29C1-0B48-7EAA-57C0A3125001}"/>
              </a:ext>
            </a:extLst>
          </p:cNvPr>
          <p:cNvSpPr/>
          <p:nvPr/>
        </p:nvSpPr>
        <p:spPr>
          <a:xfrm rot="13073437">
            <a:off x="6499182" y="3494514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2" name="Welle 731">
            <a:extLst>
              <a:ext uri="{FF2B5EF4-FFF2-40B4-BE49-F238E27FC236}">
                <a16:creationId xmlns:a16="http://schemas.microsoft.com/office/drawing/2014/main" id="{778F6185-2EAE-CCB8-B49B-BD4BC6CE0662}"/>
              </a:ext>
            </a:extLst>
          </p:cNvPr>
          <p:cNvSpPr/>
          <p:nvPr/>
        </p:nvSpPr>
        <p:spPr>
          <a:xfrm rot="11194138">
            <a:off x="6498720" y="3559452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3" name="Welle 732">
            <a:extLst>
              <a:ext uri="{FF2B5EF4-FFF2-40B4-BE49-F238E27FC236}">
                <a16:creationId xmlns:a16="http://schemas.microsoft.com/office/drawing/2014/main" id="{35ABF1E7-F99B-A9B1-1085-7EE4B8FC18FE}"/>
              </a:ext>
            </a:extLst>
          </p:cNvPr>
          <p:cNvSpPr/>
          <p:nvPr/>
        </p:nvSpPr>
        <p:spPr>
          <a:xfrm rot="13918732">
            <a:off x="6425761" y="3625735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4" name="Welle 733">
            <a:extLst>
              <a:ext uri="{FF2B5EF4-FFF2-40B4-BE49-F238E27FC236}">
                <a16:creationId xmlns:a16="http://schemas.microsoft.com/office/drawing/2014/main" id="{B34CEA8A-4515-B2F0-A459-56C1BBDBC991}"/>
              </a:ext>
            </a:extLst>
          </p:cNvPr>
          <p:cNvSpPr/>
          <p:nvPr/>
        </p:nvSpPr>
        <p:spPr>
          <a:xfrm rot="1121879">
            <a:off x="6397633" y="3697063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5" name="Welle 734">
            <a:extLst>
              <a:ext uri="{FF2B5EF4-FFF2-40B4-BE49-F238E27FC236}">
                <a16:creationId xmlns:a16="http://schemas.microsoft.com/office/drawing/2014/main" id="{4DC05876-49AF-E8BF-5023-97601A83B45F}"/>
              </a:ext>
            </a:extLst>
          </p:cNvPr>
          <p:cNvSpPr/>
          <p:nvPr/>
        </p:nvSpPr>
        <p:spPr>
          <a:xfrm rot="14901835">
            <a:off x="6306265" y="3749305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6" name="Welle 735">
            <a:extLst>
              <a:ext uri="{FF2B5EF4-FFF2-40B4-BE49-F238E27FC236}">
                <a16:creationId xmlns:a16="http://schemas.microsoft.com/office/drawing/2014/main" id="{86C854A7-ACC8-E072-704A-8013FDE8566D}"/>
              </a:ext>
            </a:extLst>
          </p:cNvPr>
          <p:cNvSpPr/>
          <p:nvPr/>
        </p:nvSpPr>
        <p:spPr>
          <a:xfrm rot="12925246">
            <a:off x="6262217" y="3811862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7" name="Welle 736">
            <a:extLst>
              <a:ext uri="{FF2B5EF4-FFF2-40B4-BE49-F238E27FC236}">
                <a16:creationId xmlns:a16="http://schemas.microsoft.com/office/drawing/2014/main" id="{1A40DEA1-AA02-B070-1C22-2F5BF77A0B9F}"/>
              </a:ext>
            </a:extLst>
          </p:cNvPr>
          <p:cNvSpPr/>
          <p:nvPr/>
        </p:nvSpPr>
        <p:spPr>
          <a:xfrm rot="14901835">
            <a:off x="6189275" y="3837109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8" name="Welle 737">
            <a:extLst>
              <a:ext uri="{FF2B5EF4-FFF2-40B4-BE49-F238E27FC236}">
                <a16:creationId xmlns:a16="http://schemas.microsoft.com/office/drawing/2014/main" id="{FFF90DF4-694A-CCE4-785C-B87F0C419646}"/>
              </a:ext>
            </a:extLst>
          </p:cNvPr>
          <p:cNvSpPr/>
          <p:nvPr/>
        </p:nvSpPr>
        <p:spPr>
          <a:xfrm rot="12787036">
            <a:off x="6149542" y="3906202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39" name="Gruppieren 738">
            <a:extLst>
              <a:ext uri="{FF2B5EF4-FFF2-40B4-BE49-F238E27FC236}">
                <a16:creationId xmlns:a16="http://schemas.microsoft.com/office/drawing/2014/main" id="{7F159805-EF25-587E-6FD8-389A905C437A}"/>
              </a:ext>
            </a:extLst>
          </p:cNvPr>
          <p:cNvGrpSpPr/>
          <p:nvPr/>
        </p:nvGrpSpPr>
        <p:grpSpPr>
          <a:xfrm rot="20347899">
            <a:off x="6611232" y="4206270"/>
            <a:ext cx="360000" cy="1000399"/>
            <a:chOff x="9270389" y="4019831"/>
            <a:chExt cx="360000" cy="1000399"/>
          </a:xfrm>
          <a:solidFill>
            <a:srgbClr val="008000"/>
          </a:solidFill>
        </p:grpSpPr>
        <p:sp>
          <p:nvSpPr>
            <p:cNvPr id="740" name="Ellipse 739">
              <a:extLst>
                <a:ext uri="{FF2B5EF4-FFF2-40B4-BE49-F238E27FC236}">
                  <a16:creationId xmlns:a16="http://schemas.microsoft.com/office/drawing/2014/main" id="{2941DD50-CAFB-5E8C-D5C1-C4996126AC78}"/>
                </a:ext>
              </a:extLst>
            </p:cNvPr>
            <p:cNvSpPr/>
            <p:nvPr/>
          </p:nvSpPr>
          <p:spPr>
            <a:xfrm>
              <a:off x="9270389" y="4660230"/>
              <a:ext cx="360000" cy="360000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1" name="Ellipse 740">
              <a:extLst>
                <a:ext uri="{FF2B5EF4-FFF2-40B4-BE49-F238E27FC236}">
                  <a16:creationId xmlns:a16="http://schemas.microsoft.com/office/drawing/2014/main" id="{5EC5F876-F73F-B4BE-3140-E4E44CAFFC4C}"/>
                </a:ext>
              </a:extLst>
            </p:cNvPr>
            <p:cNvSpPr/>
            <p:nvPr/>
          </p:nvSpPr>
          <p:spPr>
            <a:xfrm>
              <a:off x="9270389" y="4019831"/>
              <a:ext cx="360000" cy="360000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2" name="Rechteck 741">
              <a:extLst>
                <a:ext uri="{FF2B5EF4-FFF2-40B4-BE49-F238E27FC236}">
                  <a16:creationId xmlns:a16="http://schemas.microsoft.com/office/drawing/2014/main" id="{8AE0B560-D8BF-8976-F5CC-AACC017C6B86}"/>
                </a:ext>
              </a:extLst>
            </p:cNvPr>
            <p:cNvSpPr/>
            <p:nvPr/>
          </p:nvSpPr>
          <p:spPr>
            <a:xfrm flipH="1">
              <a:off x="9372353" y="4214212"/>
              <a:ext cx="143968" cy="648215"/>
            </a:xfrm>
            <a:prstGeom prst="rect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3" name="Ellipse 742">
              <a:extLst>
                <a:ext uri="{FF2B5EF4-FFF2-40B4-BE49-F238E27FC236}">
                  <a16:creationId xmlns:a16="http://schemas.microsoft.com/office/drawing/2014/main" id="{B5A6D2FC-9760-C8B1-BCF6-A70F4EDF75CF}"/>
                </a:ext>
              </a:extLst>
            </p:cNvPr>
            <p:cNvSpPr/>
            <p:nvPr/>
          </p:nvSpPr>
          <p:spPr>
            <a:xfrm>
              <a:off x="9298633" y="4101465"/>
              <a:ext cx="303509" cy="277371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4" name="Ellipse 743">
              <a:extLst>
                <a:ext uri="{FF2B5EF4-FFF2-40B4-BE49-F238E27FC236}">
                  <a16:creationId xmlns:a16="http://schemas.microsoft.com/office/drawing/2014/main" id="{D7D29730-1510-D346-EA7C-D3ACAC0CFD1C}"/>
                </a:ext>
              </a:extLst>
            </p:cNvPr>
            <p:cNvSpPr/>
            <p:nvPr/>
          </p:nvSpPr>
          <p:spPr>
            <a:xfrm>
              <a:off x="9298632" y="4662104"/>
              <a:ext cx="303509" cy="277371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45" name="Freihandform: Form 744">
            <a:extLst>
              <a:ext uri="{FF2B5EF4-FFF2-40B4-BE49-F238E27FC236}">
                <a16:creationId xmlns:a16="http://schemas.microsoft.com/office/drawing/2014/main" id="{CFD446CA-F715-7D5A-6C11-B7A9C1121E28}"/>
              </a:ext>
            </a:extLst>
          </p:cNvPr>
          <p:cNvSpPr/>
          <p:nvPr/>
        </p:nvSpPr>
        <p:spPr>
          <a:xfrm rot="728166" flipV="1">
            <a:off x="6909240" y="3820247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46" name="Gruppieren 745">
            <a:extLst>
              <a:ext uri="{FF2B5EF4-FFF2-40B4-BE49-F238E27FC236}">
                <a16:creationId xmlns:a16="http://schemas.microsoft.com/office/drawing/2014/main" id="{A9F31177-D78E-890A-2F7B-A8378A0BAF64}"/>
              </a:ext>
            </a:extLst>
          </p:cNvPr>
          <p:cNvGrpSpPr/>
          <p:nvPr/>
        </p:nvGrpSpPr>
        <p:grpSpPr>
          <a:xfrm rot="1372357">
            <a:off x="6914490" y="2940845"/>
            <a:ext cx="1135727" cy="488147"/>
            <a:chOff x="9181001" y="2835735"/>
            <a:chExt cx="1135727" cy="488147"/>
          </a:xfrm>
          <a:solidFill>
            <a:schemeClr val="accent1"/>
          </a:solidFill>
        </p:grpSpPr>
        <p:sp>
          <p:nvSpPr>
            <p:cNvPr id="747" name="Ellipse 746">
              <a:extLst>
                <a:ext uri="{FF2B5EF4-FFF2-40B4-BE49-F238E27FC236}">
                  <a16:creationId xmlns:a16="http://schemas.microsoft.com/office/drawing/2014/main" id="{A4A4D9B6-C9F6-AFEA-7FB4-CDED19C28271}"/>
                </a:ext>
              </a:extLst>
            </p:cNvPr>
            <p:cNvSpPr/>
            <p:nvPr/>
          </p:nvSpPr>
          <p:spPr>
            <a:xfrm rot="3410849">
              <a:off x="9506534" y="2587481"/>
              <a:ext cx="488147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8" name="Ellipse 747">
              <a:extLst>
                <a:ext uri="{FF2B5EF4-FFF2-40B4-BE49-F238E27FC236}">
                  <a16:creationId xmlns:a16="http://schemas.microsoft.com/office/drawing/2014/main" id="{900EAA61-900E-CD7C-6DC9-E333A4912EFE}"/>
                </a:ext>
              </a:extLst>
            </p:cNvPr>
            <p:cNvSpPr/>
            <p:nvPr/>
          </p:nvSpPr>
          <p:spPr>
            <a:xfrm rot="3410849">
              <a:off x="9564193" y="2471928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9" name="Ellipse 748">
              <a:extLst>
                <a:ext uri="{FF2B5EF4-FFF2-40B4-BE49-F238E27FC236}">
                  <a16:creationId xmlns:a16="http://schemas.microsoft.com/office/drawing/2014/main" id="{1A865E24-7848-0F1B-2B75-2637D5F47200}"/>
                </a:ext>
              </a:extLst>
            </p:cNvPr>
            <p:cNvSpPr/>
            <p:nvPr/>
          </p:nvSpPr>
          <p:spPr>
            <a:xfrm rot="3410849">
              <a:off x="9715264" y="2700891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50" name="Freihandform: Form 749">
            <a:extLst>
              <a:ext uri="{FF2B5EF4-FFF2-40B4-BE49-F238E27FC236}">
                <a16:creationId xmlns:a16="http://schemas.microsoft.com/office/drawing/2014/main" id="{C6D71AD4-06D2-DAD8-902A-425921ADD220}"/>
              </a:ext>
            </a:extLst>
          </p:cNvPr>
          <p:cNvSpPr/>
          <p:nvPr/>
        </p:nvSpPr>
        <p:spPr>
          <a:xfrm rot="18750808" flipV="1">
            <a:off x="6709544" y="2097833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51" name="Gruppieren 750">
            <a:extLst>
              <a:ext uri="{FF2B5EF4-FFF2-40B4-BE49-F238E27FC236}">
                <a16:creationId xmlns:a16="http://schemas.microsoft.com/office/drawing/2014/main" id="{A3E4E0D7-E079-8E21-135E-BB1F423B60BD}"/>
              </a:ext>
            </a:extLst>
          </p:cNvPr>
          <p:cNvGrpSpPr/>
          <p:nvPr/>
        </p:nvGrpSpPr>
        <p:grpSpPr>
          <a:xfrm rot="19312985">
            <a:off x="5866859" y="1885623"/>
            <a:ext cx="1135727" cy="488147"/>
            <a:chOff x="9181001" y="2835735"/>
            <a:chExt cx="1135727" cy="488147"/>
          </a:xfrm>
          <a:solidFill>
            <a:schemeClr val="accent1"/>
          </a:solidFill>
        </p:grpSpPr>
        <p:sp>
          <p:nvSpPr>
            <p:cNvPr id="752" name="Ellipse 751">
              <a:extLst>
                <a:ext uri="{FF2B5EF4-FFF2-40B4-BE49-F238E27FC236}">
                  <a16:creationId xmlns:a16="http://schemas.microsoft.com/office/drawing/2014/main" id="{2DBDDED2-A93E-B89B-1275-D5FEFDE93209}"/>
                </a:ext>
              </a:extLst>
            </p:cNvPr>
            <p:cNvSpPr/>
            <p:nvPr/>
          </p:nvSpPr>
          <p:spPr>
            <a:xfrm rot="3410849">
              <a:off x="9506534" y="2587481"/>
              <a:ext cx="488147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3" name="Ellipse 752">
              <a:extLst>
                <a:ext uri="{FF2B5EF4-FFF2-40B4-BE49-F238E27FC236}">
                  <a16:creationId xmlns:a16="http://schemas.microsoft.com/office/drawing/2014/main" id="{40F842FF-B054-F9CD-6F39-572230FDD58D}"/>
                </a:ext>
              </a:extLst>
            </p:cNvPr>
            <p:cNvSpPr/>
            <p:nvPr/>
          </p:nvSpPr>
          <p:spPr>
            <a:xfrm rot="3410849">
              <a:off x="9564193" y="2471928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4" name="Ellipse 753">
              <a:extLst>
                <a:ext uri="{FF2B5EF4-FFF2-40B4-BE49-F238E27FC236}">
                  <a16:creationId xmlns:a16="http://schemas.microsoft.com/office/drawing/2014/main" id="{4B6B49B1-9B79-5576-6CE9-5AC950FFBFF4}"/>
                </a:ext>
              </a:extLst>
            </p:cNvPr>
            <p:cNvSpPr/>
            <p:nvPr/>
          </p:nvSpPr>
          <p:spPr>
            <a:xfrm rot="3410849">
              <a:off x="9715264" y="2700891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55" name="Gruppieren 754">
            <a:extLst>
              <a:ext uri="{FF2B5EF4-FFF2-40B4-BE49-F238E27FC236}">
                <a16:creationId xmlns:a16="http://schemas.microsoft.com/office/drawing/2014/main" id="{C163B2BD-BA15-7072-01AE-1B127577EC2F}"/>
              </a:ext>
            </a:extLst>
          </p:cNvPr>
          <p:cNvGrpSpPr/>
          <p:nvPr/>
        </p:nvGrpSpPr>
        <p:grpSpPr>
          <a:xfrm rot="20959363">
            <a:off x="5618228" y="1643918"/>
            <a:ext cx="360000" cy="1000399"/>
            <a:chOff x="9270389" y="4019831"/>
            <a:chExt cx="360000" cy="1000399"/>
          </a:xfrm>
          <a:solidFill>
            <a:srgbClr val="008000"/>
          </a:solidFill>
        </p:grpSpPr>
        <p:sp>
          <p:nvSpPr>
            <p:cNvPr id="756" name="Ellipse 755">
              <a:extLst>
                <a:ext uri="{FF2B5EF4-FFF2-40B4-BE49-F238E27FC236}">
                  <a16:creationId xmlns:a16="http://schemas.microsoft.com/office/drawing/2014/main" id="{53C8E476-066D-4C5D-A5D6-661E5BE95CFF}"/>
                </a:ext>
              </a:extLst>
            </p:cNvPr>
            <p:cNvSpPr/>
            <p:nvPr/>
          </p:nvSpPr>
          <p:spPr>
            <a:xfrm>
              <a:off x="9270389" y="4660230"/>
              <a:ext cx="360000" cy="360000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7" name="Ellipse 756">
              <a:extLst>
                <a:ext uri="{FF2B5EF4-FFF2-40B4-BE49-F238E27FC236}">
                  <a16:creationId xmlns:a16="http://schemas.microsoft.com/office/drawing/2014/main" id="{A4F2DBC4-0983-3AF4-7750-9268D1CFA95C}"/>
                </a:ext>
              </a:extLst>
            </p:cNvPr>
            <p:cNvSpPr/>
            <p:nvPr/>
          </p:nvSpPr>
          <p:spPr>
            <a:xfrm>
              <a:off x="9270389" y="4019831"/>
              <a:ext cx="360000" cy="360000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8" name="Rechteck 757">
              <a:extLst>
                <a:ext uri="{FF2B5EF4-FFF2-40B4-BE49-F238E27FC236}">
                  <a16:creationId xmlns:a16="http://schemas.microsoft.com/office/drawing/2014/main" id="{E3D1653C-FCB4-CE63-A24E-BC97536D380B}"/>
                </a:ext>
              </a:extLst>
            </p:cNvPr>
            <p:cNvSpPr/>
            <p:nvPr/>
          </p:nvSpPr>
          <p:spPr>
            <a:xfrm flipH="1">
              <a:off x="9372353" y="4214212"/>
              <a:ext cx="143968" cy="648215"/>
            </a:xfrm>
            <a:prstGeom prst="rect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9" name="Ellipse 758">
              <a:extLst>
                <a:ext uri="{FF2B5EF4-FFF2-40B4-BE49-F238E27FC236}">
                  <a16:creationId xmlns:a16="http://schemas.microsoft.com/office/drawing/2014/main" id="{13FD9456-AF97-C439-2001-F6A2170D6D54}"/>
                </a:ext>
              </a:extLst>
            </p:cNvPr>
            <p:cNvSpPr/>
            <p:nvPr/>
          </p:nvSpPr>
          <p:spPr>
            <a:xfrm>
              <a:off x="9298633" y="4101465"/>
              <a:ext cx="303509" cy="277371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0" name="Ellipse 759">
              <a:extLst>
                <a:ext uri="{FF2B5EF4-FFF2-40B4-BE49-F238E27FC236}">
                  <a16:creationId xmlns:a16="http://schemas.microsoft.com/office/drawing/2014/main" id="{E5F14D24-A55F-042A-9F66-9B746195E741}"/>
                </a:ext>
              </a:extLst>
            </p:cNvPr>
            <p:cNvSpPr/>
            <p:nvPr/>
          </p:nvSpPr>
          <p:spPr>
            <a:xfrm>
              <a:off x="9298632" y="4662104"/>
              <a:ext cx="303509" cy="277371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61" name="Freihandform: Form 760">
            <a:extLst>
              <a:ext uri="{FF2B5EF4-FFF2-40B4-BE49-F238E27FC236}">
                <a16:creationId xmlns:a16="http://schemas.microsoft.com/office/drawing/2014/main" id="{8C4833E0-BFFD-C0AD-6A9A-8BC92596EC49}"/>
              </a:ext>
            </a:extLst>
          </p:cNvPr>
          <p:cNvSpPr/>
          <p:nvPr/>
        </p:nvSpPr>
        <p:spPr>
          <a:xfrm rot="12549675" flipV="1">
            <a:off x="4162876" y="2065740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883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6" name="Gerader Verbinder 245">
            <a:extLst>
              <a:ext uri="{FF2B5EF4-FFF2-40B4-BE49-F238E27FC236}">
                <a16:creationId xmlns:a16="http://schemas.microsoft.com/office/drawing/2014/main" id="{ED827A69-2C9C-5F3E-E2AF-D72F966A1021}"/>
              </a:ext>
            </a:extLst>
          </p:cNvPr>
          <p:cNvCxnSpPr>
            <a:cxnSpLocks/>
          </p:cNvCxnSpPr>
          <p:nvPr/>
        </p:nvCxnSpPr>
        <p:spPr>
          <a:xfrm flipH="1">
            <a:off x="6089743" y="1785272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47" name="Gerader Verbinder 246">
            <a:extLst>
              <a:ext uri="{FF2B5EF4-FFF2-40B4-BE49-F238E27FC236}">
                <a16:creationId xmlns:a16="http://schemas.microsoft.com/office/drawing/2014/main" id="{4690A58F-ED12-7DC3-0F91-070DE4C19722}"/>
              </a:ext>
            </a:extLst>
          </p:cNvPr>
          <p:cNvCxnSpPr>
            <a:cxnSpLocks/>
          </p:cNvCxnSpPr>
          <p:nvPr/>
        </p:nvCxnSpPr>
        <p:spPr>
          <a:xfrm flipH="1">
            <a:off x="6177488" y="1785271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48" name="Ellipse 247">
            <a:extLst>
              <a:ext uri="{FF2B5EF4-FFF2-40B4-BE49-F238E27FC236}">
                <a16:creationId xmlns:a16="http://schemas.microsoft.com/office/drawing/2014/main" id="{9CA70A41-578A-3769-9FD4-4B3BC3DF9B85}"/>
              </a:ext>
            </a:extLst>
          </p:cNvPr>
          <p:cNvSpPr/>
          <p:nvPr/>
        </p:nvSpPr>
        <p:spPr>
          <a:xfrm rot="21089820">
            <a:off x="6037762" y="161159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9" name="Gerader Verbinder 248">
            <a:extLst>
              <a:ext uri="{FF2B5EF4-FFF2-40B4-BE49-F238E27FC236}">
                <a16:creationId xmlns:a16="http://schemas.microsoft.com/office/drawing/2014/main" id="{9E978A76-386A-6229-A4E2-A94C3C18BA3D}"/>
              </a:ext>
            </a:extLst>
          </p:cNvPr>
          <p:cNvCxnSpPr>
            <a:cxnSpLocks/>
          </p:cNvCxnSpPr>
          <p:nvPr/>
        </p:nvCxnSpPr>
        <p:spPr>
          <a:xfrm flipV="1">
            <a:off x="6168825" y="2118832"/>
            <a:ext cx="7170" cy="2704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0" name="Gerader Verbinder 249">
            <a:extLst>
              <a:ext uri="{FF2B5EF4-FFF2-40B4-BE49-F238E27FC236}">
                <a16:creationId xmlns:a16="http://schemas.microsoft.com/office/drawing/2014/main" id="{EA5FFAED-9DE1-60C8-B424-A4446314A854}"/>
              </a:ext>
            </a:extLst>
          </p:cNvPr>
          <p:cNvCxnSpPr>
            <a:cxnSpLocks/>
          </p:cNvCxnSpPr>
          <p:nvPr/>
        </p:nvCxnSpPr>
        <p:spPr>
          <a:xfrm flipV="1">
            <a:off x="6081080" y="2118833"/>
            <a:ext cx="7170" cy="2704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51" name="Ellipse 250">
            <a:extLst>
              <a:ext uri="{FF2B5EF4-FFF2-40B4-BE49-F238E27FC236}">
                <a16:creationId xmlns:a16="http://schemas.microsoft.com/office/drawing/2014/main" id="{24FC81C4-59A2-974A-5D4D-7A9C023BA093}"/>
              </a:ext>
            </a:extLst>
          </p:cNvPr>
          <p:cNvSpPr/>
          <p:nvPr/>
        </p:nvSpPr>
        <p:spPr>
          <a:xfrm rot="10289820">
            <a:off x="6023951" y="236101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2" name="Gerader Verbinder 251">
            <a:extLst>
              <a:ext uri="{FF2B5EF4-FFF2-40B4-BE49-F238E27FC236}">
                <a16:creationId xmlns:a16="http://schemas.microsoft.com/office/drawing/2014/main" id="{722ACD01-BA06-E45B-F59D-37F3653F9F9A}"/>
              </a:ext>
            </a:extLst>
          </p:cNvPr>
          <p:cNvCxnSpPr>
            <a:cxnSpLocks/>
          </p:cNvCxnSpPr>
          <p:nvPr/>
        </p:nvCxnSpPr>
        <p:spPr>
          <a:xfrm flipH="1">
            <a:off x="6108630" y="4563256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3" name="Gerader Verbinder 252">
            <a:extLst>
              <a:ext uri="{FF2B5EF4-FFF2-40B4-BE49-F238E27FC236}">
                <a16:creationId xmlns:a16="http://schemas.microsoft.com/office/drawing/2014/main" id="{F3C533C9-C280-EB75-FCC6-5FA90256087D}"/>
              </a:ext>
            </a:extLst>
          </p:cNvPr>
          <p:cNvCxnSpPr>
            <a:cxnSpLocks/>
          </p:cNvCxnSpPr>
          <p:nvPr/>
        </p:nvCxnSpPr>
        <p:spPr>
          <a:xfrm flipH="1">
            <a:off x="6196375" y="4563255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54" name="Ellipse 253">
            <a:extLst>
              <a:ext uri="{FF2B5EF4-FFF2-40B4-BE49-F238E27FC236}">
                <a16:creationId xmlns:a16="http://schemas.microsoft.com/office/drawing/2014/main" id="{83307C37-3CEF-554B-B9B0-225A9CE37808}"/>
              </a:ext>
            </a:extLst>
          </p:cNvPr>
          <p:cNvSpPr/>
          <p:nvPr/>
        </p:nvSpPr>
        <p:spPr>
          <a:xfrm rot="21089820">
            <a:off x="6056649" y="438957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5" name="Gerader Verbinder 254">
            <a:extLst>
              <a:ext uri="{FF2B5EF4-FFF2-40B4-BE49-F238E27FC236}">
                <a16:creationId xmlns:a16="http://schemas.microsoft.com/office/drawing/2014/main" id="{E5E5CC6D-1A9A-4FB7-375B-D4E10D7A5556}"/>
              </a:ext>
            </a:extLst>
          </p:cNvPr>
          <p:cNvCxnSpPr>
            <a:cxnSpLocks/>
          </p:cNvCxnSpPr>
          <p:nvPr/>
        </p:nvCxnSpPr>
        <p:spPr>
          <a:xfrm flipV="1">
            <a:off x="6187712" y="4896816"/>
            <a:ext cx="7170" cy="2704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6" name="Gerader Verbinder 255">
            <a:extLst>
              <a:ext uri="{FF2B5EF4-FFF2-40B4-BE49-F238E27FC236}">
                <a16:creationId xmlns:a16="http://schemas.microsoft.com/office/drawing/2014/main" id="{90C3EBAE-1971-581E-DD01-0AD02A717E89}"/>
              </a:ext>
            </a:extLst>
          </p:cNvPr>
          <p:cNvCxnSpPr>
            <a:cxnSpLocks/>
          </p:cNvCxnSpPr>
          <p:nvPr/>
        </p:nvCxnSpPr>
        <p:spPr>
          <a:xfrm flipV="1">
            <a:off x="6099967" y="4896817"/>
            <a:ext cx="7170" cy="2704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57" name="Ellipse 256">
            <a:extLst>
              <a:ext uri="{FF2B5EF4-FFF2-40B4-BE49-F238E27FC236}">
                <a16:creationId xmlns:a16="http://schemas.microsoft.com/office/drawing/2014/main" id="{0D4463FA-EDFB-D088-8AB9-5447CB1A08D2}"/>
              </a:ext>
            </a:extLst>
          </p:cNvPr>
          <p:cNvSpPr/>
          <p:nvPr/>
        </p:nvSpPr>
        <p:spPr>
          <a:xfrm rot="10289820">
            <a:off x="6042838" y="513899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8" name="Gerader Verbinder 257">
            <a:extLst>
              <a:ext uri="{FF2B5EF4-FFF2-40B4-BE49-F238E27FC236}">
                <a16:creationId xmlns:a16="http://schemas.microsoft.com/office/drawing/2014/main" id="{0526B412-72F4-0266-49C7-73885130CBC9}"/>
              </a:ext>
            </a:extLst>
          </p:cNvPr>
          <p:cNvCxnSpPr>
            <a:cxnSpLocks/>
          </p:cNvCxnSpPr>
          <p:nvPr/>
        </p:nvCxnSpPr>
        <p:spPr>
          <a:xfrm flipH="1" flipV="1">
            <a:off x="4797217" y="3445872"/>
            <a:ext cx="270473" cy="71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9" name="Gerader Verbinder 258">
            <a:extLst>
              <a:ext uri="{FF2B5EF4-FFF2-40B4-BE49-F238E27FC236}">
                <a16:creationId xmlns:a16="http://schemas.microsoft.com/office/drawing/2014/main" id="{39EFD829-D9F2-0E2C-B2CB-123531FFDB31}"/>
              </a:ext>
            </a:extLst>
          </p:cNvPr>
          <p:cNvCxnSpPr>
            <a:cxnSpLocks/>
          </p:cNvCxnSpPr>
          <p:nvPr/>
        </p:nvCxnSpPr>
        <p:spPr>
          <a:xfrm flipH="1" flipV="1">
            <a:off x="4797218" y="3533617"/>
            <a:ext cx="270473" cy="71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0" name="Ellipse 259">
            <a:extLst>
              <a:ext uri="{FF2B5EF4-FFF2-40B4-BE49-F238E27FC236}">
                <a16:creationId xmlns:a16="http://schemas.microsoft.com/office/drawing/2014/main" id="{B1F1AD84-8314-8082-070A-9E08205C6016}"/>
              </a:ext>
            </a:extLst>
          </p:cNvPr>
          <p:cNvSpPr/>
          <p:nvPr/>
        </p:nvSpPr>
        <p:spPr>
          <a:xfrm rot="4889820">
            <a:off x="5038373" y="339491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1" name="Gerader Verbinder 260">
            <a:extLst>
              <a:ext uri="{FF2B5EF4-FFF2-40B4-BE49-F238E27FC236}">
                <a16:creationId xmlns:a16="http://schemas.microsoft.com/office/drawing/2014/main" id="{3B177C87-CDF9-B90E-BEA5-852A18D67A5B}"/>
              </a:ext>
            </a:extLst>
          </p:cNvPr>
          <p:cNvCxnSpPr>
            <a:cxnSpLocks/>
          </p:cNvCxnSpPr>
          <p:nvPr/>
        </p:nvCxnSpPr>
        <p:spPr>
          <a:xfrm>
            <a:off x="4463658" y="3524952"/>
            <a:ext cx="270472" cy="71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62" name="Gerader Verbinder 261">
            <a:extLst>
              <a:ext uri="{FF2B5EF4-FFF2-40B4-BE49-F238E27FC236}">
                <a16:creationId xmlns:a16="http://schemas.microsoft.com/office/drawing/2014/main" id="{14D4863A-C248-18DE-1D4A-847F58A81D9C}"/>
              </a:ext>
            </a:extLst>
          </p:cNvPr>
          <p:cNvCxnSpPr>
            <a:cxnSpLocks/>
          </p:cNvCxnSpPr>
          <p:nvPr/>
        </p:nvCxnSpPr>
        <p:spPr>
          <a:xfrm>
            <a:off x="4463657" y="3437207"/>
            <a:ext cx="270472" cy="71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3" name="Ellipse 262">
            <a:extLst>
              <a:ext uri="{FF2B5EF4-FFF2-40B4-BE49-F238E27FC236}">
                <a16:creationId xmlns:a16="http://schemas.microsoft.com/office/drawing/2014/main" id="{AD2DE0CB-E907-5049-CB06-E35EB38FD1D6}"/>
              </a:ext>
            </a:extLst>
          </p:cNvPr>
          <p:cNvSpPr/>
          <p:nvPr/>
        </p:nvSpPr>
        <p:spPr>
          <a:xfrm rot="15689820">
            <a:off x="4288949" y="338110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4" name="Gerader Verbinder 263">
            <a:extLst>
              <a:ext uri="{FF2B5EF4-FFF2-40B4-BE49-F238E27FC236}">
                <a16:creationId xmlns:a16="http://schemas.microsoft.com/office/drawing/2014/main" id="{D278FB53-1425-543A-E612-D04629D1F886}"/>
              </a:ext>
            </a:extLst>
          </p:cNvPr>
          <p:cNvCxnSpPr>
            <a:cxnSpLocks/>
          </p:cNvCxnSpPr>
          <p:nvPr/>
        </p:nvCxnSpPr>
        <p:spPr>
          <a:xfrm flipH="1">
            <a:off x="7559749" y="3360231"/>
            <a:ext cx="270507" cy="575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65" name="Gerader Verbinder 264">
            <a:extLst>
              <a:ext uri="{FF2B5EF4-FFF2-40B4-BE49-F238E27FC236}">
                <a16:creationId xmlns:a16="http://schemas.microsoft.com/office/drawing/2014/main" id="{C89631F5-7062-D245-A2E9-616B5468EE5B}"/>
              </a:ext>
            </a:extLst>
          </p:cNvPr>
          <p:cNvCxnSpPr>
            <a:cxnSpLocks/>
          </p:cNvCxnSpPr>
          <p:nvPr/>
        </p:nvCxnSpPr>
        <p:spPr>
          <a:xfrm flipH="1">
            <a:off x="7563942" y="3447876"/>
            <a:ext cx="270507" cy="575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6" name="Ellipse 265">
            <a:extLst>
              <a:ext uri="{FF2B5EF4-FFF2-40B4-BE49-F238E27FC236}">
                <a16:creationId xmlns:a16="http://schemas.microsoft.com/office/drawing/2014/main" id="{C7C5BFD8-9D33-65BB-CB13-F90CCFF30BB1}"/>
              </a:ext>
            </a:extLst>
          </p:cNvPr>
          <p:cNvSpPr/>
          <p:nvPr/>
        </p:nvSpPr>
        <p:spPr>
          <a:xfrm rot="4725533">
            <a:off x="7802903" y="329858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7" name="Gerader Verbinder 266">
            <a:extLst>
              <a:ext uri="{FF2B5EF4-FFF2-40B4-BE49-F238E27FC236}">
                <a16:creationId xmlns:a16="http://schemas.microsoft.com/office/drawing/2014/main" id="{9C5CE386-E67E-E7B7-E99D-12E5E5B187E5}"/>
              </a:ext>
            </a:extLst>
          </p:cNvPr>
          <p:cNvCxnSpPr>
            <a:cxnSpLocks/>
          </p:cNvCxnSpPr>
          <p:nvPr/>
        </p:nvCxnSpPr>
        <p:spPr>
          <a:xfrm flipV="1">
            <a:off x="7230349" y="3455158"/>
            <a:ext cx="270506" cy="575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68" name="Gerader Verbinder 267">
            <a:extLst>
              <a:ext uri="{FF2B5EF4-FFF2-40B4-BE49-F238E27FC236}">
                <a16:creationId xmlns:a16="http://schemas.microsoft.com/office/drawing/2014/main" id="{26D9CB86-F058-3B8D-C5F7-019721E242AC}"/>
              </a:ext>
            </a:extLst>
          </p:cNvPr>
          <p:cNvCxnSpPr>
            <a:cxnSpLocks/>
          </p:cNvCxnSpPr>
          <p:nvPr/>
        </p:nvCxnSpPr>
        <p:spPr>
          <a:xfrm flipV="1">
            <a:off x="7226156" y="3367513"/>
            <a:ext cx="270506" cy="575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9" name="Ellipse 268">
            <a:extLst>
              <a:ext uri="{FF2B5EF4-FFF2-40B4-BE49-F238E27FC236}">
                <a16:creationId xmlns:a16="http://schemas.microsoft.com/office/drawing/2014/main" id="{260B00B0-4914-C885-D510-B9999E287003}"/>
              </a:ext>
            </a:extLst>
          </p:cNvPr>
          <p:cNvSpPr/>
          <p:nvPr/>
        </p:nvSpPr>
        <p:spPr>
          <a:xfrm rot="15525533">
            <a:off x="7053676" y="332059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0" name="Gerader Verbinder 269">
            <a:extLst>
              <a:ext uri="{FF2B5EF4-FFF2-40B4-BE49-F238E27FC236}">
                <a16:creationId xmlns:a16="http://schemas.microsoft.com/office/drawing/2014/main" id="{CA225F6B-EC0A-6C0E-60B5-6BA9D29D242D}"/>
              </a:ext>
            </a:extLst>
          </p:cNvPr>
          <p:cNvCxnSpPr>
            <a:cxnSpLocks/>
          </p:cNvCxnSpPr>
          <p:nvPr/>
        </p:nvCxnSpPr>
        <p:spPr>
          <a:xfrm flipH="1">
            <a:off x="6396323" y="1816467"/>
            <a:ext cx="67831" cy="26192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71" name="Gerader Verbinder 270">
            <a:extLst>
              <a:ext uri="{FF2B5EF4-FFF2-40B4-BE49-F238E27FC236}">
                <a16:creationId xmlns:a16="http://schemas.microsoft.com/office/drawing/2014/main" id="{2AEB03AC-0B2C-1DF9-4563-BB0E72AC506C}"/>
              </a:ext>
            </a:extLst>
          </p:cNvPr>
          <p:cNvCxnSpPr>
            <a:cxnSpLocks/>
          </p:cNvCxnSpPr>
          <p:nvPr/>
        </p:nvCxnSpPr>
        <p:spPr>
          <a:xfrm flipH="1">
            <a:off x="6481820" y="1836204"/>
            <a:ext cx="67831" cy="26192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72" name="Ellipse 271">
            <a:extLst>
              <a:ext uri="{FF2B5EF4-FFF2-40B4-BE49-F238E27FC236}">
                <a16:creationId xmlns:a16="http://schemas.microsoft.com/office/drawing/2014/main" id="{4923ACF5-D042-6F15-B1E9-38AC30743797}"/>
              </a:ext>
            </a:extLst>
          </p:cNvPr>
          <p:cNvSpPr/>
          <p:nvPr/>
        </p:nvSpPr>
        <p:spPr>
          <a:xfrm rot="269820">
            <a:off x="6420257" y="165429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3" name="Gerader Verbinder 272">
            <a:extLst>
              <a:ext uri="{FF2B5EF4-FFF2-40B4-BE49-F238E27FC236}">
                <a16:creationId xmlns:a16="http://schemas.microsoft.com/office/drawing/2014/main" id="{756A11CF-12D7-5F13-BAAC-3F86CCEA8C2F}"/>
              </a:ext>
            </a:extLst>
          </p:cNvPr>
          <p:cNvCxnSpPr>
            <a:cxnSpLocks/>
          </p:cNvCxnSpPr>
          <p:nvPr/>
        </p:nvCxnSpPr>
        <p:spPr>
          <a:xfrm flipV="1">
            <a:off x="6398345" y="2159267"/>
            <a:ext cx="67830" cy="26192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74" name="Gerader Verbinder 273">
            <a:extLst>
              <a:ext uri="{FF2B5EF4-FFF2-40B4-BE49-F238E27FC236}">
                <a16:creationId xmlns:a16="http://schemas.microsoft.com/office/drawing/2014/main" id="{9D858C09-6B64-7FE4-D868-F34FF8139DB7}"/>
              </a:ext>
            </a:extLst>
          </p:cNvPr>
          <p:cNvCxnSpPr>
            <a:cxnSpLocks/>
          </p:cNvCxnSpPr>
          <p:nvPr/>
        </p:nvCxnSpPr>
        <p:spPr>
          <a:xfrm flipV="1">
            <a:off x="6312848" y="2139530"/>
            <a:ext cx="67830" cy="26192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75" name="Ellipse 274">
            <a:extLst>
              <a:ext uri="{FF2B5EF4-FFF2-40B4-BE49-F238E27FC236}">
                <a16:creationId xmlns:a16="http://schemas.microsoft.com/office/drawing/2014/main" id="{0A7EAC2E-74B2-53AF-D03B-8E5F07D0EA96}"/>
              </a:ext>
            </a:extLst>
          </p:cNvPr>
          <p:cNvSpPr/>
          <p:nvPr/>
        </p:nvSpPr>
        <p:spPr>
          <a:xfrm rot="11069820">
            <a:off x="6238216" y="238139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6" name="Gerader Verbinder 275">
            <a:extLst>
              <a:ext uri="{FF2B5EF4-FFF2-40B4-BE49-F238E27FC236}">
                <a16:creationId xmlns:a16="http://schemas.microsoft.com/office/drawing/2014/main" id="{9F2FD1FA-27FF-D282-5015-C0D8667BC874}"/>
              </a:ext>
            </a:extLst>
          </p:cNvPr>
          <p:cNvCxnSpPr>
            <a:cxnSpLocks/>
          </p:cNvCxnSpPr>
          <p:nvPr/>
        </p:nvCxnSpPr>
        <p:spPr>
          <a:xfrm flipH="1">
            <a:off x="7506394" y="3019072"/>
            <a:ext cx="266053" cy="492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77" name="Gerader Verbinder 276">
            <a:extLst>
              <a:ext uri="{FF2B5EF4-FFF2-40B4-BE49-F238E27FC236}">
                <a16:creationId xmlns:a16="http://schemas.microsoft.com/office/drawing/2014/main" id="{F20F3534-07DC-6BC6-6586-3211481C6BBD}"/>
              </a:ext>
            </a:extLst>
          </p:cNvPr>
          <p:cNvCxnSpPr>
            <a:cxnSpLocks/>
          </p:cNvCxnSpPr>
          <p:nvPr/>
        </p:nvCxnSpPr>
        <p:spPr>
          <a:xfrm flipH="1">
            <a:off x="7524639" y="3104899"/>
            <a:ext cx="266053" cy="492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78" name="Ellipse 277">
            <a:extLst>
              <a:ext uri="{FF2B5EF4-FFF2-40B4-BE49-F238E27FC236}">
                <a16:creationId xmlns:a16="http://schemas.microsoft.com/office/drawing/2014/main" id="{82F6629D-BCE5-FD9A-1AD3-DDD3238F2F9C}"/>
              </a:ext>
            </a:extLst>
          </p:cNvPr>
          <p:cNvSpPr/>
          <p:nvPr/>
        </p:nvSpPr>
        <p:spPr>
          <a:xfrm rot="4169820">
            <a:off x="7750453" y="294489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9" name="Gerader Verbinder 278">
            <a:extLst>
              <a:ext uri="{FF2B5EF4-FFF2-40B4-BE49-F238E27FC236}">
                <a16:creationId xmlns:a16="http://schemas.microsoft.com/office/drawing/2014/main" id="{4C48021F-D95B-38D6-3082-BA1ED57639AC}"/>
              </a:ext>
            </a:extLst>
          </p:cNvPr>
          <p:cNvCxnSpPr>
            <a:cxnSpLocks/>
          </p:cNvCxnSpPr>
          <p:nvPr/>
        </p:nvCxnSpPr>
        <p:spPr>
          <a:xfrm flipV="1">
            <a:off x="7196566" y="3165778"/>
            <a:ext cx="266052" cy="4922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80" name="Gerader Verbinder 279">
            <a:extLst>
              <a:ext uri="{FF2B5EF4-FFF2-40B4-BE49-F238E27FC236}">
                <a16:creationId xmlns:a16="http://schemas.microsoft.com/office/drawing/2014/main" id="{51725B2B-6AB0-4068-76A3-B5F700007784}"/>
              </a:ext>
            </a:extLst>
          </p:cNvPr>
          <p:cNvCxnSpPr>
            <a:cxnSpLocks/>
          </p:cNvCxnSpPr>
          <p:nvPr/>
        </p:nvCxnSpPr>
        <p:spPr>
          <a:xfrm flipV="1">
            <a:off x="7178321" y="3079951"/>
            <a:ext cx="266052" cy="4922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81" name="Ellipse 280">
            <a:extLst>
              <a:ext uri="{FF2B5EF4-FFF2-40B4-BE49-F238E27FC236}">
                <a16:creationId xmlns:a16="http://schemas.microsoft.com/office/drawing/2014/main" id="{71BE27BF-69EE-D704-2D01-F10B044958A7}"/>
              </a:ext>
            </a:extLst>
          </p:cNvPr>
          <p:cNvSpPr/>
          <p:nvPr/>
        </p:nvSpPr>
        <p:spPr>
          <a:xfrm rot="14969820">
            <a:off x="7014534" y="308720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2" name="Gerader Verbinder 281">
            <a:extLst>
              <a:ext uri="{FF2B5EF4-FFF2-40B4-BE49-F238E27FC236}">
                <a16:creationId xmlns:a16="http://schemas.microsoft.com/office/drawing/2014/main" id="{9821BF94-5920-3A15-AA04-F82BDC4F850A}"/>
              </a:ext>
            </a:extLst>
          </p:cNvPr>
          <p:cNvCxnSpPr>
            <a:cxnSpLocks/>
          </p:cNvCxnSpPr>
          <p:nvPr/>
        </p:nvCxnSpPr>
        <p:spPr>
          <a:xfrm flipH="1">
            <a:off x="7381950" y="2673410"/>
            <a:ext cx="248163" cy="1078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83" name="Gerader Verbinder 282">
            <a:extLst>
              <a:ext uri="{FF2B5EF4-FFF2-40B4-BE49-F238E27FC236}">
                <a16:creationId xmlns:a16="http://schemas.microsoft.com/office/drawing/2014/main" id="{435686BF-7604-71A7-6E8F-0CB5FC954CE9}"/>
              </a:ext>
            </a:extLst>
          </p:cNvPr>
          <p:cNvCxnSpPr>
            <a:cxnSpLocks/>
          </p:cNvCxnSpPr>
          <p:nvPr/>
        </p:nvCxnSpPr>
        <p:spPr>
          <a:xfrm flipH="1">
            <a:off x="7419033" y="2752933"/>
            <a:ext cx="248163" cy="1078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84" name="Ellipse 283">
            <a:extLst>
              <a:ext uri="{FF2B5EF4-FFF2-40B4-BE49-F238E27FC236}">
                <a16:creationId xmlns:a16="http://schemas.microsoft.com/office/drawing/2014/main" id="{BE033EBC-DE43-931C-A54E-5FE91B205E8A}"/>
              </a:ext>
            </a:extLst>
          </p:cNvPr>
          <p:cNvSpPr/>
          <p:nvPr/>
        </p:nvSpPr>
        <p:spPr>
          <a:xfrm rot="3389820">
            <a:off x="7612098" y="258054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5" name="Gerader Verbinder 284">
            <a:extLst>
              <a:ext uri="{FF2B5EF4-FFF2-40B4-BE49-F238E27FC236}">
                <a16:creationId xmlns:a16="http://schemas.microsoft.com/office/drawing/2014/main" id="{C9AE890A-A554-FE5A-1DCF-FB436DE100FB}"/>
              </a:ext>
            </a:extLst>
          </p:cNvPr>
          <p:cNvCxnSpPr>
            <a:cxnSpLocks/>
          </p:cNvCxnSpPr>
          <p:nvPr/>
        </p:nvCxnSpPr>
        <p:spPr>
          <a:xfrm flipV="1">
            <a:off x="7113064" y="2886051"/>
            <a:ext cx="248162" cy="1078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86" name="Gerader Verbinder 285">
            <a:extLst>
              <a:ext uri="{FF2B5EF4-FFF2-40B4-BE49-F238E27FC236}">
                <a16:creationId xmlns:a16="http://schemas.microsoft.com/office/drawing/2014/main" id="{0045AEE8-8503-C8F2-B019-4659848C79AB}"/>
              </a:ext>
            </a:extLst>
          </p:cNvPr>
          <p:cNvCxnSpPr>
            <a:cxnSpLocks/>
          </p:cNvCxnSpPr>
          <p:nvPr/>
        </p:nvCxnSpPr>
        <p:spPr>
          <a:xfrm flipV="1">
            <a:off x="7075981" y="2806528"/>
            <a:ext cx="248162" cy="1078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87" name="Ellipse 286">
            <a:extLst>
              <a:ext uri="{FF2B5EF4-FFF2-40B4-BE49-F238E27FC236}">
                <a16:creationId xmlns:a16="http://schemas.microsoft.com/office/drawing/2014/main" id="{2A042508-E3A0-638D-A4EF-53A1E08B1A17}"/>
              </a:ext>
            </a:extLst>
          </p:cNvPr>
          <p:cNvSpPr/>
          <p:nvPr/>
        </p:nvSpPr>
        <p:spPr>
          <a:xfrm rot="14189820">
            <a:off x="6927053" y="288475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8" name="Gerader Verbinder 287">
            <a:extLst>
              <a:ext uri="{FF2B5EF4-FFF2-40B4-BE49-F238E27FC236}">
                <a16:creationId xmlns:a16="http://schemas.microsoft.com/office/drawing/2014/main" id="{7541469C-D56A-E67C-5711-76D77C4CD9CA}"/>
              </a:ext>
            </a:extLst>
          </p:cNvPr>
          <p:cNvCxnSpPr>
            <a:cxnSpLocks/>
          </p:cNvCxnSpPr>
          <p:nvPr/>
        </p:nvCxnSpPr>
        <p:spPr>
          <a:xfrm flipH="1">
            <a:off x="6958614" y="2101399"/>
            <a:ext cx="175787" cy="205685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89" name="Gerader Verbinder 288">
            <a:extLst>
              <a:ext uri="{FF2B5EF4-FFF2-40B4-BE49-F238E27FC236}">
                <a16:creationId xmlns:a16="http://schemas.microsoft.com/office/drawing/2014/main" id="{CEBC0E79-234F-85DB-858E-383DDDFC0395}"/>
              </a:ext>
            </a:extLst>
          </p:cNvPr>
          <p:cNvCxnSpPr>
            <a:cxnSpLocks/>
          </p:cNvCxnSpPr>
          <p:nvPr/>
        </p:nvCxnSpPr>
        <p:spPr>
          <a:xfrm flipH="1">
            <a:off x="7026805" y="2156618"/>
            <a:ext cx="175787" cy="205685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90" name="Ellipse 289">
            <a:extLst>
              <a:ext uri="{FF2B5EF4-FFF2-40B4-BE49-F238E27FC236}">
                <a16:creationId xmlns:a16="http://schemas.microsoft.com/office/drawing/2014/main" id="{3022694C-090B-D1AB-3325-462D936C9D66}"/>
              </a:ext>
            </a:extLst>
          </p:cNvPr>
          <p:cNvSpPr/>
          <p:nvPr/>
        </p:nvSpPr>
        <p:spPr>
          <a:xfrm rot="1829820">
            <a:off x="7111446" y="197089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1" name="Gerader Verbinder 290">
            <a:extLst>
              <a:ext uri="{FF2B5EF4-FFF2-40B4-BE49-F238E27FC236}">
                <a16:creationId xmlns:a16="http://schemas.microsoft.com/office/drawing/2014/main" id="{89E06B78-EFC3-542B-8990-AD1EEB878002}"/>
              </a:ext>
            </a:extLst>
          </p:cNvPr>
          <p:cNvCxnSpPr>
            <a:cxnSpLocks/>
          </p:cNvCxnSpPr>
          <p:nvPr/>
        </p:nvCxnSpPr>
        <p:spPr>
          <a:xfrm flipV="1">
            <a:off x="6810156" y="2410393"/>
            <a:ext cx="175786" cy="205684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92" name="Gerader Verbinder 291">
            <a:extLst>
              <a:ext uri="{FF2B5EF4-FFF2-40B4-BE49-F238E27FC236}">
                <a16:creationId xmlns:a16="http://schemas.microsoft.com/office/drawing/2014/main" id="{776CF072-8D1D-7C6F-8E60-195ABF450596}"/>
              </a:ext>
            </a:extLst>
          </p:cNvPr>
          <p:cNvCxnSpPr>
            <a:cxnSpLocks/>
          </p:cNvCxnSpPr>
          <p:nvPr/>
        </p:nvCxnSpPr>
        <p:spPr>
          <a:xfrm flipV="1">
            <a:off x="6741965" y="2355174"/>
            <a:ext cx="175786" cy="205684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93" name="Ellipse 292">
            <a:extLst>
              <a:ext uri="{FF2B5EF4-FFF2-40B4-BE49-F238E27FC236}">
                <a16:creationId xmlns:a16="http://schemas.microsoft.com/office/drawing/2014/main" id="{B099CA4A-AAC4-5F87-4061-3765326A6599}"/>
              </a:ext>
            </a:extLst>
          </p:cNvPr>
          <p:cNvSpPr/>
          <p:nvPr/>
        </p:nvSpPr>
        <p:spPr>
          <a:xfrm rot="12629820">
            <a:off x="6629085" y="254461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4" name="Gerader Verbinder 293">
            <a:extLst>
              <a:ext uri="{FF2B5EF4-FFF2-40B4-BE49-F238E27FC236}">
                <a16:creationId xmlns:a16="http://schemas.microsoft.com/office/drawing/2014/main" id="{0CBCDE0E-1214-55AE-F20A-E784BDD5C215}"/>
              </a:ext>
            </a:extLst>
          </p:cNvPr>
          <p:cNvCxnSpPr>
            <a:cxnSpLocks/>
          </p:cNvCxnSpPr>
          <p:nvPr/>
        </p:nvCxnSpPr>
        <p:spPr>
          <a:xfrm flipH="1">
            <a:off x="6687100" y="1918239"/>
            <a:ext cx="125013" cy="23995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95" name="Gerader Verbinder 294">
            <a:extLst>
              <a:ext uri="{FF2B5EF4-FFF2-40B4-BE49-F238E27FC236}">
                <a16:creationId xmlns:a16="http://schemas.microsoft.com/office/drawing/2014/main" id="{2DD7772A-B386-9CE9-1425-58DAE7EE3894}"/>
              </a:ext>
            </a:extLst>
          </p:cNvPr>
          <p:cNvCxnSpPr>
            <a:cxnSpLocks/>
          </p:cNvCxnSpPr>
          <p:nvPr/>
        </p:nvCxnSpPr>
        <p:spPr>
          <a:xfrm flipH="1">
            <a:off x="6765965" y="1956703"/>
            <a:ext cx="125013" cy="23995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96" name="Ellipse 295">
            <a:extLst>
              <a:ext uri="{FF2B5EF4-FFF2-40B4-BE49-F238E27FC236}">
                <a16:creationId xmlns:a16="http://schemas.microsoft.com/office/drawing/2014/main" id="{A1FADF66-8950-76CC-9657-3183DCF75824}"/>
              </a:ext>
            </a:extLst>
          </p:cNvPr>
          <p:cNvSpPr/>
          <p:nvPr/>
        </p:nvSpPr>
        <p:spPr>
          <a:xfrm rot="1049820">
            <a:off x="6780491" y="177070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7" name="Gerader Verbinder 296">
            <a:extLst>
              <a:ext uri="{FF2B5EF4-FFF2-40B4-BE49-F238E27FC236}">
                <a16:creationId xmlns:a16="http://schemas.microsoft.com/office/drawing/2014/main" id="{CE51441F-D276-8261-51D8-E7F93B7534FF}"/>
              </a:ext>
            </a:extLst>
          </p:cNvPr>
          <p:cNvCxnSpPr>
            <a:cxnSpLocks/>
          </p:cNvCxnSpPr>
          <p:nvPr/>
        </p:nvCxnSpPr>
        <p:spPr>
          <a:xfrm flipV="1">
            <a:off x="6611956" y="2252708"/>
            <a:ext cx="125012" cy="239955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98" name="Gerader Verbinder 297">
            <a:extLst>
              <a:ext uri="{FF2B5EF4-FFF2-40B4-BE49-F238E27FC236}">
                <a16:creationId xmlns:a16="http://schemas.microsoft.com/office/drawing/2014/main" id="{091934EE-5C97-D6F3-2769-86537695A15C}"/>
              </a:ext>
            </a:extLst>
          </p:cNvPr>
          <p:cNvCxnSpPr>
            <a:cxnSpLocks/>
          </p:cNvCxnSpPr>
          <p:nvPr/>
        </p:nvCxnSpPr>
        <p:spPr>
          <a:xfrm flipV="1">
            <a:off x="6533091" y="2214244"/>
            <a:ext cx="125012" cy="239955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99" name="Ellipse 298">
            <a:extLst>
              <a:ext uri="{FF2B5EF4-FFF2-40B4-BE49-F238E27FC236}">
                <a16:creationId xmlns:a16="http://schemas.microsoft.com/office/drawing/2014/main" id="{92E47FD9-5BE6-7261-C484-FC1DE55F17DA}"/>
              </a:ext>
            </a:extLst>
          </p:cNvPr>
          <p:cNvSpPr/>
          <p:nvPr/>
        </p:nvSpPr>
        <p:spPr>
          <a:xfrm rot="11849820">
            <a:off x="6439552" y="243822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0" name="Gerader Verbinder 299">
            <a:extLst>
              <a:ext uri="{FF2B5EF4-FFF2-40B4-BE49-F238E27FC236}">
                <a16:creationId xmlns:a16="http://schemas.microsoft.com/office/drawing/2014/main" id="{3E9F1D2B-563D-1941-F8DC-8BCEE5A0D9FE}"/>
              </a:ext>
            </a:extLst>
          </p:cNvPr>
          <p:cNvCxnSpPr>
            <a:cxnSpLocks/>
          </p:cNvCxnSpPr>
          <p:nvPr/>
        </p:nvCxnSpPr>
        <p:spPr>
          <a:xfrm flipH="1">
            <a:off x="7195814" y="2361447"/>
            <a:ext cx="217551" cy="1608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01" name="Gerader Verbinder 300">
            <a:extLst>
              <a:ext uri="{FF2B5EF4-FFF2-40B4-BE49-F238E27FC236}">
                <a16:creationId xmlns:a16="http://schemas.microsoft.com/office/drawing/2014/main" id="{3EC92710-1EA6-69E0-5CA7-E15B22E8CDA5}"/>
              </a:ext>
            </a:extLst>
          </p:cNvPr>
          <p:cNvCxnSpPr>
            <a:cxnSpLocks/>
          </p:cNvCxnSpPr>
          <p:nvPr/>
        </p:nvCxnSpPr>
        <p:spPr>
          <a:xfrm flipH="1">
            <a:off x="7249836" y="2430591"/>
            <a:ext cx="217551" cy="1608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03" name="Gerader Verbinder 302">
            <a:extLst>
              <a:ext uri="{FF2B5EF4-FFF2-40B4-BE49-F238E27FC236}">
                <a16:creationId xmlns:a16="http://schemas.microsoft.com/office/drawing/2014/main" id="{4102ADF1-6BC0-C8A1-80BE-A0F9C01604EF}"/>
              </a:ext>
            </a:extLst>
          </p:cNvPr>
          <p:cNvCxnSpPr>
            <a:cxnSpLocks/>
          </p:cNvCxnSpPr>
          <p:nvPr/>
        </p:nvCxnSpPr>
        <p:spPr>
          <a:xfrm flipV="1">
            <a:off x="6981652" y="2629124"/>
            <a:ext cx="217550" cy="16086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04" name="Gerader Verbinder 303">
            <a:extLst>
              <a:ext uri="{FF2B5EF4-FFF2-40B4-BE49-F238E27FC236}">
                <a16:creationId xmlns:a16="http://schemas.microsoft.com/office/drawing/2014/main" id="{D65AD6F8-38F1-608B-D0A2-FEA86BF846EF}"/>
              </a:ext>
            </a:extLst>
          </p:cNvPr>
          <p:cNvCxnSpPr>
            <a:cxnSpLocks/>
          </p:cNvCxnSpPr>
          <p:nvPr/>
        </p:nvCxnSpPr>
        <p:spPr>
          <a:xfrm flipV="1">
            <a:off x="6927630" y="2559980"/>
            <a:ext cx="217550" cy="16086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05" name="Ellipse 304">
            <a:extLst>
              <a:ext uri="{FF2B5EF4-FFF2-40B4-BE49-F238E27FC236}">
                <a16:creationId xmlns:a16="http://schemas.microsoft.com/office/drawing/2014/main" id="{EC2BAE44-2805-A41B-F080-E56C3172534C}"/>
              </a:ext>
            </a:extLst>
          </p:cNvPr>
          <p:cNvSpPr/>
          <p:nvPr/>
        </p:nvSpPr>
        <p:spPr>
          <a:xfrm rot="13409820">
            <a:off x="6795967" y="269998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6" name="Gerader Verbinder 305">
            <a:extLst>
              <a:ext uri="{FF2B5EF4-FFF2-40B4-BE49-F238E27FC236}">
                <a16:creationId xmlns:a16="http://schemas.microsoft.com/office/drawing/2014/main" id="{C68BB82C-66CD-C99B-059E-F0B9089EBCF2}"/>
              </a:ext>
            </a:extLst>
          </p:cNvPr>
          <p:cNvCxnSpPr>
            <a:cxnSpLocks/>
          </p:cNvCxnSpPr>
          <p:nvPr/>
        </p:nvCxnSpPr>
        <p:spPr>
          <a:xfrm flipH="1" flipV="1">
            <a:off x="7534467" y="3698386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07" name="Gerader Verbinder 306">
            <a:extLst>
              <a:ext uri="{FF2B5EF4-FFF2-40B4-BE49-F238E27FC236}">
                <a16:creationId xmlns:a16="http://schemas.microsoft.com/office/drawing/2014/main" id="{FEC89BC4-CADC-B228-F541-6ED2D6386FA4}"/>
              </a:ext>
            </a:extLst>
          </p:cNvPr>
          <p:cNvCxnSpPr>
            <a:cxnSpLocks/>
          </p:cNvCxnSpPr>
          <p:nvPr/>
        </p:nvCxnSpPr>
        <p:spPr>
          <a:xfrm flipH="1" flipV="1">
            <a:off x="7514730" y="3783882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08" name="Ellipse 307">
            <a:extLst>
              <a:ext uri="{FF2B5EF4-FFF2-40B4-BE49-F238E27FC236}">
                <a16:creationId xmlns:a16="http://schemas.microsoft.com/office/drawing/2014/main" id="{0E91A971-1D30-8DE4-CE11-D2609A7971A4}"/>
              </a:ext>
            </a:extLst>
          </p:cNvPr>
          <p:cNvSpPr/>
          <p:nvPr/>
        </p:nvSpPr>
        <p:spPr>
          <a:xfrm rot="5669820">
            <a:off x="7755573" y="372334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9" name="Gerader Verbinder 308">
            <a:extLst>
              <a:ext uri="{FF2B5EF4-FFF2-40B4-BE49-F238E27FC236}">
                <a16:creationId xmlns:a16="http://schemas.microsoft.com/office/drawing/2014/main" id="{AE3D3F29-679E-FF4A-6DBB-4E70CA5B4258}"/>
              </a:ext>
            </a:extLst>
          </p:cNvPr>
          <p:cNvCxnSpPr>
            <a:cxnSpLocks/>
          </p:cNvCxnSpPr>
          <p:nvPr/>
        </p:nvCxnSpPr>
        <p:spPr>
          <a:xfrm>
            <a:off x="7191669" y="3700406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10" name="Gerader Verbinder 309">
            <a:extLst>
              <a:ext uri="{FF2B5EF4-FFF2-40B4-BE49-F238E27FC236}">
                <a16:creationId xmlns:a16="http://schemas.microsoft.com/office/drawing/2014/main" id="{2055C09E-97E0-E2FF-19AA-F775542D68AD}"/>
              </a:ext>
            </a:extLst>
          </p:cNvPr>
          <p:cNvCxnSpPr>
            <a:cxnSpLocks/>
          </p:cNvCxnSpPr>
          <p:nvPr/>
        </p:nvCxnSpPr>
        <p:spPr>
          <a:xfrm>
            <a:off x="7211406" y="3614910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11" name="Ellipse 310">
            <a:extLst>
              <a:ext uri="{FF2B5EF4-FFF2-40B4-BE49-F238E27FC236}">
                <a16:creationId xmlns:a16="http://schemas.microsoft.com/office/drawing/2014/main" id="{0F12C290-0BD1-76FB-76D6-F411DA2D532D}"/>
              </a:ext>
            </a:extLst>
          </p:cNvPr>
          <p:cNvSpPr/>
          <p:nvPr/>
        </p:nvSpPr>
        <p:spPr>
          <a:xfrm rot="16469820">
            <a:off x="7028464" y="354130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2" name="Gerader Verbinder 311">
            <a:extLst>
              <a:ext uri="{FF2B5EF4-FFF2-40B4-BE49-F238E27FC236}">
                <a16:creationId xmlns:a16="http://schemas.microsoft.com/office/drawing/2014/main" id="{7DF534C3-F261-E044-1280-1A6948A85AF8}"/>
              </a:ext>
            </a:extLst>
          </p:cNvPr>
          <p:cNvCxnSpPr>
            <a:cxnSpLocks/>
          </p:cNvCxnSpPr>
          <p:nvPr/>
        </p:nvCxnSpPr>
        <p:spPr>
          <a:xfrm flipH="1" flipV="1">
            <a:off x="6544569" y="4808457"/>
            <a:ext cx="49221" cy="26605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13" name="Gerader Verbinder 312">
            <a:extLst>
              <a:ext uri="{FF2B5EF4-FFF2-40B4-BE49-F238E27FC236}">
                <a16:creationId xmlns:a16="http://schemas.microsoft.com/office/drawing/2014/main" id="{253427CD-3554-4A86-7E55-3278E6415149}"/>
              </a:ext>
            </a:extLst>
          </p:cNvPr>
          <p:cNvCxnSpPr>
            <a:cxnSpLocks/>
          </p:cNvCxnSpPr>
          <p:nvPr/>
        </p:nvCxnSpPr>
        <p:spPr>
          <a:xfrm flipH="1" flipV="1">
            <a:off x="6458741" y="4826701"/>
            <a:ext cx="49221" cy="26605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14" name="Ellipse 313">
            <a:extLst>
              <a:ext uri="{FF2B5EF4-FFF2-40B4-BE49-F238E27FC236}">
                <a16:creationId xmlns:a16="http://schemas.microsoft.com/office/drawing/2014/main" id="{7357A687-E884-E355-2161-0FED3ACC09C9}"/>
              </a:ext>
            </a:extLst>
          </p:cNvPr>
          <p:cNvSpPr/>
          <p:nvPr/>
        </p:nvSpPr>
        <p:spPr>
          <a:xfrm rot="9569820">
            <a:off x="6464966" y="505354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5" name="Gerader Verbinder 314">
            <a:extLst>
              <a:ext uri="{FF2B5EF4-FFF2-40B4-BE49-F238E27FC236}">
                <a16:creationId xmlns:a16="http://schemas.microsoft.com/office/drawing/2014/main" id="{6C34C2E5-6F34-49EA-05AD-CF924B994269}"/>
              </a:ext>
            </a:extLst>
          </p:cNvPr>
          <p:cNvCxnSpPr>
            <a:cxnSpLocks/>
          </p:cNvCxnSpPr>
          <p:nvPr/>
        </p:nvCxnSpPr>
        <p:spPr>
          <a:xfrm>
            <a:off x="6397863" y="4498627"/>
            <a:ext cx="49220" cy="26605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16" name="Gerader Verbinder 315">
            <a:extLst>
              <a:ext uri="{FF2B5EF4-FFF2-40B4-BE49-F238E27FC236}">
                <a16:creationId xmlns:a16="http://schemas.microsoft.com/office/drawing/2014/main" id="{E4815E26-4529-E3A7-7CBD-DFB6736D6C4A}"/>
              </a:ext>
            </a:extLst>
          </p:cNvPr>
          <p:cNvCxnSpPr>
            <a:cxnSpLocks/>
          </p:cNvCxnSpPr>
          <p:nvPr/>
        </p:nvCxnSpPr>
        <p:spPr>
          <a:xfrm>
            <a:off x="6483691" y="4480383"/>
            <a:ext cx="49220" cy="26605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17" name="Ellipse 316">
            <a:extLst>
              <a:ext uri="{FF2B5EF4-FFF2-40B4-BE49-F238E27FC236}">
                <a16:creationId xmlns:a16="http://schemas.microsoft.com/office/drawing/2014/main" id="{57AE2DF3-39B1-BFB6-1FC7-451089755E89}"/>
              </a:ext>
            </a:extLst>
          </p:cNvPr>
          <p:cNvSpPr/>
          <p:nvPr/>
        </p:nvSpPr>
        <p:spPr>
          <a:xfrm rot="20369820">
            <a:off x="6322661" y="431762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8" name="Gerader Verbinder 317">
            <a:extLst>
              <a:ext uri="{FF2B5EF4-FFF2-40B4-BE49-F238E27FC236}">
                <a16:creationId xmlns:a16="http://schemas.microsoft.com/office/drawing/2014/main" id="{4CE7DBBD-723E-C086-C1F0-40D82175CE8B}"/>
              </a:ext>
            </a:extLst>
          </p:cNvPr>
          <p:cNvCxnSpPr>
            <a:cxnSpLocks/>
          </p:cNvCxnSpPr>
          <p:nvPr/>
        </p:nvCxnSpPr>
        <p:spPr>
          <a:xfrm flipH="1" flipV="1">
            <a:off x="6831644" y="4684012"/>
            <a:ext cx="107808" cy="24816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19" name="Gerader Verbinder 318">
            <a:extLst>
              <a:ext uri="{FF2B5EF4-FFF2-40B4-BE49-F238E27FC236}">
                <a16:creationId xmlns:a16="http://schemas.microsoft.com/office/drawing/2014/main" id="{39889843-2511-4290-8178-4EC0C59A2EF3}"/>
              </a:ext>
            </a:extLst>
          </p:cNvPr>
          <p:cNvCxnSpPr>
            <a:cxnSpLocks/>
          </p:cNvCxnSpPr>
          <p:nvPr/>
        </p:nvCxnSpPr>
        <p:spPr>
          <a:xfrm flipH="1" flipV="1">
            <a:off x="6752120" y="4721096"/>
            <a:ext cx="107808" cy="24816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20" name="Ellipse 319">
            <a:extLst>
              <a:ext uri="{FF2B5EF4-FFF2-40B4-BE49-F238E27FC236}">
                <a16:creationId xmlns:a16="http://schemas.microsoft.com/office/drawing/2014/main" id="{F4DBF6FD-E1EC-8EDB-8578-7266F8E73745}"/>
              </a:ext>
            </a:extLst>
          </p:cNvPr>
          <p:cNvSpPr/>
          <p:nvPr/>
        </p:nvSpPr>
        <p:spPr>
          <a:xfrm rot="8789820">
            <a:off x="6829316" y="491518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1" name="Gerader Verbinder 320">
            <a:extLst>
              <a:ext uri="{FF2B5EF4-FFF2-40B4-BE49-F238E27FC236}">
                <a16:creationId xmlns:a16="http://schemas.microsoft.com/office/drawing/2014/main" id="{B1ADE86C-04E3-91F5-CFE2-DEC871160933}"/>
              </a:ext>
            </a:extLst>
          </p:cNvPr>
          <p:cNvCxnSpPr>
            <a:cxnSpLocks/>
          </p:cNvCxnSpPr>
          <p:nvPr/>
        </p:nvCxnSpPr>
        <p:spPr>
          <a:xfrm>
            <a:off x="6619003" y="4415126"/>
            <a:ext cx="107807" cy="2481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22" name="Gerader Verbinder 321">
            <a:extLst>
              <a:ext uri="{FF2B5EF4-FFF2-40B4-BE49-F238E27FC236}">
                <a16:creationId xmlns:a16="http://schemas.microsoft.com/office/drawing/2014/main" id="{DEDB1110-0F3D-BDAC-37AC-402E288C9506}"/>
              </a:ext>
            </a:extLst>
          </p:cNvPr>
          <p:cNvCxnSpPr>
            <a:cxnSpLocks/>
          </p:cNvCxnSpPr>
          <p:nvPr/>
        </p:nvCxnSpPr>
        <p:spPr>
          <a:xfrm>
            <a:off x="6698527" y="4378042"/>
            <a:ext cx="107807" cy="2481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23" name="Ellipse 322">
            <a:extLst>
              <a:ext uri="{FF2B5EF4-FFF2-40B4-BE49-F238E27FC236}">
                <a16:creationId xmlns:a16="http://schemas.microsoft.com/office/drawing/2014/main" id="{E6FEF6C1-6650-83C1-CF3D-4431C2313393}"/>
              </a:ext>
            </a:extLst>
          </p:cNvPr>
          <p:cNvSpPr/>
          <p:nvPr/>
        </p:nvSpPr>
        <p:spPr>
          <a:xfrm rot="19589820">
            <a:off x="6525113" y="423014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4" name="Gerader Verbinder 323">
            <a:extLst>
              <a:ext uri="{FF2B5EF4-FFF2-40B4-BE49-F238E27FC236}">
                <a16:creationId xmlns:a16="http://schemas.microsoft.com/office/drawing/2014/main" id="{D043AFEA-C79C-47D5-2649-EE6FA40AEB56}"/>
              </a:ext>
            </a:extLst>
          </p:cNvPr>
          <p:cNvCxnSpPr>
            <a:cxnSpLocks/>
          </p:cNvCxnSpPr>
          <p:nvPr/>
        </p:nvCxnSpPr>
        <p:spPr>
          <a:xfrm flipH="1" flipV="1">
            <a:off x="7305777" y="4260676"/>
            <a:ext cx="205685" cy="17578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25" name="Gerader Verbinder 324">
            <a:extLst>
              <a:ext uri="{FF2B5EF4-FFF2-40B4-BE49-F238E27FC236}">
                <a16:creationId xmlns:a16="http://schemas.microsoft.com/office/drawing/2014/main" id="{A1353EF6-8892-1D9A-1A59-7FF1A8C72739}"/>
              </a:ext>
            </a:extLst>
          </p:cNvPr>
          <p:cNvCxnSpPr>
            <a:cxnSpLocks/>
          </p:cNvCxnSpPr>
          <p:nvPr/>
        </p:nvCxnSpPr>
        <p:spPr>
          <a:xfrm flipH="1" flipV="1">
            <a:off x="7250558" y="4328868"/>
            <a:ext cx="205685" cy="17578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26" name="Ellipse 325">
            <a:extLst>
              <a:ext uri="{FF2B5EF4-FFF2-40B4-BE49-F238E27FC236}">
                <a16:creationId xmlns:a16="http://schemas.microsoft.com/office/drawing/2014/main" id="{0E36E790-359A-6D05-6CAF-21F15B7A2311}"/>
              </a:ext>
            </a:extLst>
          </p:cNvPr>
          <p:cNvSpPr/>
          <p:nvPr/>
        </p:nvSpPr>
        <p:spPr>
          <a:xfrm rot="7229820">
            <a:off x="7438971" y="441453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7" name="Gerader Verbinder 326">
            <a:extLst>
              <a:ext uri="{FF2B5EF4-FFF2-40B4-BE49-F238E27FC236}">
                <a16:creationId xmlns:a16="http://schemas.microsoft.com/office/drawing/2014/main" id="{C1599EA8-066B-020C-9A49-AFED2E1458E1}"/>
              </a:ext>
            </a:extLst>
          </p:cNvPr>
          <p:cNvCxnSpPr>
            <a:cxnSpLocks/>
          </p:cNvCxnSpPr>
          <p:nvPr/>
        </p:nvCxnSpPr>
        <p:spPr>
          <a:xfrm>
            <a:off x="6996785" y="4112218"/>
            <a:ext cx="205684" cy="17578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28" name="Gerader Verbinder 327">
            <a:extLst>
              <a:ext uri="{FF2B5EF4-FFF2-40B4-BE49-F238E27FC236}">
                <a16:creationId xmlns:a16="http://schemas.microsoft.com/office/drawing/2014/main" id="{54E8A981-4528-05CF-AFC3-800E94FD0FFF}"/>
              </a:ext>
            </a:extLst>
          </p:cNvPr>
          <p:cNvCxnSpPr>
            <a:cxnSpLocks/>
          </p:cNvCxnSpPr>
          <p:nvPr/>
        </p:nvCxnSpPr>
        <p:spPr>
          <a:xfrm>
            <a:off x="7052004" y="4044026"/>
            <a:ext cx="205684" cy="17578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29" name="Ellipse 328">
            <a:extLst>
              <a:ext uri="{FF2B5EF4-FFF2-40B4-BE49-F238E27FC236}">
                <a16:creationId xmlns:a16="http://schemas.microsoft.com/office/drawing/2014/main" id="{F3E7190A-36B9-E923-2534-F49F1877DD7F}"/>
              </a:ext>
            </a:extLst>
          </p:cNvPr>
          <p:cNvSpPr/>
          <p:nvPr/>
        </p:nvSpPr>
        <p:spPr>
          <a:xfrm rot="18029820">
            <a:off x="6865250" y="393217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0" name="Gerader Verbinder 329">
            <a:extLst>
              <a:ext uri="{FF2B5EF4-FFF2-40B4-BE49-F238E27FC236}">
                <a16:creationId xmlns:a16="http://schemas.microsoft.com/office/drawing/2014/main" id="{5FB7A772-1C2F-DAFD-7EA2-0B8BF4B1FC4B}"/>
              </a:ext>
            </a:extLst>
          </p:cNvPr>
          <p:cNvCxnSpPr>
            <a:cxnSpLocks/>
          </p:cNvCxnSpPr>
          <p:nvPr/>
        </p:nvCxnSpPr>
        <p:spPr>
          <a:xfrm flipH="1" flipV="1">
            <a:off x="7454666" y="3989163"/>
            <a:ext cx="239956" cy="12501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31" name="Gerader Verbinder 330">
            <a:extLst>
              <a:ext uri="{FF2B5EF4-FFF2-40B4-BE49-F238E27FC236}">
                <a16:creationId xmlns:a16="http://schemas.microsoft.com/office/drawing/2014/main" id="{A3E5EEEA-07D1-AB73-C21E-62C36783EAA3}"/>
              </a:ext>
            </a:extLst>
          </p:cNvPr>
          <p:cNvCxnSpPr>
            <a:cxnSpLocks/>
          </p:cNvCxnSpPr>
          <p:nvPr/>
        </p:nvCxnSpPr>
        <p:spPr>
          <a:xfrm flipH="1" flipV="1">
            <a:off x="7416202" y="4068028"/>
            <a:ext cx="239956" cy="12501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32" name="Ellipse 331">
            <a:extLst>
              <a:ext uri="{FF2B5EF4-FFF2-40B4-BE49-F238E27FC236}">
                <a16:creationId xmlns:a16="http://schemas.microsoft.com/office/drawing/2014/main" id="{D12C9CB1-26DE-13A3-7CA9-5B0012BD7735}"/>
              </a:ext>
            </a:extLst>
          </p:cNvPr>
          <p:cNvSpPr/>
          <p:nvPr/>
        </p:nvSpPr>
        <p:spPr>
          <a:xfrm rot="6449820">
            <a:off x="7639159" y="408358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3" name="Gerader Verbinder 332">
            <a:extLst>
              <a:ext uri="{FF2B5EF4-FFF2-40B4-BE49-F238E27FC236}">
                <a16:creationId xmlns:a16="http://schemas.microsoft.com/office/drawing/2014/main" id="{7B9D5764-079A-514C-C790-7E101FA7A14B}"/>
              </a:ext>
            </a:extLst>
          </p:cNvPr>
          <p:cNvCxnSpPr>
            <a:cxnSpLocks/>
          </p:cNvCxnSpPr>
          <p:nvPr/>
        </p:nvCxnSpPr>
        <p:spPr>
          <a:xfrm>
            <a:off x="7120199" y="3914017"/>
            <a:ext cx="239955" cy="12501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34" name="Gerader Verbinder 333">
            <a:extLst>
              <a:ext uri="{FF2B5EF4-FFF2-40B4-BE49-F238E27FC236}">
                <a16:creationId xmlns:a16="http://schemas.microsoft.com/office/drawing/2014/main" id="{C14D3384-7052-52CA-C7A8-5FEE29B1DAFD}"/>
              </a:ext>
            </a:extLst>
          </p:cNvPr>
          <p:cNvCxnSpPr>
            <a:cxnSpLocks/>
          </p:cNvCxnSpPr>
          <p:nvPr/>
        </p:nvCxnSpPr>
        <p:spPr>
          <a:xfrm>
            <a:off x="7158663" y="3835152"/>
            <a:ext cx="239955" cy="12501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35" name="Ellipse 334">
            <a:extLst>
              <a:ext uri="{FF2B5EF4-FFF2-40B4-BE49-F238E27FC236}">
                <a16:creationId xmlns:a16="http://schemas.microsoft.com/office/drawing/2014/main" id="{B43C9DEC-40C0-0BFF-EE34-FB77789DC689}"/>
              </a:ext>
            </a:extLst>
          </p:cNvPr>
          <p:cNvSpPr/>
          <p:nvPr/>
        </p:nvSpPr>
        <p:spPr>
          <a:xfrm rot="17249820">
            <a:off x="6971636" y="374264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6" name="Gerader Verbinder 335">
            <a:extLst>
              <a:ext uri="{FF2B5EF4-FFF2-40B4-BE49-F238E27FC236}">
                <a16:creationId xmlns:a16="http://schemas.microsoft.com/office/drawing/2014/main" id="{30F297E3-3D3D-70D1-F8D2-3AF806E5D38D}"/>
              </a:ext>
            </a:extLst>
          </p:cNvPr>
          <p:cNvCxnSpPr>
            <a:cxnSpLocks/>
          </p:cNvCxnSpPr>
          <p:nvPr/>
        </p:nvCxnSpPr>
        <p:spPr>
          <a:xfrm flipH="1" flipV="1">
            <a:off x="7090544" y="4497876"/>
            <a:ext cx="160870" cy="21755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37" name="Gerader Verbinder 336">
            <a:extLst>
              <a:ext uri="{FF2B5EF4-FFF2-40B4-BE49-F238E27FC236}">
                <a16:creationId xmlns:a16="http://schemas.microsoft.com/office/drawing/2014/main" id="{8D24C89B-8E54-9A53-EC57-AD3E9F1C332C}"/>
              </a:ext>
            </a:extLst>
          </p:cNvPr>
          <p:cNvCxnSpPr>
            <a:cxnSpLocks/>
          </p:cNvCxnSpPr>
          <p:nvPr/>
        </p:nvCxnSpPr>
        <p:spPr>
          <a:xfrm flipH="1" flipV="1">
            <a:off x="7021401" y="4551898"/>
            <a:ext cx="160870" cy="21755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38" name="Ellipse 337">
            <a:extLst>
              <a:ext uri="{FF2B5EF4-FFF2-40B4-BE49-F238E27FC236}">
                <a16:creationId xmlns:a16="http://schemas.microsoft.com/office/drawing/2014/main" id="{2C9A5FC1-6C91-F1ED-AC88-F3F116E6051A}"/>
              </a:ext>
            </a:extLst>
          </p:cNvPr>
          <p:cNvSpPr/>
          <p:nvPr/>
        </p:nvSpPr>
        <p:spPr>
          <a:xfrm rot="8009820">
            <a:off x="7160382" y="469811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9" name="Gerader Verbinder 338">
            <a:extLst>
              <a:ext uri="{FF2B5EF4-FFF2-40B4-BE49-F238E27FC236}">
                <a16:creationId xmlns:a16="http://schemas.microsoft.com/office/drawing/2014/main" id="{7F3BB078-4810-73A2-802E-F6C6ED5FFB11}"/>
              </a:ext>
            </a:extLst>
          </p:cNvPr>
          <p:cNvCxnSpPr>
            <a:cxnSpLocks/>
          </p:cNvCxnSpPr>
          <p:nvPr/>
        </p:nvCxnSpPr>
        <p:spPr>
          <a:xfrm>
            <a:off x="6822869" y="4283714"/>
            <a:ext cx="160869" cy="21755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0" name="Gerader Verbinder 339">
            <a:extLst>
              <a:ext uri="{FF2B5EF4-FFF2-40B4-BE49-F238E27FC236}">
                <a16:creationId xmlns:a16="http://schemas.microsoft.com/office/drawing/2014/main" id="{E746A291-7E3D-CC1C-E25D-9A7F31B94B7D}"/>
              </a:ext>
            </a:extLst>
          </p:cNvPr>
          <p:cNvCxnSpPr>
            <a:cxnSpLocks/>
          </p:cNvCxnSpPr>
          <p:nvPr/>
        </p:nvCxnSpPr>
        <p:spPr>
          <a:xfrm>
            <a:off x="6892012" y="4229692"/>
            <a:ext cx="160869" cy="21755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41" name="Ellipse 340">
            <a:extLst>
              <a:ext uri="{FF2B5EF4-FFF2-40B4-BE49-F238E27FC236}">
                <a16:creationId xmlns:a16="http://schemas.microsoft.com/office/drawing/2014/main" id="{144000CB-C666-BE54-04A5-96E857DD8194}"/>
              </a:ext>
            </a:extLst>
          </p:cNvPr>
          <p:cNvSpPr/>
          <p:nvPr/>
        </p:nvSpPr>
        <p:spPr>
          <a:xfrm rot="18809820">
            <a:off x="6709875" y="409905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2" name="Gerader Verbinder 341">
            <a:extLst>
              <a:ext uri="{FF2B5EF4-FFF2-40B4-BE49-F238E27FC236}">
                <a16:creationId xmlns:a16="http://schemas.microsoft.com/office/drawing/2014/main" id="{11E595A5-4682-7133-024A-28274052E191}"/>
              </a:ext>
            </a:extLst>
          </p:cNvPr>
          <p:cNvCxnSpPr>
            <a:cxnSpLocks/>
          </p:cNvCxnSpPr>
          <p:nvPr/>
        </p:nvCxnSpPr>
        <p:spPr>
          <a:xfrm>
            <a:off x="4493925" y="3149864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3" name="Gerader Verbinder 342">
            <a:extLst>
              <a:ext uri="{FF2B5EF4-FFF2-40B4-BE49-F238E27FC236}">
                <a16:creationId xmlns:a16="http://schemas.microsoft.com/office/drawing/2014/main" id="{51CF035C-2FA2-477C-5303-61AF06349188}"/>
              </a:ext>
            </a:extLst>
          </p:cNvPr>
          <p:cNvCxnSpPr>
            <a:cxnSpLocks/>
          </p:cNvCxnSpPr>
          <p:nvPr/>
        </p:nvCxnSpPr>
        <p:spPr>
          <a:xfrm>
            <a:off x="4513662" y="3064368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44" name="Ellipse 343">
            <a:extLst>
              <a:ext uri="{FF2B5EF4-FFF2-40B4-BE49-F238E27FC236}">
                <a16:creationId xmlns:a16="http://schemas.microsoft.com/office/drawing/2014/main" id="{B4052822-3274-0116-7A6B-9B6F2EC6703D}"/>
              </a:ext>
            </a:extLst>
          </p:cNvPr>
          <p:cNvSpPr/>
          <p:nvPr/>
        </p:nvSpPr>
        <p:spPr>
          <a:xfrm rot="16469820">
            <a:off x="4330720" y="299076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5" name="Gerader Verbinder 344">
            <a:extLst>
              <a:ext uri="{FF2B5EF4-FFF2-40B4-BE49-F238E27FC236}">
                <a16:creationId xmlns:a16="http://schemas.microsoft.com/office/drawing/2014/main" id="{EF74FAAE-59DB-C5DE-2944-82DF47F9EDDF}"/>
              </a:ext>
            </a:extLst>
          </p:cNvPr>
          <p:cNvCxnSpPr>
            <a:cxnSpLocks/>
          </p:cNvCxnSpPr>
          <p:nvPr/>
        </p:nvCxnSpPr>
        <p:spPr>
          <a:xfrm flipH="1" flipV="1">
            <a:off x="4836723" y="3147844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6" name="Gerader Verbinder 345">
            <a:extLst>
              <a:ext uri="{FF2B5EF4-FFF2-40B4-BE49-F238E27FC236}">
                <a16:creationId xmlns:a16="http://schemas.microsoft.com/office/drawing/2014/main" id="{DE9CB398-62D9-8B24-AD5C-E9E54B8FC0E8}"/>
              </a:ext>
            </a:extLst>
          </p:cNvPr>
          <p:cNvCxnSpPr>
            <a:cxnSpLocks/>
          </p:cNvCxnSpPr>
          <p:nvPr/>
        </p:nvCxnSpPr>
        <p:spPr>
          <a:xfrm flipH="1" flipV="1">
            <a:off x="4816986" y="3233340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47" name="Ellipse 346">
            <a:extLst>
              <a:ext uri="{FF2B5EF4-FFF2-40B4-BE49-F238E27FC236}">
                <a16:creationId xmlns:a16="http://schemas.microsoft.com/office/drawing/2014/main" id="{0768DE1E-93AD-FE3E-6E0B-CBEB43DEC8B4}"/>
              </a:ext>
            </a:extLst>
          </p:cNvPr>
          <p:cNvSpPr/>
          <p:nvPr/>
        </p:nvSpPr>
        <p:spPr>
          <a:xfrm rot="5669820">
            <a:off x="5057829" y="317280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8" name="Gerader Verbinder 347">
            <a:extLst>
              <a:ext uri="{FF2B5EF4-FFF2-40B4-BE49-F238E27FC236}">
                <a16:creationId xmlns:a16="http://schemas.microsoft.com/office/drawing/2014/main" id="{6A9BD3E1-B53D-D7E6-E986-126DDAD1604D}"/>
              </a:ext>
            </a:extLst>
          </p:cNvPr>
          <p:cNvCxnSpPr>
            <a:cxnSpLocks/>
          </p:cNvCxnSpPr>
          <p:nvPr/>
        </p:nvCxnSpPr>
        <p:spPr>
          <a:xfrm>
            <a:off x="5696529" y="1841571"/>
            <a:ext cx="49220" cy="26605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9" name="Gerader Verbinder 348">
            <a:extLst>
              <a:ext uri="{FF2B5EF4-FFF2-40B4-BE49-F238E27FC236}">
                <a16:creationId xmlns:a16="http://schemas.microsoft.com/office/drawing/2014/main" id="{80C9A9B4-8479-B15A-DC39-1BFF2998BA51}"/>
              </a:ext>
            </a:extLst>
          </p:cNvPr>
          <p:cNvCxnSpPr>
            <a:cxnSpLocks/>
          </p:cNvCxnSpPr>
          <p:nvPr/>
        </p:nvCxnSpPr>
        <p:spPr>
          <a:xfrm>
            <a:off x="5782357" y="1823327"/>
            <a:ext cx="49220" cy="26605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50" name="Ellipse 349">
            <a:extLst>
              <a:ext uri="{FF2B5EF4-FFF2-40B4-BE49-F238E27FC236}">
                <a16:creationId xmlns:a16="http://schemas.microsoft.com/office/drawing/2014/main" id="{AA8D14F5-F47F-3F1F-B524-5AAA9E417279}"/>
              </a:ext>
            </a:extLst>
          </p:cNvPr>
          <p:cNvSpPr/>
          <p:nvPr/>
        </p:nvSpPr>
        <p:spPr>
          <a:xfrm rot="20369820">
            <a:off x="5621327" y="166056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1" name="Gerader Verbinder 350">
            <a:extLst>
              <a:ext uri="{FF2B5EF4-FFF2-40B4-BE49-F238E27FC236}">
                <a16:creationId xmlns:a16="http://schemas.microsoft.com/office/drawing/2014/main" id="{000EDC15-32E0-E1BA-320E-C4910C27F508}"/>
              </a:ext>
            </a:extLst>
          </p:cNvPr>
          <p:cNvCxnSpPr>
            <a:cxnSpLocks/>
          </p:cNvCxnSpPr>
          <p:nvPr/>
        </p:nvCxnSpPr>
        <p:spPr>
          <a:xfrm flipH="1" flipV="1">
            <a:off x="5843235" y="2151401"/>
            <a:ext cx="49221" cy="26605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52" name="Gerader Verbinder 351">
            <a:extLst>
              <a:ext uri="{FF2B5EF4-FFF2-40B4-BE49-F238E27FC236}">
                <a16:creationId xmlns:a16="http://schemas.microsoft.com/office/drawing/2014/main" id="{52B3F7A8-E62E-8D17-716B-BE28A058453F}"/>
              </a:ext>
            </a:extLst>
          </p:cNvPr>
          <p:cNvCxnSpPr>
            <a:cxnSpLocks/>
          </p:cNvCxnSpPr>
          <p:nvPr/>
        </p:nvCxnSpPr>
        <p:spPr>
          <a:xfrm flipH="1" flipV="1">
            <a:off x="5757407" y="2169645"/>
            <a:ext cx="49221" cy="26605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53" name="Ellipse 352">
            <a:extLst>
              <a:ext uri="{FF2B5EF4-FFF2-40B4-BE49-F238E27FC236}">
                <a16:creationId xmlns:a16="http://schemas.microsoft.com/office/drawing/2014/main" id="{97684A63-7B9D-AC9D-A7E7-F42C9028E0AC}"/>
              </a:ext>
            </a:extLst>
          </p:cNvPr>
          <p:cNvSpPr/>
          <p:nvPr/>
        </p:nvSpPr>
        <p:spPr>
          <a:xfrm rot="9569820">
            <a:off x="5763632" y="239648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4" name="Gerader Verbinder 353">
            <a:extLst>
              <a:ext uri="{FF2B5EF4-FFF2-40B4-BE49-F238E27FC236}">
                <a16:creationId xmlns:a16="http://schemas.microsoft.com/office/drawing/2014/main" id="{75FA259E-A0FA-81E5-92D9-CEE6DA5CBDA9}"/>
              </a:ext>
            </a:extLst>
          </p:cNvPr>
          <p:cNvCxnSpPr>
            <a:cxnSpLocks/>
          </p:cNvCxnSpPr>
          <p:nvPr/>
        </p:nvCxnSpPr>
        <p:spPr>
          <a:xfrm>
            <a:off x="5350867" y="1983906"/>
            <a:ext cx="107807" cy="2481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55" name="Gerader Verbinder 354">
            <a:extLst>
              <a:ext uri="{FF2B5EF4-FFF2-40B4-BE49-F238E27FC236}">
                <a16:creationId xmlns:a16="http://schemas.microsoft.com/office/drawing/2014/main" id="{5E37B970-602C-D1FD-CFCC-FD0108EFE064}"/>
              </a:ext>
            </a:extLst>
          </p:cNvPr>
          <p:cNvCxnSpPr>
            <a:cxnSpLocks/>
          </p:cNvCxnSpPr>
          <p:nvPr/>
        </p:nvCxnSpPr>
        <p:spPr>
          <a:xfrm>
            <a:off x="5430391" y="1946822"/>
            <a:ext cx="107807" cy="2481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56" name="Ellipse 355">
            <a:extLst>
              <a:ext uri="{FF2B5EF4-FFF2-40B4-BE49-F238E27FC236}">
                <a16:creationId xmlns:a16="http://schemas.microsoft.com/office/drawing/2014/main" id="{39FDA6A4-92EA-A2C8-BF2F-443513D2A7F4}"/>
              </a:ext>
            </a:extLst>
          </p:cNvPr>
          <p:cNvSpPr/>
          <p:nvPr/>
        </p:nvSpPr>
        <p:spPr>
          <a:xfrm rot="19589820">
            <a:off x="5256977" y="179892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7" name="Gerader Verbinder 356">
            <a:extLst>
              <a:ext uri="{FF2B5EF4-FFF2-40B4-BE49-F238E27FC236}">
                <a16:creationId xmlns:a16="http://schemas.microsoft.com/office/drawing/2014/main" id="{3B6B5F72-9A08-8F05-895A-3DB920F976EB}"/>
              </a:ext>
            </a:extLst>
          </p:cNvPr>
          <p:cNvCxnSpPr>
            <a:cxnSpLocks/>
          </p:cNvCxnSpPr>
          <p:nvPr/>
        </p:nvCxnSpPr>
        <p:spPr>
          <a:xfrm flipH="1" flipV="1">
            <a:off x="5563508" y="2252792"/>
            <a:ext cx="107808" cy="24816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58" name="Gerader Verbinder 357">
            <a:extLst>
              <a:ext uri="{FF2B5EF4-FFF2-40B4-BE49-F238E27FC236}">
                <a16:creationId xmlns:a16="http://schemas.microsoft.com/office/drawing/2014/main" id="{BCD86853-A13B-D1F1-039A-064E201C8C36}"/>
              </a:ext>
            </a:extLst>
          </p:cNvPr>
          <p:cNvCxnSpPr>
            <a:cxnSpLocks/>
          </p:cNvCxnSpPr>
          <p:nvPr/>
        </p:nvCxnSpPr>
        <p:spPr>
          <a:xfrm flipH="1" flipV="1">
            <a:off x="5483984" y="2289876"/>
            <a:ext cx="107808" cy="24816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59" name="Ellipse 358">
            <a:extLst>
              <a:ext uri="{FF2B5EF4-FFF2-40B4-BE49-F238E27FC236}">
                <a16:creationId xmlns:a16="http://schemas.microsoft.com/office/drawing/2014/main" id="{20D69EAD-72BE-4581-0E83-19A451355E5F}"/>
              </a:ext>
            </a:extLst>
          </p:cNvPr>
          <p:cNvSpPr/>
          <p:nvPr/>
        </p:nvSpPr>
        <p:spPr>
          <a:xfrm rot="8789820">
            <a:off x="5561180" y="248396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0" name="Gerader Verbinder 359">
            <a:extLst>
              <a:ext uri="{FF2B5EF4-FFF2-40B4-BE49-F238E27FC236}">
                <a16:creationId xmlns:a16="http://schemas.microsoft.com/office/drawing/2014/main" id="{3951A3A5-2664-4682-76CF-1C7406B9F18D}"/>
              </a:ext>
            </a:extLst>
          </p:cNvPr>
          <p:cNvCxnSpPr>
            <a:cxnSpLocks/>
          </p:cNvCxnSpPr>
          <p:nvPr/>
        </p:nvCxnSpPr>
        <p:spPr>
          <a:xfrm>
            <a:off x="4778857" y="2479618"/>
            <a:ext cx="205684" cy="17578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61" name="Gerader Verbinder 360">
            <a:extLst>
              <a:ext uri="{FF2B5EF4-FFF2-40B4-BE49-F238E27FC236}">
                <a16:creationId xmlns:a16="http://schemas.microsoft.com/office/drawing/2014/main" id="{8F191CCE-6052-582A-D4EB-594D2AC6C10F}"/>
              </a:ext>
            </a:extLst>
          </p:cNvPr>
          <p:cNvCxnSpPr>
            <a:cxnSpLocks/>
          </p:cNvCxnSpPr>
          <p:nvPr/>
        </p:nvCxnSpPr>
        <p:spPr>
          <a:xfrm>
            <a:off x="4834076" y="2411426"/>
            <a:ext cx="205684" cy="17578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62" name="Ellipse 361">
            <a:extLst>
              <a:ext uri="{FF2B5EF4-FFF2-40B4-BE49-F238E27FC236}">
                <a16:creationId xmlns:a16="http://schemas.microsoft.com/office/drawing/2014/main" id="{40168ECA-2D37-C987-AD67-D556FA74689E}"/>
              </a:ext>
            </a:extLst>
          </p:cNvPr>
          <p:cNvSpPr/>
          <p:nvPr/>
        </p:nvSpPr>
        <p:spPr>
          <a:xfrm rot="18029820">
            <a:off x="4647322" y="229957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3" name="Gerader Verbinder 362">
            <a:extLst>
              <a:ext uri="{FF2B5EF4-FFF2-40B4-BE49-F238E27FC236}">
                <a16:creationId xmlns:a16="http://schemas.microsoft.com/office/drawing/2014/main" id="{434A168F-972A-E9DE-734C-9B1B9EA07D1A}"/>
              </a:ext>
            </a:extLst>
          </p:cNvPr>
          <p:cNvCxnSpPr>
            <a:cxnSpLocks/>
          </p:cNvCxnSpPr>
          <p:nvPr/>
        </p:nvCxnSpPr>
        <p:spPr>
          <a:xfrm flipH="1" flipV="1">
            <a:off x="5087849" y="2628076"/>
            <a:ext cx="205685" cy="17578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64" name="Gerader Verbinder 363">
            <a:extLst>
              <a:ext uri="{FF2B5EF4-FFF2-40B4-BE49-F238E27FC236}">
                <a16:creationId xmlns:a16="http://schemas.microsoft.com/office/drawing/2014/main" id="{61224D34-4371-AD34-F226-66A392EE3166}"/>
              </a:ext>
            </a:extLst>
          </p:cNvPr>
          <p:cNvCxnSpPr>
            <a:cxnSpLocks/>
          </p:cNvCxnSpPr>
          <p:nvPr/>
        </p:nvCxnSpPr>
        <p:spPr>
          <a:xfrm flipH="1" flipV="1">
            <a:off x="5032630" y="2696268"/>
            <a:ext cx="205685" cy="17578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65" name="Ellipse 364">
            <a:extLst>
              <a:ext uri="{FF2B5EF4-FFF2-40B4-BE49-F238E27FC236}">
                <a16:creationId xmlns:a16="http://schemas.microsoft.com/office/drawing/2014/main" id="{635E7D5A-C492-E0CC-38D5-51B3482D2B11}"/>
              </a:ext>
            </a:extLst>
          </p:cNvPr>
          <p:cNvSpPr/>
          <p:nvPr/>
        </p:nvSpPr>
        <p:spPr>
          <a:xfrm rot="7229820">
            <a:off x="5221043" y="278193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6" name="Gerader Verbinder 365">
            <a:extLst>
              <a:ext uri="{FF2B5EF4-FFF2-40B4-BE49-F238E27FC236}">
                <a16:creationId xmlns:a16="http://schemas.microsoft.com/office/drawing/2014/main" id="{E0F4117B-8463-FD24-66F0-19AD5D617FCF}"/>
              </a:ext>
            </a:extLst>
          </p:cNvPr>
          <p:cNvCxnSpPr>
            <a:cxnSpLocks/>
          </p:cNvCxnSpPr>
          <p:nvPr/>
        </p:nvCxnSpPr>
        <p:spPr>
          <a:xfrm>
            <a:off x="4595697" y="2801905"/>
            <a:ext cx="239955" cy="12501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67" name="Gerader Verbinder 366">
            <a:extLst>
              <a:ext uri="{FF2B5EF4-FFF2-40B4-BE49-F238E27FC236}">
                <a16:creationId xmlns:a16="http://schemas.microsoft.com/office/drawing/2014/main" id="{0F2F18EF-7149-5341-99F2-0A56C6E96D78}"/>
              </a:ext>
            </a:extLst>
          </p:cNvPr>
          <p:cNvCxnSpPr>
            <a:cxnSpLocks/>
          </p:cNvCxnSpPr>
          <p:nvPr/>
        </p:nvCxnSpPr>
        <p:spPr>
          <a:xfrm>
            <a:off x="4634329" y="2722392"/>
            <a:ext cx="239955" cy="12501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68" name="Ellipse 367">
            <a:extLst>
              <a:ext uri="{FF2B5EF4-FFF2-40B4-BE49-F238E27FC236}">
                <a16:creationId xmlns:a16="http://schemas.microsoft.com/office/drawing/2014/main" id="{56AE32AC-1C2D-5F9E-D2E4-228B1B340DAB}"/>
              </a:ext>
            </a:extLst>
          </p:cNvPr>
          <p:cNvSpPr/>
          <p:nvPr/>
        </p:nvSpPr>
        <p:spPr>
          <a:xfrm rot="17249820">
            <a:off x="4447134" y="263052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9" name="Gerader Verbinder 368">
            <a:extLst>
              <a:ext uri="{FF2B5EF4-FFF2-40B4-BE49-F238E27FC236}">
                <a16:creationId xmlns:a16="http://schemas.microsoft.com/office/drawing/2014/main" id="{E5F5D27E-6D66-72F1-734F-5DD0FCCD7974}"/>
              </a:ext>
            </a:extLst>
          </p:cNvPr>
          <p:cNvCxnSpPr>
            <a:cxnSpLocks/>
          </p:cNvCxnSpPr>
          <p:nvPr/>
        </p:nvCxnSpPr>
        <p:spPr>
          <a:xfrm flipH="1" flipV="1">
            <a:off x="4930164" y="2877051"/>
            <a:ext cx="239956" cy="12501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70" name="Gerader Verbinder 369">
            <a:extLst>
              <a:ext uri="{FF2B5EF4-FFF2-40B4-BE49-F238E27FC236}">
                <a16:creationId xmlns:a16="http://schemas.microsoft.com/office/drawing/2014/main" id="{2839662E-BD78-C8B4-D0C4-C1981D87F4D4}"/>
              </a:ext>
            </a:extLst>
          </p:cNvPr>
          <p:cNvCxnSpPr>
            <a:cxnSpLocks/>
          </p:cNvCxnSpPr>
          <p:nvPr/>
        </p:nvCxnSpPr>
        <p:spPr>
          <a:xfrm flipH="1" flipV="1">
            <a:off x="4891700" y="2955916"/>
            <a:ext cx="239956" cy="12501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71" name="Ellipse 370">
            <a:extLst>
              <a:ext uri="{FF2B5EF4-FFF2-40B4-BE49-F238E27FC236}">
                <a16:creationId xmlns:a16="http://schemas.microsoft.com/office/drawing/2014/main" id="{E099E1E1-C856-C36D-C59B-94F81552A2B5}"/>
              </a:ext>
            </a:extLst>
          </p:cNvPr>
          <p:cNvSpPr/>
          <p:nvPr/>
        </p:nvSpPr>
        <p:spPr>
          <a:xfrm rot="6449820">
            <a:off x="5114657" y="297146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2" name="Gerader Verbinder 371">
            <a:extLst>
              <a:ext uri="{FF2B5EF4-FFF2-40B4-BE49-F238E27FC236}">
                <a16:creationId xmlns:a16="http://schemas.microsoft.com/office/drawing/2014/main" id="{D553DA04-F892-8C8A-8083-6A5AB2C012A1}"/>
              </a:ext>
            </a:extLst>
          </p:cNvPr>
          <p:cNvCxnSpPr>
            <a:cxnSpLocks/>
          </p:cNvCxnSpPr>
          <p:nvPr/>
        </p:nvCxnSpPr>
        <p:spPr>
          <a:xfrm>
            <a:off x="5038905" y="2200654"/>
            <a:ext cx="160869" cy="21755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73" name="Gerader Verbinder 372">
            <a:extLst>
              <a:ext uri="{FF2B5EF4-FFF2-40B4-BE49-F238E27FC236}">
                <a16:creationId xmlns:a16="http://schemas.microsoft.com/office/drawing/2014/main" id="{17D509A6-61F1-B175-D27E-4E3FE854414B}"/>
              </a:ext>
            </a:extLst>
          </p:cNvPr>
          <p:cNvCxnSpPr>
            <a:cxnSpLocks/>
          </p:cNvCxnSpPr>
          <p:nvPr/>
        </p:nvCxnSpPr>
        <p:spPr>
          <a:xfrm>
            <a:off x="5108048" y="2146632"/>
            <a:ext cx="160869" cy="21755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74" name="Ellipse 373">
            <a:extLst>
              <a:ext uri="{FF2B5EF4-FFF2-40B4-BE49-F238E27FC236}">
                <a16:creationId xmlns:a16="http://schemas.microsoft.com/office/drawing/2014/main" id="{B36AAD74-B3B0-C8CA-A233-47AEC029339D}"/>
              </a:ext>
            </a:extLst>
          </p:cNvPr>
          <p:cNvSpPr/>
          <p:nvPr/>
        </p:nvSpPr>
        <p:spPr>
          <a:xfrm rot="18809820">
            <a:off x="4925911" y="201599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5" name="Gerader Verbinder 374">
            <a:extLst>
              <a:ext uri="{FF2B5EF4-FFF2-40B4-BE49-F238E27FC236}">
                <a16:creationId xmlns:a16="http://schemas.microsoft.com/office/drawing/2014/main" id="{6AA3F53C-61C6-D2AE-A058-F09E168AB5E3}"/>
              </a:ext>
            </a:extLst>
          </p:cNvPr>
          <p:cNvCxnSpPr>
            <a:cxnSpLocks/>
          </p:cNvCxnSpPr>
          <p:nvPr/>
        </p:nvCxnSpPr>
        <p:spPr>
          <a:xfrm flipH="1" flipV="1">
            <a:off x="5306580" y="2414816"/>
            <a:ext cx="160870" cy="21755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76" name="Gerader Verbinder 375">
            <a:extLst>
              <a:ext uri="{FF2B5EF4-FFF2-40B4-BE49-F238E27FC236}">
                <a16:creationId xmlns:a16="http://schemas.microsoft.com/office/drawing/2014/main" id="{B326CBA7-BA9C-0C25-2CA2-444906EBFF1D}"/>
              </a:ext>
            </a:extLst>
          </p:cNvPr>
          <p:cNvCxnSpPr>
            <a:cxnSpLocks/>
          </p:cNvCxnSpPr>
          <p:nvPr/>
        </p:nvCxnSpPr>
        <p:spPr>
          <a:xfrm flipH="1" flipV="1">
            <a:off x="5237437" y="2468838"/>
            <a:ext cx="160870" cy="21755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77" name="Ellipse 376">
            <a:extLst>
              <a:ext uri="{FF2B5EF4-FFF2-40B4-BE49-F238E27FC236}">
                <a16:creationId xmlns:a16="http://schemas.microsoft.com/office/drawing/2014/main" id="{02F203EC-C4C1-5081-B482-64681145080B}"/>
              </a:ext>
            </a:extLst>
          </p:cNvPr>
          <p:cNvSpPr/>
          <p:nvPr/>
        </p:nvSpPr>
        <p:spPr>
          <a:xfrm rot="8009820">
            <a:off x="5376418" y="261505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8" name="Gerader Verbinder 377">
            <a:extLst>
              <a:ext uri="{FF2B5EF4-FFF2-40B4-BE49-F238E27FC236}">
                <a16:creationId xmlns:a16="http://schemas.microsoft.com/office/drawing/2014/main" id="{A8D85CD4-C9B5-3F87-B57B-ABED3E636EB6}"/>
              </a:ext>
            </a:extLst>
          </p:cNvPr>
          <p:cNvCxnSpPr>
            <a:cxnSpLocks/>
          </p:cNvCxnSpPr>
          <p:nvPr/>
        </p:nvCxnSpPr>
        <p:spPr>
          <a:xfrm flipV="1">
            <a:off x="5733252" y="4858199"/>
            <a:ext cx="91652" cy="2545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79" name="Gerader Verbinder 378">
            <a:extLst>
              <a:ext uri="{FF2B5EF4-FFF2-40B4-BE49-F238E27FC236}">
                <a16:creationId xmlns:a16="http://schemas.microsoft.com/office/drawing/2014/main" id="{5B48B57D-405A-B8B7-A97B-1D0169F40854}"/>
              </a:ext>
            </a:extLst>
          </p:cNvPr>
          <p:cNvCxnSpPr>
            <a:cxnSpLocks/>
          </p:cNvCxnSpPr>
          <p:nvPr/>
        </p:nvCxnSpPr>
        <p:spPr>
          <a:xfrm flipV="1">
            <a:off x="5649935" y="4830675"/>
            <a:ext cx="91652" cy="2545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0" name="Ellipse 379">
            <a:extLst>
              <a:ext uri="{FF2B5EF4-FFF2-40B4-BE49-F238E27FC236}">
                <a16:creationId xmlns:a16="http://schemas.microsoft.com/office/drawing/2014/main" id="{1E3FBAB1-CEA1-CEDA-458D-BBCE5972C01C}"/>
              </a:ext>
            </a:extLst>
          </p:cNvPr>
          <p:cNvSpPr/>
          <p:nvPr/>
        </p:nvSpPr>
        <p:spPr>
          <a:xfrm rot="11386714">
            <a:off x="5567737" y="506736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81" name="Gerader Verbinder 380">
            <a:extLst>
              <a:ext uri="{FF2B5EF4-FFF2-40B4-BE49-F238E27FC236}">
                <a16:creationId xmlns:a16="http://schemas.microsoft.com/office/drawing/2014/main" id="{06CE7837-56B9-6C8D-F307-608519911A33}"/>
              </a:ext>
            </a:extLst>
          </p:cNvPr>
          <p:cNvCxnSpPr>
            <a:cxnSpLocks/>
          </p:cNvCxnSpPr>
          <p:nvPr/>
        </p:nvCxnSpPr>
        <p:spPr>
          <a:xfrm flipH="1">
            <a:off x="5762794" y="4516669"/>
            <a:ext cx="91653" cy="2545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82" name="Gerader Verbinder 381">
            <a:extLst>
              <a:ext uri="{FF2B5EF4-FFF2-40B4-BE49-F238E27FC236}">
                <a16:creationId xmlns:a16="http://schemas.microsoft.com/office/drawing/2014/main" id="{7CD6608F-E626-D5EA-8BA9-A54896241A47}"/>
              </a:ext>
            </a:extLst>
          </p:cNvPr>
          <p:cNvCxnSpPr>
            <a:cxnSpLocks/>
          </p:cNvCxnSpPr>
          <p:nvPr/>
        </p:nvCxnSpPr>
        <p:spPr>
          <a:xfrm flipH="1">
            <a:off x="5846111" y="4544193"/>
            <a:ext cx="91653" cy="2545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3" name="Ellipse 382">
            <a:extLst>
              <a:ext uri="{FF2B5EF4-FFF2-40B4-BE49-F238E27FC236}">
                <a16:creationId xmlns:a16="http://schemas.microsoft.com/office/drawing/2014/main" id="{00CE1922-66AC-1B07-3C76-8A51EEB56DB8}"/>
              </a:ext>
            </a:extLst>
          </p:cNvPr>
          <p:cNvSpPr/>
          <p:nvPr/>
        </p:nvSpPr>
        <p:spPr>
          <a:xfrm rot="586714">
            <a:off x="5815936" y="436010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84" name="Gerader Verbinder 383">
            <a:extLst>
              <a:ext uri="{FF2B5EF4-FFF2-40B4-BE49-F238E27FC236}">
                <a16:creationId xmlns:a16="http://schemas.microsoft.com/office/drawing/2014/main" id="{1221C7FC-9E27-B270-6FE2-B53279613FBA}"/>
              </a:ext>
            </a:extLst>
          </p:cNvPr>
          <p:cNvCxnSpPr>
            <a:cxnSpLocks/>
          </p:cNvCxnSpPr>
          <p:nvPr/>
        </p:nvCxnSpPr>
        <p:spPr>
          <a:xfrm flipV="1">
            <a:off x="4504712" y="3796508"/>
            <a:ext cx="269454" cy="245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85" name="Gerader Verbinder 384">
            <a:extLst>
              <a:ext uri="{FF2B5EF4-FFF2-40B4-BE49-F238E27FC236}">
                <a16:creationId xmlns:a16="http://schemas.microsoft.com/office/drawing/2014/main" id="{FA152882-E133-C45C-E866-B4002E57F007}"/>
              </a:ext>
            </a:extLst>
          </p:cNvPr>
          <p:cNvCxnSpPr>
            <a:cxnSpLocks/>
          </p:cNvCxnSpPr>
          <p:nvPr/>
        </p:nvCxnSpPr>
        <p:spPr>
          <a:xfrm flipV="1">
            <a:off x="4494446" y="3709366"/>
            <a:ext cx="269454" cy="245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6" name="Ellipse 385">
            <a:extLst>
              <a:ext uri="{FF2B5EF4-FFF2-40B4-BE49-F238E27FC236}">
                <a16:creationId xmlns:a16="http://schemas.microsoft.com/office/drawing/2014/main" id="{6A056ECB-4593-324A-9C51-99D98B2D7CD5}"/>
              </a:ext>
            </a:extLst>
          </p:cNvPr>
          <p:cNvSpPr/>
          <p:nvPr/>
        </p:nvSpPr>
        <p:spPr>
          <a:xfrm rot="15286714">
            <a:off x="4325488" y="368598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87" name="Gerader Verbinder 386">
            <a:extLst>
              <a:ext uri="{FF2B5EF4-FFF2-40B4-BE49-F238E27FC236}">
                <a16:creationId xmlns:a16="http://schemas.microsoft.com/office/drawing/2014/main" id="{651154F8-D323-7B66-446D-CB1874992EE9}"/>
              </a:ext>
            </a:extLst>
          </p:cNvPr>
          <p:cNvCxnSpPr>
            <a:cxnSpLocks/>
          </p:cNvCxnSpPr>
          <p:nvPr/>
        </p:nvCxnSpPr>
        <p:spPr>
          <a:xfrm flipH="1">
            <a:off x="4826728" y="3678945"/>
            <a:ext cx="269455" cy="2452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88" name="Gerader Verbinder 387">
            <a:extLst>
              <a:ext uri="{FF2B5EF4-FFF2-40B4-BE49-F238E27FC236}">
                <a16:creationId xmlns:a16="http://schemas.microsoft.com/office/drawing/2014/main" id="{F46EFBFA-4001-6768-BBFD-7FBD721ADC05}"/>
              </a:ext>
            </a:extLst>
          </p:cNvPr>
          <p:cNvCxnSpPr>
            <a:cxnSpLocks/>
          </p:cNvCxnSpPr>
          <p:nvPr/>
        </p:nvCxnSpPr>
        <p:spPr>
          <a:xfrm flipH="1">
            <a:off x="4836994" y="3766087"/>
            <a:ext cx="269455" cy="2452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9" name="Ellipse 388">
            <a:extLst>
              <a:ext uri="{FF2B5EF4-FFF2-40B4-BE49-F238E27FC236}">
                <a16:creationId xmlns:a16="http://schemas.microsoft.com/office/drawing/2014/main" id="{285DDD91-DFA9-5E6F-7B77-1F8C44EF2A8B}"/>
              </a:ext>
            </a:extLst>
          </p:cNvPr>
          <p:cNvSpPr/>
          <p:nvPr/>
        </p:nvSpPr>
        <p:spPr>
          <a:xfrm rot="4486714">
            <a:off x="5071381" y="361202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0" name="Gerader Verbinder 389">
            <a:extLst>
              <a:ext uri="{FF2B5EF4-FFF2-40B4-BE49-F238E27FC236}">
                <a16:creationId xmlns:a16="http://schemas.microsoft.com/office/drawing/2014/main" id="{3DFD59D4-1058-FBD6-49ED-45BEDEEE4587}"/>
              </a:ext>
            </a:extLst>
          </p:cNvPr>
          <p:cNvCxnSpPr>
            <a:cxnSpLocks/>
          </p:cNvCxnSpPr>
          <p:nvPr/>
        </p:nvCxnSpPr>
        <p:spPr>
          <a:xfrm flipV="1">
            <a:off x="4614623" y="4093819"/>
            <a:ext cx="257032" cy="845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91" name="Gerader Verbinder 390">
            <a:extLst>
              <a:ext uri="{FF2B5EF4-FFF2-40B4-BE49-F238E27FC236}">
                <a16:creationId xmlns:a16="http://schemas.microsoft.com/office/drawing/2014/main" id="{454ADAD9-3317-05A1-7178-08A7E3A48E77}"/>
              </a:ext>
            </a:extLst>
          </p:cNvPr>
          <p:cNvCxnSpPr>
            <a:cxnSpLocks/>
          </p:cNvCxnSpPr>
          <p:nvPr/>
        </p:nvCxnSpPr>
        <p:spPr>
          <a:xfrm flipV="1">
            <a:off x="4585017" y="4011220"/>
            <a:ext cx="257032" cy="845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92" name="Ellipse 391">
            <a:extLst>
              <a:ext uri="{FF2B5EF4-FFF2-40B4-BE49-F238E27FC236}">
                <a16:creationId xmlns:a16="http://schemas.microsoft.com/office/drawing/2014/main" id="{0DA1BCA2-E38C-D082-2D3F-94F14B9C107C}"/>
              </a:ext>
            </a:extLst>
          </p:cNvPr>
          <p:cNvSpPr/>
          <p:nvPr/>
        </p:nvSpPr>
        <p:spPr>
          <a:xfrm rot="14506714">
            <a:off x="4429716" y="406152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3" name="Gerader Verbinder 392">
            <a:extLst>
              <a:ext uri="{FF2B5EF4-FFF2-40B4-BE49-F238E27FC236}">
                <a16:creationId xmlns:a16="http://schemas.microsoft.com/office/drawing/2014/main" id="{F8E1AD38-7DBE-DD69-17D3-D0848DFD49B5}"/>
              </a:ext>
            </a:extLst>
          </p:cNvPr>
          <p:cNvCxnSpPr>
            <a:cxnSpLocks/>
          </p:cNvCxnSpPr>
          <p:nvPr/>
        </p:nvCxnSpPr>
        <p:spPr>
          <a:xfrm flipH="1">
            <a:off x="4901941" y="3906832"/>
            <a:ext cx="257033" cy="845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94" name="Gerader Verbinder 393">
            <a:extLst>
              <a:ext uri="{FF2B5EF4-FFF2-40B4-BE49-F238E27FC236}">
                <a16:creationId xmlns:a16="http://schemas.microsoft.com/office/drawing/2014/main" id="{740249B1-FB0F-8B09-79C2-30B0AD08A8BF}"/>
              </a:ext>
            </a:extLst>
          </p:cNvPr>
          <p:cNvCxnSpPr>
            <a:cxnSpLocks/>
          </p:cNvCxnSpPr>
          <p:nvPr/>
        </p:nvCxnSpPr>
        <p:spPr>
          <a:xfrm flipH="1">
            <a:off x="4931547" y="3989431"/>
            <a:ext cx="257033" cy="845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95" name="Ellipse 394">
            <a:extLst>
              <a:ext uri="{FF2B5EF4-FFF2-40B4-BE49-F238E27FC236}">
                <a16:creationId xmlns:a16="http://schemas.microsoft.com/office/drawing/2014/main" id="{2A152FB7-6458-C55D-6989-18FA1968A965}"/>
              </a:ext>
            </a:extLst>
          </p:cNvPr>
          <p:cNvSpPr/>
          <p:nvPr/>
        </p:nvSpPr>
        <p:spPr>
          <a:xfrm rot="3706714">
            <a:off x="5139855" y="382166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6" name="Gerader Verbinder 395">
            <a:extLst>
              <a:ext uri="{FF2B5EF4-FFF2-40B4-BE49-F238E27FC236}">
                <a16:creationId xmlns:a16="http://schemas.microsoft.com/office/drawing/2014/main" id="{8199DB9A-5802-780A-1BC1-1F90C9A8F668}"/>
              </a:ext>
            </a:extLst>
          </p:cNvPr>
          <p:cNvCxnSpPr>
            <a:cxnSpLocks/>
          </p:cNvCxnSpPr>
          <p:nvPr/>
        </p:nvCxnSpPr>
        <p:spPr>
          <a:xfrm flipV="1">
            <a:off x="5055577" y="4604910"/>
            <a:ext cx="193973" cy="18862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97" name="Gerader Verbinder 396">
            <a:extLst>
              <a:ext uri="{FF2B5EF4-FFF2-40B4-BE49-F238E27FC236}">
                <a16:creationId xmlns:a16="http://schemas.microsoft.com/office/drawing/2014/main" id="{87DEC5CB-447B-FEAB-5A16-A17D57931488}"/>
              </a:ext>
            </a:extLst>
          </p:cNvPr>
          <p:cNvCxnSpPr>
            <a:cxnSpLocks/>
          </p:cNvCxnSpPr>
          <p:nvPr/>
        </p:nvCxnSpPr>
        <p:spPr>
          <a:xfrm flipV="1">
            <a:off x="4992759" y="4543649"/>
            <a:ext cx="193973" cy="18862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98" name="Ellipse 397">
            <a:extLst>
              <a:ext uri="{FF2B5EF4-FFF2-40B4-BE49-F238E27FC236}">
                <a16:creationId xmlns:a16="http://schemas.microsoft.com/office/drawing/2014/main" id="{8917698F-04A7-85B7-423A-6EF205722388}"/>
              </a:ext>
            </a:extLst>
          </p:cNvPr>
          <p:cNvSpPr/>
          <p:nvPr/>
        </p:nvSpPr>
        <p:spPr>
          <a:xfrm rot="12946714">
            <a:off x="4872125" y="471467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9" name="Gerader Verbinder 398">
            <a:extLst>
              <a:ext uri="{FF2B5EF4-FFF2-40B4-BE49-F238E27FC236}">
                <a16:creationId xmlns:a16="http://schemas.microsoft.com/office/drawing/2014/main" id="{66C277F0-36CF-9631-76DE-EB5198376FA7}"/>
              </a:ext>
            </a:extLst>
          </p:cNvPr>
          <p:cNvCxnSpPr>
            <a:cxnSpLocks/>
          </p:cNvCxnSpPr>
          <p:nvPr/>
        </p:nvCxnSpPr>
        <p:spPr>
          <a:xfrm flipH="1">
            <a:off x="5231848" y="4310895"/>
            <a:ext cx="193974" cy="1886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0" name="Gerader Verbinder 399">
            <a:extLst>
              <a:ext uri="{FF2B5EF4-FFF2-40B4-BE49-F238E27FC236}">
                <a16:creationId xmlns:a16="http://schemas.microsoft.com/office/drawing/2014/main" id="{082B6DF0-9289-31EF-36BD-B3A9415611DB}"/>
              </a:ext>
            </a:extLst>
          </p:cNvPr>
          <p:cNvCxnSpPr>
            <a:cxnSpLocks/>
          </p:cNvCxnSpPr>
          <p:nvPr/>
        </p:nvCxnSpPr>
        <p:spPr>
          <a:xfrm flipH="1">
            <a:off x="5294666" y="4372156"/>
            <a:ext cx="193974" cy="1886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01" name="Ellipse 400">
            <a:extLst>
              <a:ext uri="{FF2B5EF4-FFF2-40B4-BE49-F238E27FC236}">
                <a16:creationId xmlns:a16="http://schemas.microsoft.com/office/drawing/2014/main" id="{71BD0C12-328C-9B7C-5BAF-A27F6D89A73F}"/>
              </a:ext>
            </a:extLst>
          </p:cNvPr>
          <p:cNvSpPr/>
          <p:nvPr/>
        </p:nvSpPr>
        <p:spPr>
          <a:xfrm rot="2146714">
            <a:off x="5405248" y="4187789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2" name="Gerader Verbinder 401">
            <a:extLst>
              <a:ext uri="{FF2B5EF4-FFF2-40B4-BE49-F238E27FC236}">
                <a16:creationId xmlns:a16="http://schemas.microsoft.com/office/drawing/2014/main" id="{618BB8F9-8DF2-F425-186E-6FAB2A28CA21}"/>
              </a:ext>
            </a:extLst>
          </p:cNvPr>
          <p:cNvCxnSpPr>
            <a:cxnSpLocks/>
          </p:cNvCxnSpPr>
          <p:nvPr/>
        </p:nvCxnSpPr>
        <p:spPr>
          <a:xfrm flipV="1">
            <a:off x="5358774" y="4770113"/>
            <a:ext cx="146569" cy="22742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3" name="Gerader Verbinder 402">
            <a:extLst>
              <a:ext uri="{FF2B5EF4-FFF2-40B4-BE49-F238E27FC236}">
                <a16:creationId xmlns:a16="http://schemas.microsoft.com/office/drawing/2014/main" id="{7D73158B-3D5C-B9B7-F224-C7321FA541AB}"/>
              </a:ext>
            </a:extLst>
          </p:cNvPr>
          <p:cNvCxnSpPr>
            <a:cxnSpLocks/>
          </p:cNvCxnSpPr>
          <p:nvPr/>
        </p:nvCxnSpPr>
        <p:spPr>
          <a:xfrm flipV="1">
            <a:off x="5283784" y="4724552"/>
            <a:ext cx="146569" cy="22742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04" name="Ellipse 403">
            <a:extLst>
              <a:ext uri="{FF2B5EF4-FFF2-40B4-BE49-F238E27FC236}">
                <a16:creationId xmlns:a16="http://schemas.microsoft.com/office/drawing/2014/main" id="{E5A8CA15-6691-0EF2-AFF4-F50A4EDD6D31}"/>
              </a:ext>
            </a:extLst>
          </p:cNvPr>
          <p:cNvSpPr/>
          <p:nvPr/>
        </p:nvSpPr>
        <p:spPr>
          <a:xfrm rot="12166714">
            <a:off x="5182384" y="493642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5" name="Gerader Verbinder 404">
            <a:extLst>
              <a:ext uri="{FF2B5EF4-FFF2-40B4-BE49-F238E27FC236}">
                <a16:creationId xmlns:a16="http://schemas.microsoft.com/office/drawing/2014/main" id="{180FD84D-3259-31EA-AA05-DE850F53B01F}"/>
              </a:ext>
            </a:extLst>
          </p:cNvPr>
          <p:cNvCxnSpPr>
            <a:cxnSpLocks/>
          </p:cNvCxnSpPr>
          <p:nvPr/>
        </p:nvCxnSpPr>
        <p:spPr>
          <a:xfrm flipH="1">
            <a:off x="5464387" y="4443980"/>
            <a:ext cx="146570" cy="2274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6" name="Gerader Verbinder 405">
            <a:extLst>
              <a:ext uri="{FF2B5EF4-FFF2-40B4-BE49-F238E27FC236}">
                <a16:creationId xmlns:a16="http://schemas.microsoft.com/office/drawing/2014/main" id="{5C6D1940-A1A4-41B3-436C-A81C60CBEF76}"/>
              </a:ext>
            </a:extLst>
          </p:cNvPr>
          <p:cNvCxnSpPr>
            <a:cxnSpLocks/>
          </p:cNvCxnSpPr>
          <p:nvPr/>
        </p:nvCxnSpPr>
        <p:spPr>
          <a:xfrm flipH="1">
            <a:off x="5539377" y="4489541"/>
            <a:ext cx="146570" cy="2274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07" name="Ellipse 406">
            <a:extLst>
              <a:ext uri="{FF2B5EF4-FFF2-40B4-BE49-F238E27FC236}">
                <a16:creationId xmlns:a16="http://schemas.microsoft.com/office/drawing/2014/main" id="{9E933E5B-86CE-6224-F8CF-FE53D3D307C4}"/>
              </a:ext>
            </a:extLst>
          </p:cNvPr>
          <p:cNvSpPr/>
          <p:nvPr/>
        </p:nvSpPr>
        <p:spPr>
          <a:xfrm rot="1366714">
            <a:off x="5583321" y="430312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8" name="Gerader Verbinder 407">
            <a:extLst>
              <a:ext uri="{FF2B5EF4-FFF2-40B4-BE49-F238E27FC236}">
                <a16:creationId xmlns:a16="http://schemas.microsoft.com/office/drawing/2014/main" id="{63F9C1FC-37CC-A7D3-3145-F1C47E6B728A}"/>
              </a:ext>
            </a:extLst>
          </p:cNvPr>
          <p:cNvCxnSpPr>
            <a:cxnSpLocks/>
          </p:cNvCxnSpPr>
          <p:nvPr/>
        </p:nvCxnSpPr>
        <p:spPr>
          <a:xfrm flipV="1">
            <a:off x="4801735" y="4368756"/>
            <a:ext cx="231434" cy="14016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9" name="Gerader Verbinder 408">
            <a:extLst>
              <a:ext uri="{FF2B5EF4-FFF2-40B4-BE49-F238E27FC236}">
                <a16:creationId xmlns:a16="http://schemas.microsoft.com/office/drawing/2014/main" id="{460DA2AC-D7C4-BF98-8A4C-164665CEA8E6}"/>
              </a:ext>
            </a:extLst>
          </p:cNvPr>
          <p:cNvCxnSpPr>
            <a:cxnSpLocks/>
          </p:cNvCxnSpPr>
          <p:nvPr/>
        </p:nvCxnSpPr>
        <p:spPr>
          <a:xfrm flipV="1">
            <a:off x="4754307" y="4294933"/>
            <a:ext cx="231434" cy="14016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10" name="Ellipse 409">
            <a:extLst>
              <a:ext uri="{FF2B5EF4-FFF2-40B4-BE49-F238E27FC236}">
                <a16:creationId xmlns:a16="http://schemas.microsoft.com/office/drawing/2014/main" id="{1BA8E5AD-3B3A-95DA-BE50-95CE070AFB74}"/>
              </a:ext>
            </a:extLst>
          </p:cNvPr>
          <p:cNvSpPr/>
          <p:nvPr/>
        </p:nvSpPr>
        <p:spPr>
          <a:xfrm rot="13726714">
            <a:off x="4615393" y="441116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11" name="Gerader Verbinder 410">
            <a:extLst>
              <a:ext uri="{FF2B5EF4-FFF2-40B4-BE49-F238E27FC236}">
                <a16:creationId xmlns:a16="http://schemas.microsoft.com/office/drawing/2014/main" id="{41F253D2-9DB2-1EF5-9E08-6B692A97563F}"/>
              </a:ext>
            </a:extLst>
          </p:cNvPr>
          <p:cNvCxnSpPr>
            <a:cxnSpLocks/>
          </p:cNvCxnSpPr>
          <p:nvPr/>
        </p:nvCxnSpPr>
        <p:spPr>
          <a:xfrm flipH="1">
            <a:off x="5039625" y="4121928"/>
            <a:ext cx="231435" cy="14016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12" name="Gerader Verbinder 411">
            <a:extLst>
              <a:ext uri="{FF2B5EF4-FFF2-40B4-BE49-F238E27FC236}">
                <a16:creationId xmlns:a16="http://schemas.microsoft.com/office/drawing/2014/main" id="{31CA8792-EC2C-AFB8-CA07-EEF17421F23F}"/>
              </a:ext>
            </a:extLst>
          </p:cNvPr>
          <p:cNvCxnSpPr>
            <a:cxnSpLocks/>
          </p:cNvCxnSpPr>
          <p:nvPr/>
        </p:nvCxnSpPr>
        <p:spPr>
          <a:xfrm flipH="1">
            <a:off x="5087053" y="4195751"/>
            <a:ext cx="231435" cy="14016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13" name="Ellipse 412">
            <a:extLst>
              <a:ext uri="{FF2B5EF4-FFF2-40B4-BE49-F238E27FC236}">
                <a16:creationId xmlns:a16="http://schemas.microsoft.com/office/drawing/2014/main" id="{4103BFCB-04BF-B730-7E7F-005CED0F1EE1}"/>
              </a:ext>
            </a:extLst>
          </p:cNvPr>
          <p:cNvSpPr/>
          <p:nvPr/>
        </p:nvSpPr>
        <p:spPr>
          <a:xfrm rot="2926714">
            <a:off x="5253376" y="401771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14" name="Gerader Verbinder 413">
            <a:extLst>
              <a:ext uri="{FF2B5EF4-FFF2-40B4-BE49-F238E27FC236}">
                <a16:creationId xmlns:a16="http://schemas.microsoft.com/office/drawing/2014/main" id="{D7D7CB36-4925-39D9-2921-4EDD93ACB5D1}"/>
              </a:ext>
            </a:extLst>
          </p:cNvPr>
          <p:cNvCxnSpPr>
            <a:cxnSpLocks/>
          </p:cNvCxnSpPr>
          <p:nvPr/>
        </p:nvCxnSpPr>
        <p:spPr>
          <a:xfrm flipH="1">
            <a:off x="6090977" y="1785221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713" name="Ellipse 712">
            <a:extLst>
              <a:ext uri="{FF2B5EF4-FFF2-40B4-BE49-F238E27FC236}">
                <a16:creationId xmlns:a16="http://schemas.microsoft.com/office/drawing/2014/main" id="{CD94C41B-2245-E38B-4E04-6C75E47598BF}"/>
              </a:ext>
            </a:extLst>
          </p:cNvPr>
          <p:cNvSpPr/>
          <p:nvPr/>
        </p:nvSpPr>
        <p:spPr>
          <a:xfrm rot="1829820">
            <a:off x="7390416" y="223562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14" name="Gruppieren 713">
            <a:extLst>
              <a:ext uri="{FF2B5EF4-FFF2-40B4-BE49-F238E27FC236}">
                <a16:creationId xmlns:a16="http://schemas.microsoft.com/office/drawing/2014/main" id="{AFC19AE7-39F2-1361-F1A3-515EEB9BCBEF}"/>
              </a:ext>
            </a:extLst>
          </p:cNvPr>
          <p:cNvGrpSpPr/>
          <p:nvPr/>
        </p:nvGrpSpPr>
        <p:grpSpPr>
          <a:xfrm rot="20958081">
            <a:off x="4694758" y="4307067"/>
            <a:ext cx="1135728" cy="488147"/>
            <a:chOff x="9181000" y="2835734"/>
            <a:chExt cx="1135728" cy="488147"/>
          </a:xfrm>
          <a:solidFill>
            <a:schemeClr val="accent1"/>
          </a:solidFill>
        </p:grpSpPr>
        <p:sp>
          <p:nvSpPr>
            <p:cNvPr id="715" name="Ellipse 714">
              <a:extLst>
                <a:ext uri="{FF2B5EF4-FFF2-40B4-BE49-F238E27FC236}">
                  <a16:creationId xmlns:a16="http://schemas.microsoft.com/office/drawing/2014/main" id="{7A3CC8C4-4B16-7D38-B58C-54A047EF6E30}"/>
                </a:ext>
              </a:extLst>
            </p:cNvPr>
            <p:cNvSpPr/>
            <p:nvPr/>
          </p:nvSpPr>
          <p:spPr>
            <a:xfrm rot="3410849">
              <a:off x="9506534" y="2587480"/>
              <a:ext cx="488147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6" name="Ellipse 715">
              <a:extLst>
                <a:ext uri="{FF2B5EF4-FFF2-40B4-BE49-F238E27FC236}">
                  <a16:creationId xmlns:a16="http://schemas.microsoft.com/office/drawing/2014/main" id="{64E75811-4E0D-55D7-4390-A214BC003083}"/>
                </a:ext>
              </a:extLst>
            </p:cNvPr>
            <p:cNvSpPr/>
            <p:nvPr/>
          </p:nvSpPr>
          <p:spPr>
            <a:xfrm rot="3410849">
              <a:off x="9564192" y="2471927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7" name="Ellipse 716">
              <a:extLst>
                <a:ext uri="{FF2B5EF4-FFF2-40B4-BE49-F238E27FC236}">
                  <a16:creationId xmlns:a16="http://schemas.microsoft.com/office/drawing/2014/main" id="{12EA74E6-5778-3FEB-0E06-8352B482B979}"/>
                </a:ext>
              </a:extLst>
            </p:cNvPr>
            <p:cNvSpPr/>
            <p:nvPr/>
          </p:nvSpPr>
          <p:spPr>
            <a:xfrm rot="3410849">
              <a:off x="9715264" y="2700891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18" name="Freihandform: Form 717">
            <a:extLst>
              <a:ext uri="{FF2B5EF4-FFF2-40B4-BE49-F238E27FC236}">
                <a16:creationId xmlns:a16="http://schemas.microsoft.com/office/drawing/2014/main" id="{F342A2FA-F39C-0CE7-9F43-64AB55A653D2}"/>
              </a:ext>
            </a:extLst>
          </p:cNvPr>
          <p:cNvSpPr/>
          <p:nvPr/>
        </p:nvSpPr>
        <p:spPr>
          <a:xfrm rot="4817968" flipV="1">
            <a:off x="5376299" y="4750401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9" name="Freihandform: Form 718">
            <a:extLst>
              <a:ext uri="{FF2B5EF4-FFF2-40B4-BE49-F238E27FC236}">
                <a16:creationId xmlns:a16="http://schemas.microsoft.com/office/drawing/2014/main" id="{17B06B51-C6C9-B52F-C0CE-E0EAAF47DD59}"/>
              </a:ext>
            </a:extLst>
          </p:cNvPr>
          <p:cNvSpPr/>
          <p:nvPr/>
        </p:nvSpPr>
        <p:spPr>
          <a:xfrm rot="9409828" flipV="1">
            <a:off x="3830707" y="3411256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1" name="Welle 720">
            <a:extLst>
              <a:ext uri="{FF2B5EF4-FFF2-40B4-BE49-F238E27FC236}">
                <a16:creationId xmlns:a16="http://schemas.microsoft.com/office/drawing/2014/main" id="{C9CFC894-EFF9-D247-BF72-212A072C94A5}"/>
              </a:ext>
            </a:extLst>
          </p:cNvPr>
          <p:cNvSpPr/>
          <p:nvPr/>
        </p:nvSpPr>
        <p:spPr>
          <a:xfrm rot="16200000">
            <a:off x="5633135" y="3005154"/>
            <a:ext cx="208626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2" name="Welle 721">
            <a:extLst>
              <a:ext uri="{FF2B5EF4-FFF2-40B4-BE49-F238E27FC236}">
                <a16:creationId xmlns:a16="http://schemas.microsoft.com/office/drawing/2014/main" id="{0021C21E-1F0D-9F7D-AC74-87EEC1C58113}"/>
              </a:ext>
            </a:extLst>
          </p:cNvPr>
          <p:cNvSpPr/>
          <p:nvPr/>
        </p:nvSpPr>
        <p:spPr>
          <a:xfrm rot="13988872">
            <a:off x="5675634" y="2977967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3" name="Welle 722">
            <a:extLst>
              <a:ext uri="{FF2B5EF4-FFF2-40B4-BE49-F238E27FC236}">
                <a16:creationId xmlns:a16="http://schemas.microsoft.com/office/drawing/2014/main" id="{BCC26F89-8F33-848B-A049-5870F6AE3795}"/>
              </a:ext>
            </a:extLst>
          </p:cNvPr>
          <p:cNvSpPr/>
          <p:nvPr/>
        </p:nvSpPr>
        <p:spPr>
          <a:xfrm rot="17843872">
            <a:off x="5801534" y="3016034"/>
            <a:ext cx="206842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4" name="Welle 723">
            <a:extLst>
              <a:ext uri="{FF2B5EF4-FFF2-40B4-BE49-F238E27FC236}">
                <a16:creationId xmlns:a16="http://schemas.microsoft.com/office/drawing/2014/main" id="{75E09DBE-B393-FE8D-407F-22FC6BE70839}"/>
              </a:ext>
            </a:extLst>
          </p:cNvPr>
          <p:cNvSpPr/>
          <p:nvPr/>
        </p:nvSpPr>
        <p:spPr>
          <a:xfrm rot="14901835">
            <a:off x="5875927" y="3005154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5" name="Welle 724">
            <a:extLst>
              <a:ext uri="{FF2B5EF4-FFF2-40B4-BE49-F238E27FC236}">
                <a16:creationId xmlns:a16="http://schemas.microsoft.com/office/drawing/2014/main" id="{C3481EB1-E243-4DD5-3DEC-733FB63504E6}"/>
              </a:ext>
            </a:extLst>
          </p:cNvPr>
          <p:cNvSpPr/>
          <p:nvPr/>
        </p:nvSpPr>
        <p:spPr>
          <a:xfrm rot="17125207">
            <a:off x="5957579" y="3024870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6" name="Welle 725">
            <a:extLst>
              <a:ext uri="{FF2B5EF4-FFF2-40B4-BE49-F238E27FC236}">
                <a16:creationId xmlns:a16="http://schemas.microsoft.com/office/drawing/2014/main" id="{21C62FE9-98DC-0CFD-9341-6EAEE6D52D85}"/>
              </a:ext>
            </a:extLst>
          </p:cNvPr>
          <p:cNvSpPr/>
          <p:nvPr/>
        </p:nvSpPr>
        <p:spPr>
          <a:xfrm rot="14901835">
            <a:off x="6026153" y="3014376"/>
            <a:ext cx="294571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7" name="Welle 726">
            <a:extLst>
              <a:ext uri="{FF2B5EF4-FFF2-40B4-BE49-F238E27FC236}">
                <a16:creationId xmlns:a16="http://schemas.microsoft.com/office/drawing/2014/main" id="{8692C21F-F908-FA17-0E9F-1C42C0A3176B}"/>
              </a:ext>
            </a:extLst>
          </p:cNvPr>
          <p:cNvSpPr/>
          <p:nvPr/>
        </p:nvSpPr>
        <p:spPr>
          <a:xfrm rot="18650522">
            <a:off x="6164948" y="3083704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8" name="Welle 727">
            <a:extLst>
              <a:ext uri="{FF2B5EF4-FFF2-40B4-BE49-F238E27FC236}">
                <a16:creationId xmlns:a16="http://schemas.microsoft.com/office/drawing/2014/main" id="{736D81D2-531A-5B29-416D-F788EEC44737}"/>
              </a:ext>
            </a:extLst>
          </p:cNvPr>
          <p:cNvSpPr/>
          <p:nvPr/>
        </p:nvSpPr>
        <p:spPr>
          <a:xfrm rot="14901835">
            <a:off x="6290686" y="3079745"/>
            <a:ext cx="290318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9" name="Welle 728">
            <a:extLst>
              <a:ext uri="{FF2B5EF4-FFF2-40B4-BE49-F238E27FC236}">
                <a16:creationId xmlns:a16="http://schemas.microsoft.com/office/drawing/2014/main" id="{B58004FA-393B-2CEE-4C6F-A0D9E58DDD5D}"/>
              </a:ext>
            </a:extLst>
          </p:cNvPr>
          <p:cNvSpPr/>
          <p:nvPr/>
        </p:nvSpPr>
        <p:spPr>
          <a:xfrm rot="11782273">
            <a:off x="6460934" y="3225382"/>
            <a:ext cx="246170" cy="10352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0" name="Welle 729">
            <a:extLst>
              <a:ext uri="{FF2B5EF4-FFF2-40B4-BE49-F238E27FC236}">
                <a16:creationId xmlns:a16="http://schemas.microsoft.com/office/drawing/2014/main" id="{6605AF5E-FE33-5A33-601B-DF0F17C4EE76}"/>
              </a:ext>
            </a:extLst>
          </p:cNvPr>
          <p:cNvSpPr/>
          <p:nvPr/>
        </p:nvSpPr>
        <p:spPr>
          <a:xfrm rot="19022769">
            <a:off x="6523798" y="3335498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1" name="Welle 730">
            <a:extLst>
              <a:ext uri="{FF2B5EF4-FFF2-40B4-BE49-F238E27FC236}">
                <a16:creationId xmlns:a16="http://schemas.microsoft.com/office/drawing/2014/main" id="{17E78107-29C1-0B48-7EAA-57C0A3125001}"/>
              </a:ext>
            </a:extLst>
          </p:cNvPr>
          <p:cNvSpPr/>
          <p:nvPr/>
        </p:nvSpPr>
        <p:spPr>
          <a:xfrm rot="13073437">
            <a:off x="6499182" y="3471876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2" name="Welle 731">
            <a:extLst>
              <a:ext uri="{FF2B5EF4-FFF2-40B4-BE49-F238E27FC236}">
                <a16:creationId xmlns:a16="http://schemas.microsoft.com/office/drawing/2014/main" id="{778F6185-2EAE-CCB8-B49B-BD4BC6CE0662}"/>
              </a:ext>
            </a:extLst>
          </p:cNvPr>
          <p:cNvSpPr/>
          <p:nvPr/>
        </p:nvSpPr>
        <p:spPr>
          <a:xfrm rot="11194138">
            <a:off x="6498720" y="3536814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3" name="Welle 732">
            <a:extLst>
              <a:ext uri="{FF2B5EF4-FFF2-40B4-BE49-F238E27FC236}">
                <a16:creationId xmlns:a16="http://schemas.microsoft.com/office/drawing/2014/main" id="{35ABF1E7-F99B-A9B1-1085-7EE4B8FC18FE}"/>
              </a:ext>
            </a:extLst>
          </p:cNvPr>
          <p:cNvSpPr/>
          <p:nvPr/>
        </p:nvSpPr>
        <p:spPr>
          <a:xfrm rot="13918732">
            <a:off x="6425761" y="3603097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4" name="Welle 733">
            <a:extLst>
              <a:ext uri="{FF2B5EF4-FFF2-40B4-BE49-F238E27FC236}">
                <a16:creationId xmlns:a16="http://schemas.microsoft.com/office/drawing/2014/main" id="{B34CEA8A-4515-B2F0-A459-56C1BBDBC991}"/>
              </a:ext>
            </a:extLst>
          </p:cNvPr>
          <p:cNvSpPr/>
          <p:nvPr/>
        </p:nvSpPr>
        <p:spPr>
          <a:xfrm rot="1121879">
            <a:off x="6397633" y="3674425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5" name="Welle 734">
            <a:extLst>
              <a:ext uri="{FF2B5EF4-FFF2-40B4-BE49-F238E27FC236}">
                <a16:creationId xmlns:a16="http://schemas.microsoft.com/office/drawing/2014/main" id="{4DC05876-49AF-E8BF-5023-97601A83B45F}"/>
              </a:ext>
            </a:extLst>
          </p:cNvPr>
          <p:cNvSpPr/>
          <p:nvPr/>
        </p:nvSpPr>
        <p:spPr>
          <a:xfrm rot="14901835">
            <a:off x="6306265" y="3726667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6" name="Welle 735">
            <a:extLst>
              <a:ext uri="{FF2B5EF4-FFF2-40B4-BE49-F238E27FC236}">
                <a16:creationId xmlns:a16="http://schemas.microsoft.com/office/drawing/2014/main" id="{86C854A7-ACC8-E072-704A-8013FDE8566D}"/>
              </a:ext>
            </a:extLst>
          </p:cNvPr>
          <p:cNvSpPr/>
          <p:nvPr/>
        </p:nvSpPr>
        <p:spPr>
          <a:xfrm rot="12925246">
            <a:off x="6262217" y="3789224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7" name="Welle 736">
            <a:extLst>
              <a:ext uri="{FF2B5EF4-FFF2-40B4-BE49-F238E27FC236}">
                <a16:creationId xmlns:a16="http://schemas.microsoft.com/office/drawing/2014/main" id="{1A40DEA1-AA02-B070-1C22-2F5BF77A0B9F}"/>
              </a:ext>
            </a:extLst>
          </p:cNvPr>
          <p:cNvSpPr/>
          <p:nvPr/>
        </p:nvSpPr>
        <p:spPr>
          <a:xfrm rot="14901835">
            <a:off x="6189275" y="3814471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8" name="Welle 737">
            <a:extLst>
              <a:ext uri="{FF2B5EF4-FFF2-40B4-BE49-F238E27FC236}">
                <a16:creationId xmlns:a16="http://schemas.microsoft.com/office/drawing/2014/main" id="{FFF90DF4-694A-CCE4-785C-B87F0C419646}"/>
              </a:ext>
            </a:extLst>
          </p:cNvPr>
          <p:cNvSpPr/>
          <p:nvPr/>
        </p:nvSpPr>
        <p:spPr>
          <a:xfrm rot="12787036">
            <a:off x="6149542" y="3883564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39" name="Gruppieren 738">
            <a:extLst>
              <a:ext uri="{FF2B5EF4-FFF2-40B4-BE49-F238E27FC236}">
                <a16:creationId xmlns:a16="http://schemas.microsoft.com/office/drawing/2014/main" id="{7F159805-EF25-587E-6FD8-389A905C437A}"/>
              </a:ext>
            </a:extLst>
          </p:cNvPr>
          <p:cNvGrpSpPr/>
          <p:nvPr/>
        </p:nvGrpSpPr>
        <p:grpSpPr>
          <a:xfrm rot="20347899">
            <a:off x="6611232" y="4183632"/>
            <a:ext cx="360000" cy="1000399"/>
            <a:chOff x="9270389" y="4019831"/>
            <a:chExt cx="360000" cy="1000399"/>
          </a:xfrm>
          <a:solidFill>
            <a:srgbClr val="008000"/>
          </a:solidFill>
        </p:grpSpPr>
        <p:sp>
          <p:nvSpPr>
            <p:cNvPr id="740" name="Ellipse 739">
              <a:extLst>
                <a:ext uri="{FF2B5EF4-FFF2-40B4-BE49-F238E27FC236}">
                  <a16:creationId xmlns:a16="http://schemas.microsoft.com/office/drawing/2014/main" id="{2941DD50-CAFB-5E8C-D5C1-C4996126AC78}"/>
                </a:ext>
              </a:extLst>
            </p:cNvPr>
            <p:cNvSpPr/>
            <p:nvPr/>
          </p:nvSpPr>
          <p:spPr>
            <a:xfrm>
              <a:off x="9270389" y="4660230"/>
              <a:ext cx="360000" cy="360000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1" name="Ellipse 740">
              <a:extLst>
                <a:ext uri="{FF2B5EF4-FFF2-40B4-BE49-F238E27FC236}">
                  <a16:creationId xmlns:a16="http://schemas.microsoft.com/office/drawing/2014/main" id="{5EC5F876-F73F-B4BE-3140-E4E44CAFFC4C}"/>
                </a:ext>
              </a:extLst>
            </p:cNvPr>
            <p:cNvSpPr/>
            <p:nvPr/>
          </p:nvSpPr>
          <p:spPr>
            <a:xfrm>
              <a:off x="9270389" y="4019831"/>
              <a:ext cx="360000" cy="360000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2" name="Rechteck 741">
              <a:extLst>
                <a:ext uri="{FF2B5EF4-FFF2-40B4-BE49-F238E27FC236}">
                  <a16:creationId xmlns:a16="http://schemas.microsoft.com/office/drawing/2014/main" id="{8AE0B560-D8BF-8976-F5CC-AACC017C6B86}"/>
                </a:ext>
              </a:extLst>
            </p:cNvPr>
            <p:cNvSpPr/>
            <p:nvPr/>
          </p:nvSpPr>
          <p:spPr>
            <a:xfrm flipH="1">
              <a:off x="9372353" y="4214212"/>
              <a:ext cx="143968" cy="648215"/>
            </a:xfrm>
            <a:prstGeom prst="rect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3" name="Ellipse 742">
              <a:extLst>
                <a:ext uri="{FF2B5EF4-FFF2-40B4-BE49-F238E27FC236}">
                  <a16:creationId xmlns:a16="http://schemas.microsoft.com/office/drawing/2014/main" id="{B5A6D2FC-9760-C8B1-BCF6-A70F4EDF75CF}"/>
                </a:ext>
              </a:extLst>
            </p:cNvPr>
            <p:cNvSpPr/>
            <p:nvPr/>
          </p:nvSpPr>
          <p:spPr>
            <a:xfrm>
              <a:off x="9298633" y="4101465"/>
              <a:ext cx="303509" cy="277371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4" name="Ellipse 743">
              <a:extLst>
                <a:ext uri="{FF2B5EF4-FFF2-40B4-BE49-F238E27FC236}">
                  <a16:creationId xmlns:a16="http://schemas.microsoft.com/office/drawing/2014/main" id="{D7D29730-1510-D346-EA7C-D3ACAC0CFD1C}"/>
                </a:ext>
              </a:extLst>
            </p:cNvPr>
            <p:cNvSpPr/>
            <p:nvPr/>
          </p:nvSpPr>
          <p:spPr>
            <a:xfrm>
              <a:off x="9298632" y="4662104"/>
              <a:ext cx="303509" cy="277371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45" name="Freihandform: Form 744">
            <a:extLst>
              <a:ext uri="{FF2B5EF4-FFF2-40B4-BE49-F238E27FC236}">
                <a16:creationId xmlns:a16="http://schemas.microsoft.com/office/drawing/2014/main" id="{CFD446CA-F715-7D5A-6C11-B7A9C1121E28}"/>
              </a:ext>
            </a:extLst>
          </p:cNvPr>
          <p:cNvSpPr/>
          <p:nvPr/>
        </p:nvSpPr>
        <p:spPr>
          <a:xfrm rot="728166" flipV="1">
            <a:off x="6909240" y="3797609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46" name="Gruppieren 745">
            <a:extLst>
              <a:ext uri="{FF2B5EF4-FFF2-40B4-BE49-F238E27FC236}">
                <a16:creationId xmlns:a16="http://schemas.microsoft.com/office/drawing/2014/main" id="{A9F31177-D78E-890A-2F7B-A8378A0BAF64}"/>
              </a:ext>
            </a:extLst>
          </p:cNvPr>
          <p:cNvGrpSpPr/>
          <p:nvPr/>
        </p:nvGrpSpPr>
        <p:grpSpPr>
          <a:xfrm rot="1372357">
            <a:off x="6914490" y="2918207"/>
            <a:ext cx="1135727" cy="488147"/>
            <a:chOff x="9181001" y="2835735"/>
            <a:chExt cx="1135727" cy="488147"/>
          </a:xfrm>
          <a:solidFill>
            <a:schemeClr val="accent1"/>
          </a:solidFill>
        </p:grpSpPr>
        <p:sp>
          <p:nvSpPr>
            <p:cNvPr id="747" name="Ellipse 746">
              <a:extLst>
                <a:ext uri="{FF2B5EF4-FFF2-40B4-BE49-F238E27FC236}">
                  <a16:creationId xmlns:a16="http://schemas.microsoft.com/office/drawing/2014/main" id="{A4A4D9B6-C9F6-AFEA-7FB4-CDED19C28271}"/>
                </a:ext>
              </a:extLst>
            </p:cNvPr>
            <p:cNvSpPr/>
            <p:nvPr/>
          </p:nvSpPr>
          <p:spPr>
            <a:xfrm rot="3410849">
              <a:off x="9506534" y="2587481"/>
              <a:ext cx="488147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8" name="Ellipse 747">
              <a:extLst>
                <a:ext uri="{FF2B5EF4-FFF2-40B4-BE49-F238E27FC236}">
                  <a16:creationId xmlns:a16="http://schemas.microsoft.com/office/drawing/2014/main" id="{900EAA61-900E-CD7C-6DC9-E333A4912EFE}"/>
                </a:ext>
              </a:extLst>
            </p:cNvPr>
            <p:cNvSpPr/>
            <p:nvPr/>
          </p:nvSpPr>
          <p:spPr>
            <a:xfrm rot="3410849">
              <a:off x="9564193" y="2471928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9" name="Ellipse 748">
              <a:extLst>
                <a:ext uri="{FF2B5EF4-FFF2-40B4-BE49-F238E27FC236}">
                  <a16:creationId xmlns:a16="http://schemas.microsoft.com/office/drawing/2014/main" id="{1A865E24-7848-0F1B-2B75-2637D5F47200}"/>
                </a:ext>
              </a:extLst>
            </p:cNvPr>
            <p:cNvSpPr/>
            <p:nvPr/>
          </p:nvSpPr>
          <p:spPr>
            <a:xfrm rot="3410849">
              <a:off x="9715264" y="2700891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50" name="Freihandform: Form 749">
            <a:extLst>
              <a:ext uri="{FF2B5EF4-FFF2-40B4-BE49-F238E27FC236}">
                <a16:creationId xmlns:a16="http://schemas.microsoft.com/office/drawing/2014/main" id="{C6D71AD4-06D2-DAD8-902A-425921ADD220}"/>
              </a:ext>
            </a:extLst>
          </p:cNvPr>
          <p:cNvSpPr/>
          <p:nvPr/>
        </p:nvSpPr>
        <p:spPr>
          <a:xfrm rot="18750808" flipV="1">
            <a:off x="6709544" y="2075195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51" name="Gruppieren 750">
            <a:extLst>
              <a:ext uri="{FF2B5EF4-FFF2-40B4-BE49-F238E27FC236}">
                <a16:creationId xmlns:a16="http://schemas.microsoft.com/office/drawing/2014/main" id="{A3E4E0D7-E079-8E21-135E-BB1F423B60BD}"/>
              </a:ext>
            </a:extLst>
          </p:cNvPr>
          <p:cNvGrpSpPr/>
          <p:nvPr/>
        </p:nvGrpSpPr>
        <p:grpSpPr>
          <a:xfrm rot="19312985">
            <a:off x="5866859" y="1862985"/>
            <a:ext cx="1135727" cy="488147"/>
            <a:chOff x="9181001" y="2835735"/>
            <a:chExt cx="1135727" cy="488147"/>
          </a:xfrm>
          <a:solidFill>
            <a:schemeClr val="accent1"/>
          </a:solidFill>
        </p:grpSpPr>
        <p:sp>
          <p:nvSpPr>
            <p:cNvPr id="752" name="Ellipse 751">
              <a:extLst>
                <a:ext uri="{FF2B5EF4-FFF2-40B4-BE49-F238E27FC236}">
                  <a16:creationId xmlns:a16="http://schemas.microsoft.com/office/drawing/2014/main" id="{2DBDDED2-A93E-B89B-1275-D5FEFDE93209}"/>
                </a:ext>
              </a:extLst>
            </p:cNvPr>
            <p:cNvSpPr/>
            <p:nvPr/>
          </p:nvSpPr>
          <p:spPr>
            <a:xfrm rot="3410849">
              <a:off x="9506534" y="2587481"/>
              <a:ext cx="488147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3" name="Ellipse 752">
              <a:extLst>
                <a:ext uri="{FF2B5EF4-FFF2-40B4-BE49-F238E27FC236}">
                  <a16:creationId xmlns:a16="http://schemas.microsoft.com/office/drawing/2014/main" id="{40F842FF-B054-F9CD-6F39-572230FDD58D}"/>
                </a:ext>
              </a:extLst>
            </p:cNvPr>
            <p:cNvSpPr/>
            <p:nvPr/>
          </p:nvSpPr>
          <p:spPr>
            <a:xfrm rot="3410849">
              <a:off x="9564193" y="2471928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4" name="Ellipse 753">
              <a:extLst>
                <a:ext uri="{FF2B5EF4-FFF2-40B4-BE49-F238E27FC236}">
                  <a16:creationId xmlns:a16="http://schemas.microsoft.com/office/drawing/2014/main" id="{4B6B49B1-9B79-5576-6CE9-5AC950FFBFF4}"/>
                </a:ext>
              </a:extLst>
            </p:cNvPr>
            <p:cNvSpPr/>
            <p:nvPr/>
          </p:nvSpPr>
          <p:spPr>
            <a:xfrm rot="3410849">
              <a:off x="9715264" y="2700891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55" name="Gruppieren 754">
            <a:extLst>
              <a:ext uri="{FF2B5EF4-FFF2-40B4-BE49-F238E27FC236}">
                <a16:creationId xmlns:a16="http://schemas.microsoft.com/office/drawing/2014/main" id="{C163B2BD-BA15-7072-01AE-1B127577EC2F}"/>
              </a:ext>
            </a:extLst>
          </p:cNvPr>
          <p:cNvGrpSpPr/>
          <p:nvPr/>
        </p:nvGrpSpPr>
        <p:grpSpPr>
          <a:xfrm rot="20959363">
            <a:off x="5618228" y="1621280"/>
            <a:ext cx="360000" cy="1000399"/>
            <a:chOff x="9270389" y="4019831"/>
            <a:chExt cx="360000" cy="1000399"/>
          </a:xfrm>
          <a:solidFill>
            <a:srgbClr val="008000"/>
          </a:solidFill>
        </p:grpSpPr>
        <p:sp>
          <p:nvSpPr>
            <p:cNvPr id="756" name="Ellipse 755">
              <a:extLst>
                <a:ext uri="{FF2B5EF4-FFF2-40B4-BE49-F238E27FC236}">
                  <a16:creationId xmlns:a16="http://schemas.microsoft.com/office/drawing/2014/main" id="{53C8E476-066D-4C5D-A5D6-661E5BE95CFF}"/>
                </a:ext>
              </a:extLst>
            </p:cNvPr>
            <p:cNvSpPr/>
            <p:nvPr/>
          </p:nvSpPr>
          <p:spPr>
            <a:xfrm>
              <a:off x="9270389" y="4660230"/>
              <a:ext cx="360000" cy="360000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7" name="Ellipse 756">
              <a:extLst>
                <a:ext uri="{FF2B5EF4-FFF2-40B4-BE49-F238E27FC236}">
                  <a16:creationId xmlns:a16="http://schemas.microsoft.com/office/drawing/2014/main" id="{A4F2DBC4-0983-3AF4-7750-9268D1CFA95C}"/>
                </a:ext>
              </a:extLst>
            </p:cNvPr>
            <p:cNvSpPr/>
            <p:nvPr/>
          </p:nvSpPr>
          <p:spPr>
            <a:xfrm>
              <a:off x="9270389" y="4019831"/>
              <a:ext cx="360000" cy="360000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8" name="Rechteck 757">
              <a:extLst>
                <a:ext uri="{FF2B5EF4-FFF2-40B4-BE49-F238E27FC236}">
                  <a16:creationId xmlns:a16="http://schemas.microsoft.com/office/drawing/2014/main" id="{E3D1653C-FCB4-CE63-A24E-BC97536D380B}"/>
                </a:ext>
              </a:extLst>
            </p:cNvPr>
            <p:cNvSpPr/>
            <p:nvPr/>
          </p:nvSpPr>
          <p:spPr>
            <a:xfrm flipH="1">
              <a:off x="9372353" y="4214212"/>
              <a:ext cx="143968" cy="648215"/>
            </a:xfrm>
            <a:prstGeom prst="rect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9" name="Ellipse 758">
              <a:extLst>
                <a:ext uri="{FF2B5EF4-FFF2-40B4-BE49-F238E27FC236}">
                  <a16:creationId xmlns:a16="http://schemas.microsoft.com/office/drawing/2014/main" id="{13FD9456-AF97-C439-2001-F6A2170D6D54}"/>
                </a:ext>
              </a:extLst>
            </p:cNvPr>
            <p:cNvSpPr/>
            <p:nvPr/>
          </p:nvSpPr>
          <p:spPr>
            <a:xfrm>
              <a:off x="9298633" y="4101465"/>
              <a:ext cx="303509" cy="277371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0" name="Ellipse 759">
              <a:extLst>
                <a:ext uri="{FF2B5EF4-FFF2-40B4-BE49-F238E27FC236}">
                  <a16:creationId xmlns:a16="http://schemas.microsoft.com/office/drawing/2014/main" id="{E5F14D24-A55F-042A-9F66-9B746195E741}"/>
                </a:ext>
              </a:extLst>
            </p:cNvPr>
            <p:cNvSpPr/>
            <p:nvPr/>
          </p:nvSpPr>
          <p:spPr>
            <a:xfrm>
              <a:off x="9298632" y="4662104"/>
              <a:ext cx="303509" cy="277371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61" name="Freihandform: Form 760">
            <a:extLst>
              <a:ext uri="{FF2B5EF4-FFF2-40B4-BE49-F238E27FC236}">
                <a16:creationId xmlns:a16="http://schemas.microsoft.com/office/drawing/2014/main" id="{8C4833E0-BFFD-C0AD-6A9A-8BC92596EC49}"/>
              </a:ext>
            </a:extLst>
          </p:cNvPr>
          <p:cNvSpPr/>
          <p:nvPr/>
        </p:nvSpPr>
        <p:spPr>
          <a:xfrm rot="12549675" flipV="1">
            <a:off x="4162876" y="2043102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BF377E2-1AF0-7F48-D81F-FB2320E19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619765">
            <a:off x="5353158" y="3485010"/>
            <a:ext cx="969264" cy="50292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B7561687-20FF-25D4-A6CB-FCF43B8A1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717432">
            <a:off x="6301783" y="3152855"/>
            <a:ext cx="969264" cy="50292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1210C938-69EB-DEF3-F3E2-192246E01C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209214">
            <a:off x="3980775" y="1198853"/>
            <a:ext cx="969264" cy="50292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E599CF6-4D7C-6B82-28AA-DFBC4E70A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460147">
            <a:off x="4058901" y="5341368"/>
            <a:ext cx="969264" cy="50292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7FD49515-421B-D61E-0B73-308EC355C2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889706">
            <a:off x="2881534" y="3171636"/>
            <a:ext cx="969264" cy="50292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228D815C-1687-177F-1DA4-2063268E3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148140">
            <a:off x="6947862" y="1185594"/>
            <a:ext cx="969264" cy="50292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5FB1EE9F-A08D-51BE-D996-93BD5C748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060074">
            <a:off x="8281891" y="4172580"/>
            <a:ext cx="969264" cy="50292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D3BFD61B-E897-DB87-80B5-D523BF394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122826">
            <a:off x="7961682" y="2110453"/>
            <a:ext cx="969264" cy="50292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5B650F24-F6C0-7E3E-644D-F4BA32A05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820210">
            <a:off x="6584341" y="5643558"/>
            <a:ext cx="969264" cy="502920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E807E631-CC8C-2FBA-9A28-ED7DB3CD44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738037">
            <a:off x="8492351" y="3482712"/>
            <a:ext cx="1434084" cy="434340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EDC61C73-6C71-E265-3301-85F633612B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075244">
            <a:off x="5299859" y="565507"/>
            <a:ext cx="1434084" cy="434340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39755147-E3F3-9BC8-0A54-E34FB91E51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10526">
            <a:off x="4929473" y="6068369"/>
            <a:ext cx="1434084" cy="434340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F622895A-6D3C-E920-3E8B-C7ECEFB5C1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98618">
            <a:off x="2578391" y="1825602"/>
            <a:ext cx="1434084" cy="434340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26597424-8EC1-0CBD-740C-9C03A9830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3076465">
            <a:off x="7730888" y="5266374"/>
            <a:ext cx="1434084" cy="434340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41F5613E-B044-364D-F366-DBF4913035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402886">
            <a:off x="2457992" y="4461213"/>
            <a:ext cx="1434084" cy="43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992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6" name="Gerader Verbinder 245">
            <a:extLst>
              <a:ext uri="{FF2B5EF4-FFF2-40B4-BE49-F238E27FC236}">
                <a16:creationId xmlns:a16="http://schemas.microsoft.com/office/drawing/2014/main" id="{ED827A69-2C9C-5F3E-E2AF-D72F966A1021}"/>
              </a:ext>
            </a:extLst>
          </p:cNvPr>
          <p:cNvCxnSpPr>
            <a:cxnSpLocks/>
          </p:cNvCxnSpPr>
          <p:nvPr/>
        </p:nvCxnSpPr>
        <p:spPr>
          <a:xfrm flipH="1">
            <a:off x="6089743" y="1785272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47" name="Gerader Verbinder 246">
            <a:extLst>
              <a:ext uri="{FF2B5EF4-FFF2-40B4-BE49-F238E27FC236}">
                <a16:creationId xmlns:a16="http://schemas.microsoft.com/office/drawing/2014/main" id="{4690A58F-ED12-7DC3-0F91-070DE4C19722}"/>
              </a:ext>
            </a:extLst>
          </p:cNvPr>
          <p:cNvCxnSpPr>
            <a:cxnSpLocks/>
          </p:cNvCxnSpPr>
          <p:nvPr/>
        </p:nvCxnSpPr>
        <p:spPr>
          <a:xfrm flipH="1">
            <a:off x="6177488" y="1785271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48" name="Ellipse 247">
            <a:extLst>
              <a:ext uri="{FF2B5EF4-FFF2-40B4-BE49-F238E27FC236}">
                <a16:creationId xmlns:a16="http://schemas.microsoft.com/office/drawing/2014/main" id="{9CA70A41-578A-3769-9FD4-4B3BC3DF9B85}"/>
              </a:ext>
            </a:extLst>
          </p:cNvPr>
          <p:cNvSpPr/>
          <p:nvPr/>
        </p:nvSpPr>
        <p:spPr>
          <a:xfrm rot="21089820">
            <a:off x="6037762" y="161159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9" name="Gerader Verbinder 248">
            <a:extLst>
              <a:ext uri="{FF2B5EF4-FFF2-40B4-BE49-F238E27FC236}">
                <a16:creationId xmlns:a16="http://schemas.microsoft.com/office/drawing/2014/main" id="{9E978A76-386A-6229-A4E2-A94C3C18BA3D}"/>
              </a:ext>
            </a:extLst>
          </p:cNvPr>
          <p:cNvCxnSpPr>
            <a:cxnSpLocks/>
          </p:cNvCxnSpPr>
          <p:nvPr/>
        </p:nvCxnSpPr>
        <p:spPr>
          <a:xfrm flipV="1">
            <a:off x="6168825" y="2118832"/>
            <a:ext cx="7170" cy="2704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0" name="Gerader Verbinder 249">
            <a:extLst>
              <a:ext uri="{FF2B5EF4-FFF2-40B4-BE49-F238E27FC236}">
                <a16:creationId xmlns:a16="http://schemas.microsoft.com/office/drawing/2014/main" id="{EA5FFAED-9DE1-60C8-B424-A4446314A854}"/>
              </a:ext>
            </a:extLst>
          </p:cNvPr>
          <p:cNvCxnSpPr>
            <a:cxnSpLocks/>
          </p:cNvCxnSpPr>
          <p:nvPr/>
        </p:nvCxnSpPr>
        <p:spPr>
          <a:xfrm flipV="1">
            <a:off x="6081080" y="2118833"/>
            <a:ext cx="7170" cy="2704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51" name="Ellipse 250">
            <a:extLst>
              <a:ext uri="{FF2B5EF4-FFF2-40B4-BE49-F238E27FC236}">
                <a16:creationId xmlns:a16="http://schemas.microsoft.com/office/drawing/2014/main" id="{24FC81C4-59A2-974A-5D4D-7A9C023BA093}"/>
              </a:ext>
            </a:extLst>
          </p:cNvPr>
          <p:cNvSpPr/>
          <p:nvPr/>
        </p:nvSpPr>
        <p:spPr>
          <a:xfrm rot="10289820">
            <a:off x="6023951" y="236101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2" name="Gerader Verbinder 251">
            <a:extLst>
              <a:ext uri="{FF2B5EF4-FFF2-40B4-BE49-F238E27FC236}">
                <a16:creationId xmlns:a16="http://schemas.microsoft.com/office/drawing/2014/main" id="{722ACD01-BA06-E45B-F59D-37F3653F9F9A}"/>
              </a:ext>
            </a:extLst>
          </p:cNvPr>
          <p:cNvCxnSpPr>
            <a:cxnSpLocks/>
          </p:cNvCxnSpPr>
          <p:nvPr/>
        </p:nvCxnSpPr>
        <p:spPr>
          <a:xfrm flipH="1">
            <a:off x="6108630" y="4563256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3" name="Gerader Verbinder 252">
            <a:extLst>
              <a:ext uri="{FF2B5EF4-FFF2-40B4-BE49-F238E27FC236}">
                <a16:creationId xmlns:a16="http://schemas.microsoft.com/office/drawing/2014/main" id="{F3C533C9-C280-EB75-FCC6-5FA90256087D}"/>
              </a:ext>
            </a:extLst>
          </p:cNvPr>
          <p:cNvCxnSpPr>
            <a:cxnSpLocks/>
          </p:cNvCxnSpPr>
          <p:nvPr/>
        </p:nvCxnSpPr>
        <p:spPr>
          <a:xfrm flipH="1">
            <a:off x="6196375" y="4563255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54" name="Ellipse 253">
            <a:extLst>
              <a:ext uri="{FF2B5EF4-FFF2-40B4-BE49-F238E27FC236}">
                <a16:creationId xmlns:a16="http://schemas.microsoft.com/office/drawing/2014/main" id="{83307C37-3CEF-554B-B9B0-225A9CE37808}"/>
              </a:ext>
            </a:extLst>
          </p:cNvPr>
          <p:cNvSpPr/>
          <p:nvPr/>
        </p:nvSpPr>
        <p:spPr>
          <a:xfrm rot="21089820">
            <a:off x="6056649" y="438957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5" name="Gerader Verbinder 254">
            <a:extLst>
              <a:ext uri="{FF2B5EF4-FFF2-40B4-BE49-F238E27FC236}">
                <a16:creationId xmlns:a16="http://schemas.microsoft.com/office/drawing/2014/main" id="{E5E5CC6D-1A9A-4FB7-375B-D4E10D7A5556}"/>
              </a:ext>
            </a:extLst>
          </p:cNvPr>
          <p:cNvCxnSpPr>
            <a:cxnSpLocks/>
          </p:cNvCxnSpPr>
          <p:nvPr/>
        </p:nvCxnSpPr>
        <p:spPr>
          <a:xfrm flipV="1">
            <a:off x="6187712" y="4896816"/>
            <a:ext cx="7170" cy="2704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6" name="Gerader Verbinder 255">
            <a:extLst>
              <a:ext uri="{FF2B5EF4-FFF2-40B4-BE49-F238E27FC236}">
                <a16:creationId xmlns:a16="http://schemas.microsoft.com/office/drawing/2014/main" id="{90C3EBAE-1971-581E-DD01-0AD02A717E89}"/>
              </a:ext>
            </a:extLst>
          </p:cNvPr>
          <p:cNvCxnSpPr>
            <a:cxnSpLocks/>
          </p:cNvCxnSpPr>
          <p:nvPr/>
        </p:nvCxnSpPr>
        <p:spPr>
          <a:xfrm flipV="1">
            <a:off x="6099967" y="4896817"/>
            <a:ext cx="7170" cy="2704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57" name="Ellipse 256">
            <a:extLst>
              <a:ext uri="{FF2B5EF4-FFF2-40B4-BE49-F238E27FC236}">
                <a16:creationId xmlns:a16="http://schemas.microsoft.com/office/drawing/2014/main" id="{0D4463FA-EDFB-D088-8AB9-5447CB1A08D2}"/>
              </a:ext>
            </a:extLst>
          </p:cNvPr>
          <p:cNvSpPr/>
          <p:nvPr/>
        </p:nvSpPr>
        <p:spPr>
          <a:xfrm rot="10289820">
            <a:off x="6042838" y="513899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8" name="Gerader Verbinder 257">
            <a:extLst>
              <a:ext uri="{FF2B5EF4-FFF2-40B4-BE49-F238E27FC236}">
                <a16:creationId xmlns:a16="http://schemas.microsoft.com/office/drawing/2014/main" id="{0526B412-72F4-0266-49C7-73885130CBC9}"/>
              </a:ext>
            </a:extLst>
          </p:cNvPr>
          <p:cNvCxnSpPr>
            <a:cxnSpLocks/>
          </p:cNvCxnSpPr>
          <p:nvPr/>
        </p:nvCxnSpPr>
        <p:spPr>
          <a:xfrm flipH="1" flipV="1">
            <a:off x="2958481" y="3445872"/>
            <a:ext cx="270473" cy="71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9" name="Gerader Verbinder 258">
            <a:extLst>
              <a:ext uri="{FF2B5EF4-FFF2-40B4-BE49-F238E27FC236}">
                <a16:creationId xmlns:a16="http://schemas.microsoft.com/office/drawing/2014/main" id="{39EFD829-D9F2-0E2C-B2CB-123531FFDB31}"/>
              </a:ext>
            </a:extLst>
          </p:cNvPr>
          <p:cNvCxnSpPr>
            <a:cxnSpLocks/>
          </p:cNvCxnSpPr>
          <p:nvPr/>
        </p:nvCxnSpPr>
        <p:spPr>
          <a:xfrm flipH="1" flipV="1">
            <a:off x="2958482" y="3533617"/>
            <a:ext cx="270473" cy="71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0" name="Ellipse 259">
            <a:extLst>
              <a:ext uri="{FF2B5EF4-FFF2-40B4-BE49-F238E27FC236}">
                <a16:creationId xmlns:a16="http://schemas.microsoft.com/office/drawing/2014/main" id="{B1F1AD84-8314-8082-070A-9E08205C6016}"/>
              </a:ext>
            </a:extLst>
          </p:cNvPr>
          <p:cNvSpPr/>
          <p:nvPr/>
        </p:nvSpPr>
        <p:spPr>
          <a:xfrm rot="4889820">
            <a:off x="3199637" y="339491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1" name="Gerader Verbinder 260">
            <a:extLst>
              <a:ext uri="{FF2B5EF4-FFF2-40B4-BE49-F238E27FC236}">
                <a16:creationId xmlns:a16="http://schemas.microsoft.com/office/drawing/2014/main" id="{3B177C87-CDF9-B90E-BEA5-852A18D67A5B}"/>
              </a:ext>
            </a:extLst>
          </p:cNvPr>
          <p:cNvCxnSpPr>
            <a:cxnSpLocks/>
          </p:cNvCxnSpPr>
          <p:nvPr/>
        </p:nvCxnSpPr>
        <p:spPr>
          <a:xfrm>
            <a:off x="2624922" y="3524952"/>
            <a:ext cx="270472" cy="71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62" name="Gerader Verbinder 261">
            <a:extLst>
              <a:ext uri="{FF2B5EF4-FFF2-40B4-BE49-F238E27FC236}">
                <a16:creationId xmlns:a16="http://schemas.microsoft.com/office/drawing/2014/main" id="{14D4863A-C248-18DE-1D4A-847F58A81D9C}"/>
              </a:ext>
            </a:extLst>
          </p:cNvPr>
          <p:cNvCxnSpPr>
            <a:cxnSpLocks/>
          </p:cNvCxnSpPr>
          <p:nvPr/>
        </p:nvCxnSpPr>
        <p:spPr>
          <a:xfrm>
            <a:off x="2624921" y="3437207"/>
            <a:ext cx="270472" cy="71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3" name="Ellipse 262">
            <a:extLst>
              <a:ext uri="{FF2B5EF4-FFF2-40B4-BE49-F238E27FC236}">
                <a16:creationId xmlns:a16="http://schemas.microsoft.com/office/drawing/2014/main" id="{AD2DE0CB-E907-5049-CB06-E35EB38FD1D6}"/>
              </a:ext>
            </a:extLst>
          </p:cNvPr>
          <p:cNvSpPr/>
          <p:nvPr/>
        </p:nvSpPr>
        <p:spPr>
          <a:xfrm rot="15689820">
            <a:off x="2450213" y="338110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4" name="Gerader Verbinder 263">
            <a:extLst>
              <a:ext uri="{FF2B5EF4-FFF2-40B4-BE49-F238E27FC236}">
                <a16:creationId xmlns:a16="http://schemas.microsoft.com/office/drawing/2014/main" id="{D278FB53-1425-543A-E612-D04629D1F886}"/>
              </a:ext>
            </a:extLst>
          </p:cNvPr>
          <p:cNvCxnSpPr>
            <a:cxnSpLocks/>
          </p:cNvCxnSpPr>
          <p:nvPr/>
        </p:nvCxnSpPr>
        <p:spPr>
          <a:xfrm flipH="1">
            <a:off x="7559749" y="3360231"/>
            <a:ext cx="270507" cy="575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65" name="Gerader Verbinder 264">
            <a:extLst>
              <a:ext uri="{FF2B5EF4-FFF2-40B4-BE49-F238E27FC236}">
                <a16:creationId xmlns:a16="http://schemas.microsoft.com/office/drawing/2014/main" id="{C89631F5-7062-D245-A2E9-616B5468EE5B}"/>
              </a:ext>
            </a:extLst>
          </p:cNvPr>
          <p:cNvCxnSpPr>
            <a:cxnSpLocks/>
          </p:cNvCxnSpPr>
          <p:nvPr/>
        </p:nvCxnSpPr>
        <p:spPr>
          <a:xfrm flipH="1">
            <a:off x="7563942" y="3447876"/>
            <a:ext cx="270507" cy="575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6" name="Ellipse 265">
            <a:extLst>
              <a:ext uri="{FF2B5EF4-FFF2-40B4-BE49-F238E27FC236}">
                <a16:creationId xmlns:a16="http://schemas.microsoft.com/office/drawing/2014/main" id="{C7C5BFD8-9D33-65BB-CB13-F90CCFF30BB1}"/>
              </a:ext>
            </a:extLst>
          </p:cNvPr>
          <p:cNvSpPr/>
          <p:nvPr/>
        </p:nvSpPr>
        <p:spPr>
          <a:xfrm rot="4725533">
            <a:off x="7802903" y="329858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7" name="Gerader Verbinder 266">
            <a:extLst>
              <a:ext uri="{FF2B5EF4-FFF2-40B4-BE49-F238E27FC236}">
                <a16:creationId xmlns:a16="http://schemas.microsoft.com/office/drawing/2014/main" id="{9C5CE386-E67E-E7B7-E99D-12E5E5B187E5}"/>
              </a:ext>
            </a:extLst>
          </p:cNvPr>
          <p:cNvCxnSpPr>
            <a:cxnSpLocks/>
          </p:cNvCxnSpPr>
          <p:nvPr/>
        </p:nvCxnSpPr>
        <p:spPr>
          <a:xfrm flipV="1">
            <a:off x="7230349" y="3455158"/>
            <a:ext cx="270506" cy="575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68" name="Gerader Verbinder 267">
            <a:extLst>
              <a:ext uri="{FF2B5EF4-FFF2-40B4-BE49-F238E27FC236}">
                <a16:creationId xmlns:a16="http://schemas.microsoft.com/office/drawing/2014/main" id="{26D9CB86-F058-3B8D-C5F7-019721E242AC}"/>
              </a:ext>
            </a:extLst>
          </p:cNvPr>
          <p:cNvCxnSpPr>
            <a:cxnSpLocks/>
          </p:cNvCxnSpPr>
          <p:nvPr/>
        </p:nvCxnSpPr>
        <p:spPr>
          <a:xfrm flipV="1">
            <a:off x="7226156" y="3367513"/>
            <a:ext cx="270506" cy="575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9" name="Ellipse 268">
            <a:extLst>
              <a:ext uri="{FF2B5EF4-FFF2-40B4-BE49-F238E27FC236}">
                <a16:creationId xmlns:a16="http://schemas.microsoft.com/office/drawing/2014/main" id="{260B00B0-4914-C885-D510-B9999E287003}"/>
              </a:ext>
            </a:extLst>
          </p:cNvPr>
          <p:cNvSpPr/>
          <p:nvPr/>
        </p:nvSpPr>
        <p:spPr>
          <a:xfrm rot="15525533">
            <a:off x="7053676" y="332059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0" name="Gerader Verbinder 269">
            <a:extLst>
              <a:ext uri="{FF2B5EF4-FFF2-40B4-BE49-F238E27FC236}">
                <a16:creationId xmlns:a16="http://schemas.microsoft.com/office/drawing/2014/main" id="{CA225F6B-EC0A-6C0E-60B5-6BA9D29D242D}"/>
              </a:ext>
            </a:extLst>
          </p:cNvPr>
          <p:cNvCxnSpPr>
            <a:cxnSpLocks/>
          </p:cNvCxnSpPr>
          <p:nvPr/>
        </p:nvCxnSpPr>
        <p:spPr>
          <a:xfrm flipH="1">
            <a:off x="6396323" y="1816467"/>
            <a:ext cx="67831" cy="26192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71" name="Gerader Verbinder 270">
            <a:extLst>
              <a:ext uri="{FF2B5EF4-FFF2-40B4-BE49-F238E27FC236}">
                <a16:creationId xmlns:a16="http://schemas.microsoft.com/office/drawing/2014/main" id="{2AEB03AC-0B2C-1DF9-4563-BB0E72AC506C}"/>
              </a:ext>
            </a:extLst>
          </p:cNvPr>
          <p:cNvCxnSpPr>
            <a:cxnSpLocks/>
          </p:cNvCxnSpPr>
          <p:nvPr/>
        </p:nvCxnSpPr>
        <p:spPr>
          <a:xfrm flipH="1">
            <a:off x="6481820" y="1836204"/>
            <a:ext cx="67831" cy="26192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72" name="Ellipse 271">
            <a:extLst>
              <a:ext uri="{FF2B5EF4-FFF2-40B4-BE49-F238E27FC236}">
                <a16:creationId xmlns:a16="http://schemas.microsoft.com/office/drawing/2014/main" id="{4923ACF5-D042-6F15-B1E9-38AC30743797}"/>
              </a:ext>
            </a:extLst>
          </p:cNvPr>
          <p:cNvSpPr/>
          <p:nvPr/>
        </p:nvSpPr>
        <p:spPr>
          <a:xfrm rot="269820">
            <a:off x="6420257" y="165429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3" name="Gerader Verbinder 272">
            <a:extLst>
              <a:ext uri="{FF2B5EF4-FFF2-40B4-BE49-F238E27FC236}">
                <a16:creationId xmlns:a16="http://schemas.microsoft.com/office/drawing/2014/main" id="{756A11CF-12D7-5F13-BAAC-3F86CCEA8C2F}"/>
              </a:ext>
            </a:extLst>
          </p:cNvPr>
          <p:cNvCxnSpPr>
            <a:cxnSpLocks/>
          </p:cNvCxnSpPr>
          <p:nvPr/>
        </p:nvCxnSpPr>
        <p:spPr>
          <a:xfrm flipV="1">
            <a:off x="6398345" y="2159267"/>
            <a:ext cx="67830" cy="26192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74" name="Gerader Verbinder 273">
            <a:extLst>
              <a:ext uri="{FF2B5EF4-FFF2-40B4-BE49-F238E27FC236}">
                <a16:creationId xmlns:a16="http://schemas.microsoft.com/office/drawing/2014/main" id="{9D858C09-6B64-7FE4-D868-F34FF8139DB7}"/>
              </a:ext>
            </a:extLst>
          </p:cNvPr>
          <p:cNvCxnSpPr>
            <a:cxnSpLocks/>
          </p:cNvCxnSpPr>
          <p:nvPr/>
        </p:nvCxnSpPr>
        <p:spPr>
          <a:xfrm flipV="1">
            <a:off x="6312848" y="2139530"/>
            <a:ext cx="67830" cy="26192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75" name="Ellipse 274">
            <a:extLst>
              <a:ext uri="{FF2B5EF4-FFF2-40B4-BE49-F238E27FC236}">
                <a16:creationId xmlns:a16="http://schemas.microsoft.com/office/drawing/2014/main" id="{0A7EAC2E-74B2-53AF-D03B-8E5F07D0EA96}"/>
              </a:ext>
            </a:extLst>
          </p:cNvPr>
          <p:cNvSpPr/>
          <p:nvPr/>
        </p:nvSpPr>
        <p:spPr>
          <a:xfrm rot="11069820">
            <a:off x="6238216" y="238139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6" name="Gerader Verbinder 275">
            <a:extLst>
              <a:ext uri="{FF2B5EF4-FFF2-40B4-BE49-F238E27FC236}">
                <a16:creationId xmlns:a16="http://schemas.microsoft.com/office/drawing/2014/main" id="{9F2FD1FA-27FF-D282-5015-C0D8667BC874}"/>
              </a:ext>
            </a:extLst>
          </p:cNvPr>
          <p:cNvCxnSpPr>
            <a:cxnSpLocks/>
          </p:cNvCxnSpPr>
          <p:nvPr/>
        </p:nvCxnSpPr>
        <p:spPr>
          <a:xfrm flipH="1">
            <a:off x="7506394" y="3019072"/>
            <a:ext cx="266053" cy="492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77" name="Gerader Verbinder 276">
            <a:extLst>
              <a:ext uri="{FF2B5EF4-FFF2-40B4-BE49-F238E27FC236}">
                <a16:creationId xmlns:a16="http://schemas.microsoft.com/office/drawing/2014/main" id="{F20F3534-07DC-6BC6-6586-3211481C6BBD}"/>
              </a:ext>
            </a:extLst>
          </p:cNvPr>
          <p:cNvCxnSpPr>
            <a:cxnSpLocks/>
          </p:cNvCxnSpPr>
          <p:nvPr/>
        </p:nvCxnSpPr>
        <p:spPr>
          <a:xfrm flipH="1">
            <a:off x="7524639" y="3104899"/>
            <a:ext cx="266053" cy="492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78" name="Ellipse 277">
            <a:extLst>
              <a:ext uri="{FF2B5EF4-FFF2-40B4-BE49-F238E27FC236}">
                <a16:creationId xmlns:a16="http://schemas.microsoft.com/office/drawing/2014/main" id="{82F6629D-BCE5-FD9A-1AD3-DDD3238F2F9C}"/>
              </a:ext>
            </a:extLst>
          </p:cNvPr>
          <p:cNvSpPr/>
          <p:nvPr/>
        </p:nvSpPr>
        <p:spPr>
          <a:xfrm rot="4169820">
            <a:off x="7750453" y="294489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9" name="Gerader Verbinder 278">
            <a:extLst>
              <a:ext uri="{FF2B5EF4-FFF2-40B4-BE49-F238E27FC236}">
                <a16:creationId xmlns:a16="http://schemas.microsoft.com/office/drawing/2014/main" id="{4C48021F-D95B-38D6-3082-BA1ED57639AC}"/>
              </a:ext>
            </a:extLst>
          </p:cNvPr>
          <p:cNvCxnSpPr>
            <a:cxnSpLocks/>
          </p:cNvCxnSpPr>
          <p:nvPr/>
        </p:nvCxnSpPr>
        <p:spPr>
          <a:xfrm flipV="1">
            <a:off x="7196566" y="3165778"/>
            <a:ext cx="266052" cy="4922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80" name="Gerader Verbinder 279">
            <a:extLst>
              <a:ext uri="{FF2B5EF4-FFF2-40B4-BE49-F238E27FC236}">
                <a16:creationId xmlns:a16="http://schemas.microsoft.com/office/drawing/2014/main" id="{51725B2B-6AB0-4068-76A3-B5F700007784}"/>
              </a:ext>
            </a:extLst>
          </p:cNvPr>
          <p:cNvCxnSpPr>
            <a:cxnSpLocks/>
          </p:cNvCxnSpPr>
          <p:nvPr/>
        </p:nvCxnSpPr>
        <p:spPr>
          <a:xfrm flipV="1">
            <a:off x="7178321" y="3079951"/>
            <a:ext cx="266052" cy="4922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81" name="Ellipse 280">
            <a:extLst>
              <a:ext uri="{FF2B5EF4-FFF2-40B4-BE49-F238E27FC236}">
                <a16:creationId xmlns:a16="http://schemas.microsoft.com/office/drawing/2014/main" id="{71BE27BF-69EE-D704-2D01-F10B044958A7}"/>
              </a:ext>
            </a:extLst>
          </p:cNvPr>
          <p:cNvSpPr/>
          <p:nvPr/>
        </p:nvSpPr>
        <p:spPr>
          <a:xfrm rot="14969820">
            <a:off x="7014534" y="308720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2" name="Gerader Verbinder 281">
            <a:extLst>
              <a:ext uri="{FF2B5EF4-FFF2-40B4-BE49-F238E27FC236}">
                <a16:creationId xmlns:a16="http://schemas.microsoft.com/office/drawing/2014/main" id="{9821BF94-5920-3A15-AA04-F82BDC4F850A}"/>
              </a:ext>
            </a:extLst>
          </p:cNvPr>
          <p:cNvCxnSpPr>
            <a:cxnSpLocks/>
          </p:cNvCxnSpPr>
          <p:nvPr/>
        </p:nvCxnSpPr>
        <p:spPr>
          <a:xfrm flipH="1">
            <a:off x="7381950" y="2673410"/>
            <a:ext cx="248163" cy="1078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83" name="Gerader Verbinder 282">
            <a:extLst>
              <a:ext uri="{FF2B5EF4-FFF2-40B4-BE49-F238E27FC236}">
                <a16:creationId xmlns:a16="http://schemas.microsoft.com/office/drawing/2014/main" id="{435686BF-7604-71A7-6E8F-0CB5FC954CE9}"/>
              </a:ext>
            </a:extLst>
          </p:cNvPr>
          <p:cNvCxnSpPr>
            <a:cxnSpLocks/>
          </p:cNvCxnSpPr>
          <p:nvPr/>
        </p:nvCxnSpPr>
        <p:spPr>
          <a:xfrm flipH="1">
            <a:off x="7419033" y="2752933"/>
            <a:ext cx="248163" cy="1078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84" name="Ellipse 283">
            <a:extLst>
              <a:ext uri="{FF2B5EF4-FFF2-40B4-BE49-F238E27FC236}">
                <a16:creationId xmlns:a16="http://schemas.microsoft.com/office/drawing/2014/main" id="{BE033EBC-DE43-931C-A54E-5FE91B205E8A}"/>
              </a:ext>
            </a:extLst>
          </p:cNvPr>
          <p:cNvSpPr/>
          <p:nvPr/>
        </p:nvSpPr>
        <p:spPr>
          <a:xfrm rot="3389820">
            <a:off x="7612098" y="258054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5" name="Gerader Verbinder 284">
            <a:extLst>
              <a:ext uri="{FF2B5EF4-FFF2-40B4-BE49-F238E27FC236}">
                <a16:creationId xmlns:a16="http://schemas.microsoft.com/office/drawing/2014/main" id="{C9AE890A-A554-FE5A-1DCF-FB436DE100FB}"/>
              </a:ext>
            </a:extLst>
          </p:cNvPr>
          <p:cNvCxnSpPr>
            <a:cxnSpLocks/>
          </p:cNvCxnSpPr>
          <p:nvPr/>
        </p:nvCxnSpPr>
        <p:spPr>
          <a:xfrm flipV="1">
            <a:off x="7113064" y="2886051"/>
            <a:ext cx="248162" cy="1078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86" name="Gerader Verbinder 285">
            <a:extLst>
              <a:ext uri="{FF2B5EF4-FFF2-40B4-BE49-F238E27FC236}">
                <a16:creationId xmlns:a16="http://schemas.microsoft.com/office/drawing/2014/main" id="{0045AEE8-8503-C8F2-B019-4659848C79AB}"/>
              </a:ext>
            </a:extLst>
          </p:cNvPr>
          <p:cNvCxnSpPr>
            <a:cxnSpLocks/>
          </p:cNvCxnSpPr>
          <p:nvPr/>
        </p:nvCxnSpPr>
        <p:spPr>
          <a:xfrm flipV="1">
            <a:off x="7075981" y="2806528"/>
            <a:ext cx="248162" cy="1078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87" name="Ellipse 286">
            <a:extLst>
              <a:ext uri="{FF2B5EF4-FFF2-40B4-BE49-F238E27FC236}">
                <a16:creationId xmlns:a16="http://schemas.microsoft.com/office/drawing/2014/main" id="{2A042508-E3A0-638D-A4EF-53A1E08B1A17}"/>
              </a:ext>
            </a:extLst>
          </p:cNvPr>
          <p:cNvSpPr/>
          <p:nvPr/>
        </p:nvSpPr>
        <p:spPr>
          <a:xfrm rot="14189820">
            <a:off x="6927053" y="288475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8" name="Gerader Verbinder 287">
            <a:extLst>
              <a:ext uri="{FF2B5EF4-FFF2-40B4-BE49-F238E27FC236}">
                <a16:creationId xmlns:a16="http://schemas.microsoft.com/office/drawing/2014/main" id="{7541469C-D56A-E67C-5711-76D77C4CD9CA}"/>
              </a:ext>
            </a:extLst>
          </p:cNvPr>
          <p:cNvCxnSpPr>
            <a:cxnSpLocks/>
          </p:cNvCxnSpPr>
          <p:nvPr/>
        </p:nvCxnSpPr>
        <p:spPr>
          <a:xfrm flipH="1">
            <a:off x="6958614" y="2101399"/>
            <a:ext cx="175787" cy="205685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89" name="Gerader Verbinder 288">
            <a:extLst>
              <a:ext uri="{FF2B5EF4-FFF2-40B4-BE49-F238E27FC236}">
                <a16:creationId xmlns:a16="http://schemas.microsoft.com/office/drawing/2014/main" id="{CEBC0E79-234F-85DB-858E-383DDDFC0395}"/>
              </a:ext>
            </a:extLst>
          </p:cNvPr>
          <p:cNvCxnSpPr>
            <a:cxnSpLocks/>
          </p:cNvCxnSpPr>
          <p:nvPr/>
        </p:nvCxnSpPr>
        <p:spPr>
          <a:xfrm flipH="1">
            <a:off x="7026805" y="2156618"/>
            <a:ext cx="175787" cy="205685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90" name="Ellipse 289">
            <a:extLst>
              <a:ext uri="{FF2B5EF4-FFF2-40B4-BE49-F238E27FC236}">
                <a16:creationId xmlns:a16="http://schemas.microsoft.com/office/drawing/2014/main" id="{3022694C-090B-D1AB-3325-462D936C9D66}"/>
              </a:ext>
            </a:extLst>
          </p:cNvPr>
          <p:cNvSpPr/>
          <p:nvPr/>
        </p:nvSpPr>
        <p:spPr>
          <a:xfrm rot="1829820">
            <a:off x="7111446" y="197089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1" name="Gerader Verbinder 290">
            <a:extLst>
              <a:ext uri="{FF2B5EF4-FFF2-40B4-BE49-F238E27FC236}">
                <a16:creationId xmlns:a16="http://schemas.microsoft.com/office/drawing/2014/main" id="{89E06B78-EFC3-542B-8990-AD1EEB878002}"/>
              </a:ext>
            </a:extLst>
          </p:cNvPr>
          <p:cNvCxnSpPr>
            <a:cxnSpLocks/>
          </p:cNvCxnSpPr>
          <p:nvPr/>
        </p:nvCxnSpPr>
        <p:spPr>
          <a:xfrm flipV="1">
            <a:off x="6810156" y="2410393"/>
            <a:ext cx="175786" cy="205684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92" name="Gerader Verbinder 291">
            <a:extLst>
              <a:ext uri="{FF2B5EF4-FFF2-40B4-BE49-F238E27FC236}">
                <a16:creationId xmlns:a16="http://schemas.microsoft.com/office/drawing/2014/main" id="{776CF072-8D1D-7C6F-8E60-195ABF450596}"/>
              </a:ext>
            </a:extLst>
          </p:cNvPr>
          <p:cNvCxnSpPr>
            <a:cxnSpLocks/>
          </p:cNvCxnSpPr>
          <p:nvPr/>
        </p:nvCxnSpPr>
        <p:spPr>
          <a:xfrm flipV="1">
            <a:off x="6741965" y="2355174"/>
            <a:ext cx="175786" cy="205684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93" name="Ellipse 292">
            <a:extLst>
              <a:ext uri="{FF2B5EF4-FFF2-40B4-BE49-F238E27FC236}">
                <a16:creationId xmlns:a16="http://schemas.microsoft.com/office/drawing/2014/main" id="{B099CA4A-AAC4-5F87-4061-3765326A6599}"/>
              </a:ext>
            </a:extLst>
          </p:cNvPr>
          <p:cNvSpPr/>
          <p:nvPr/>
        </p:nvSpPr>
        <p:spPr>
          <a:xfrm rot="12629820">
            <a:off x="6629085" y="254461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4" name="Gerader Verbinder 293">
            <a:extLst>
              <a:ext uri="{FF2B5EF4-FFF2-40B4-BE49-F238E27FC236}">
                <a16:creationId xmlns:a16="http://schemas.microsoft.com/office/drawing/2014/main" id="{0CBCDE0E-1214-55AE-F20A-E784BDD5C215}"/>
              </a:ext>
            </a:extLst>
          </p:cNvPr>
          <p:cNvCxnSpPr>
            <a:cxnSpLocks/>
          </p:cNvCxnSpPr>
          <p:nvPr/>
        </p:nvCxnSpPr>
        <p:spPr>
          <a:xfrm flipH="1">
            <a:off x="6687100" y="1918239"/>
            <a:ext cx="125013" cy="23995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95" name="Gerader Verbinder 294">
            <a:extLst>
              <a:ext uri="{FF2B5EF4-FFF2-40B4-BE49-F238E27FC236}">
                <a16:creationId xmlns:a16="http://schemas.microsoft.com/office/drawing/2014/main" id="{2DD7772A-B386-9CE9-1425-58DAE7EE3894}"/>
              </a:ext>
            </a:extLst>
          </p:cNvPr>
          <p:cNvCxnSpPr>
            <a:cxnSpLocks/>
          </p:cNvCxnSpPr>
          <p:nvPr/>
        </p:nvCxnSpPr>
        <p:spPr>
          <a:xfrm flipH="1">
            <a:off x="6765965" y="1956703"/>
            <a:ext cx="125013" cy="23995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96" name="Ellipse 295">
            <a:extLst>
              <a:ext uri="{FF2B5EF4-FFF2-40B4-BE49-F238E27FC236}">
                <a16:creationId xmlns:a16="http://schemas.microsoft.com/office/drawing/2014/main" id="{A1FADF66-8950-76CC-9657-3183DCF75824}"/>
              </a:ext>
            </a:extLst>
          </p:cNvPr>
          <p:cNvSpPr/>
          <p:nvPr/>
        </p:nvSpPr>
        <p:spPr>
          <a:xfrm rot="1049820">
            <a:off x="6780491" y="177070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7" name="Gerader Verbinder 296">
            <a:extLst>
              <a:ext uri="{FF2B5EF4-FFF2-40B4-BE49-F238E27FC236}">
                <a16:creationId xmlns:a16="http://schemas.microsoft.com/office/drawing/2014/main" id="{CE51441F-D276-8261-51D8-E7F93B7534FF}"/>
              </a:ext>
            </a:extLst>
          </p:cNvPr>
          <p:cNvCxnSpPr>
            <a:cxnSpLocks/>
          </p:cNvCxnSpPr>
          <p:nvPr/>
        </p:nvCxnSpPr>
        <p:spPr>
          <a:xfrm flipV="1">
            <a:off x="6611956" y="2252708"/>
            <a:ext cx="125012" cy="239955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98" name="Gerader Verbinder 297">
            <a:extLst>
              <a:ext uri="{FF2B5EF4-FFF2-40B4-BE49-F238E27FC236}">
                <a16:creationId xmlns:a16="http://schemas.microsoft.com/office/drawing/2014/main" id="{091934EE-5C97-D6F3-2769-86537695A15C}"/>
              </a:ext>
            </a:extLst>
          </p:cNvPr>
          <p:cNvCxnSpPr>
            <a:cxnSpLocks/>
          </p:cNvCxnSpPr>
          <p:nvPr/>
        </p:nvCxnSpPr>
        <p:spPr>
          <a:xfrm flipV="1">
            <a:off x="6533091" y="2214244"/>
            <a:ext cx="125012" cy="239955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99" name="Ellipse 298">
            <a:extLst>
              <a:ext uri="{FF2B5EF4-FFF2-40B4-BE49-F238E27FC236}">
                <a16:creationId xmlns:a16="http://schemas.microsoft.com/office/drawing/2014/main" id="{92E47FD9-5BE6-7261-C484-FC1DE55F17DA}"/>
              </a:ext>
            </a:extLst>
          </p:cNvPr>
          <p:cNvSpPr/>
          <p:nvPr/>
        </p:nvSpPr>
        <p:spPr>
          <a:xfrm rot="11849820">
            <a:off x="6439552" y="243822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0" name="Gerader Verbinder 299">
            <a:extLst>
              <a:ext uri="{FF2B5EF4-FFF2-40B4-BE49-F238E27FC236}">
                <a16:creationId xmlns:a16="http://schemas.microsoft.com/office/drawing/2014/main" id="{3E9F1D2B-563D-1941-F8DC-8BCEE5A0D9FE}"/>
              </a:ext>
            </a:extLst>
          </p:cNvPr>
          <p:cNvCxnSpPr>
            <a:cxnSpLocks/>
          </p:cNvCxnSpPr>
          <p:nvPr/>
        </p:nvCxnSpPr>
        <p:spPr>
          <a:xfrm flipH="1">
            <a:off x="7195814" y="2361447"/>
            <a:ext cx="217551" cy="1608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01" name="Gerader Verbinder 300">
            <a:extLst>
              <a:ext uri="{FF2B5EF4-FFF2-40B4-BE49-F238E27FC236}">
                <a16:creationId xmlns:a16="http://schemas.microsoft.com/office/drawing/2014/main" id="{3EC92710-1EA6-69E0-5CA7-E15B22E8CDA5}"/>
              </a:ext>
            </a:extLst>
          </p:cNvPr>
          <p:cNvCxnSpPr>
            <a:cxnSpLocks/>
          </p:cNvCxnSpPr>
          <p:nvPr/>
        </p:nvCxnSpPr>
        <p:spPr>
          <a:xfrm flipH="1">
            <a:off x="7249836" y="2430591"/>
            <a:ext cx="217551" cy="1608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03" name="Gerader Verbinder 302">
            <a:extLst>
              <a:ext uri="{FF2B5EF4-FFF2-40B4-BE49-F238E27FC236}">
                <a16:creationId xmlns:a16="http://schemas.microsoft.com/office/drawing/2014/main" id="{4102ADF1-6BC0-C8A1-80BE-A0F9C01604EF}"/>
              </a:ext>
            </a:extLst>
          </p:cNvPr>
          <p:cNvCxnSpPr>
            <a:cxnSpLocks/>
          </p:cNvCxnSpPr>
          <p:nvPr/>
        </p:nvCxnSpPr>
        <p:spPr>
          <a:xfrm flipV="1">
            <a:off x="6981652" y="2629124"/>
            <a:ext cx="217550" cy="16086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04" name="Gerader Verbinder 303">
            <a:extLst>
              <a:ext uri="{FF2B5EF4-FFF2-40B4-BE49-F238E27FC236}">
                <a16:creationId xmlns:a16="http://schemas.microsoft.com/office/drawing/2014/main" id="{D65AD6F8-38F1-608B-D0A2-FEA86BF846EF}"/>
              </a:ext>
            </a:extLst>
          </p:cNvPr>
          <p:cNvCxnSpPr>
            <a:cxnSpLocks/>
          </p:cNvCxnSpPr>
          <p:nvPr/>
        </p:nvCxnSpPr>
        <p:spPr>
          <a:xfrm flipV="1">
            <a:off x="6927630" y="2559980"/>
            <a:ext cx="217550" cy="16086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05" name="Ellipse 304">
            <a:extLst>
              <a:ext uri="{FF2B5EF4-FFF2-40B4-BE49-F238E27FC236}">
                <a16:creationId xmlns:a16="http://schemas.microsoft.com/office/drawing/2014/main" id="{EC2BAE44-2805-A41B-F080-E56C3172534C}"/>
              </a:ext>
            </a:extLst>
          </p:cNvPr>
          <p:cNvSpPr/>
          <p:nvPr/>
        </p:nvSpPr>
        <p:spPr>
          <a:xfrm rot="13409820">
            <a:off x="6795967" y="269998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6" name="Gerader Verbinder 305">
            <a:extLst>
              <a:ext uri="{FF2B5EF4-FFF2-40B4-BE49-F238E27FC236}">
                <a16:creationId xmlns:a16="http://schemas.microsoft.com/office/drawing/2014/main" id="{C68BB82C-66CD-C99B-059E-F0B9089EBCF2}"/>
              </a:ext>
            </a:extLst>
          </p:cNvPr>
          <p:cNvCxnSpPr>
            <a:cxnSpLocks/>
          </p:cNvCxnSpPr>
          <p:nvPr/>
        </p:nvCxnSpPr>
        <p:spPr>
          <a:xfrm flipH="1" flipV="1">
            <a:off x="7534467" y="3698386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07" name="Gerader Verbinder 306">
            <a:extLst>
              <a:ext uri="{FF2B5EF4-FFF2-40B4-BE49-F238E27FC236}">
                <a16:creationId xmlns:a16="http://schemas.microsoft.com/office/drawing/2014/main" id="{FEC89BC4-CADC-B228-F541-6ED2D6386FA4}"/>
              </a:ext>
            </a:extLst>
          </p:cNvPr>
          <p:cNvCxnSpPr>
            <a:cxnSpLocks/>
          </p:cNvCxnSpPr>
          <p:nvPr/>
        </p:nvCxnSpPr>
        <p:spPr>
          <a:xfrm flipH="1" flipV="1">
            <a:off x="7514730" y="3783882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08" name="Ellipse 307">
            <a:extLst>
              <a:ext uri="{FF2B5EF4-FFF2-40B4-BE49-F238E27FC236}">
                <a16:creationId xmlns:a16="http://schemas.microsoft.com/office/drawing/2014/main" id="{0E91A971-1D30-8DE4-CE11-D2609A7971A4}"/>
              </a:ext>
            </a:extLst>
          </p:cNvPr>
          <p:cNvSpPr/>
          <p:nvPr/>
        </p:nvSpPr>
        <p:spPr>
          <a:xfrm rot="5669820">
            <a:off x="7755573" y="372334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9" name="Gerader Verbinder 308">
            <a:extLst>
              <a:ext uri="{FF2B5EF4-FFF2-40B4-BE49-F238E27FC236}">
                <a16:creationId xmlns:a16="http://schemas.microsoft.com/office/drawing/2014/main" id="{AE3D3F29-679E-FF4A-6DBB-4E70CA5B4258}"/>
              </a:ext>
            </a:extLst>
          </p:cNvPr>
          <p:cNvCxnSpPr>
            <a:cxnSpLocks/>
          </p:cNvCxnSpPr>
          <p:nvPr/>
        </p:nvCxnSpPr>
        <p:spPr>
          <a:xfrm>
            <a:off x="7191669" y="3700406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10" name="Gerader Verbinder 309">
            <a:extLst>
              <a:ext uri="{FF2B5EF4-FFF2-40B4-BE49-F238E27FC236}">
                <a16:creationId xmlns:a16="http://schemas.microsoft.com/office/drawing/2014/main" id="{2055C09E-97E0-E2FF-19AA-F775542D68AD}"/>
              </a:ext>
            </a:extLst>
          </p:cNvPr>
          <p:cNvCxnSpPr>
            <a:cxnSpLocks/>
          </p:cNvCxnSpPr>
          <p:nvPr/>
        </p:nvCxnSpPr>
        <p:spPr>
          <a:xfrm>
            <a:off x="7211406" y="3614910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11" name="Ellipse 310">
            <a:extLst>
              <a:ext uri="{FF2B5EF4-FFF2-40B4-BE49-F238E27FC236}">
                <a16:creationId xmlns:a16="http://schemas.microsoft.com/office/drawing/2014/main" id="{0F12C290-0BD1-76FB-76D6-F411DA2D532D}"/>
              </a:ext>
            </a:extLst>
          </p:cNvPr>
          <p:cNvSpPr/>
          <p:nvPr/>
        </p:nvSpPr>
        <p:spPr>
          <a:xfrm rot="16469820">
            <a:off x="7028464" y="354130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2" name="Gerader Verbinder 311">
            <a:extLst>
              <a:ext uri="{FF2B5EF4-FFF2-40B4-BE49-F238E27FC236}">
                <a16:creationId xmlns:a16="http://schemas.microsoft.com/office/drawing/2014/main" id="{7DF534C3-F261-E044-1280-1A6948A85AF8}"/>
              </a:ext>
            </a:extLst>
          </p:cNvPr>
          <p:cNvCxnSpPr>
            <a:cxnSpLocks/>
          </p:cNvCxnSpPr>
          <p:nvPr/>
        </p:nvCxnSpPr>
        <p:spPr>
          <a:xfrm flipH="1" flipV="1">
            <a:off x="6544569" y="4808457"/>
            <a:ext cx="49221" cy="26605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13" name="Gerader Verbinder 312">
            <a:extLst>
              <a:ext uri="{FF2B5EF4-FFF2-40B4-BE49-F238E27FC236}">
                <a16:creationId xmlns:a16="http://schemas.microsoft.com/office/drawing/2014/main" id="{253427CD-3554-4A86-7E55-3278E6415149}"/>
              </a:ext>
            </a:extLst>
          </p:cNvPr>
          <p:cNvCxnSpPr>
            <a:cxnSpLocks/>
          </p:cNvCxnSpPr>
          <p:nvPr/>
        </p:nvCxnSpPr>
        <p:spPr>
          <a:xfrm flipH="1" flipV="1">
            <a:off x="6458741" y="4826701"/>
            <a:ext cx="49221" cy="26605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14" name="Ellipse 313">
            <a:extLst>
              <a:ext uri="{FF2B5EF4-FFF2-40B4-BE49-F238E27FC236}">
                <a16:creationId xmlns:a16="http://schemas.microsoft.com/office/drawing/2014/main" id="{7357A687-E884-E355-2161-0FED3ACC09C9}"/>
              </a:ext>
            </a:extLst>
          </p:cNvPr>
          <p:cNvSpPr/>
          <p:nvPr/>
        </p:nvSpPr>
        <p:spPr>
          <a:xfrm rot="9569820">
            <a:off x="6464966" y="505354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5" name="Gerader Verbinder 314">
            <a:extLst>
              <a:ext uri="{FF2B5EF4-FFF2-40B4-BE49-F238E27FC236}">
                <a16:creationId xmlns:a16="http://schemas.microsoft.com/office/drawing/2014/main" id="{6C34C2E5-6F34-49EA-05AD-CF924B994269}"/>
              </a:ext>
            </a:extLst>
          </p:cNvPr>
          <p:cNvCxnSpPr>
            <a:cxnSpLocks/>
          </p:cNvCxnSpPr>
          <p:nvPr/>
        </p:nvCxnSpPr>
        <p:spPr>
          <a:xfrm>
            <a:off x="6397863" y="4498627"/>
            <a:ext cx="49220" cy="26605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16" name="Gerader Verbinder 315">
            <a:extLst>
              <a:ext uri="{FF2B5EF4-FFF2-40B4-BE49-F238E27FC236}">
                <a16:creationId xmlns:a16="http://schemas.microsoft.com/office/drawing/2014/main" id="{E4815E26-4529-E3A7-7CBD-DFB6736D6C4A}"/>
              </a:ext>
            </a:extLst>
          </p:cNvPr>
          <p:cNvCxnSpPr>
            <a:cxnSpLocks/>
          </p:cNvCxnSpPr>
          <p:nvPr/>
        </p:nvCxnSpPr>
        <p:spPr>
          <a:xfrm>
            <a:off x="6483691" y="4480383"/>
            <a:ext cx="49220" cy="26605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17" name="Ellipse 316">
            <a:extLst>
              <a:ext uri="{FF2B5EF4-FFF2-40B4-BE49-F238E27FC236}">
                <a16:creationId xmlns:a16="http://schemas.microsoft.com/office/drawing/2014/main" id="{57AE2DF3-39B1-BFB6-1FC7-451089755E89}"/>
              </a:ext>
            </a:extLst>
          </p:cNvPr>
          <p:cNvSpPr/>
          <p:nvPr/>
        </p:nvSpPr>
        <p:spPr>
          <a:xfrm rot="20369820">
            <a:off x="6322661" y="431762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8" name="Gerader Verbinder 317">
            <a:extLst>
              <a:ext uri="{FF2B5EF4-FFF2-40B4-BE49-F238E27FC236}">
                <a16:creationId xmlns:a16="http://schemas.microsoft.com/office/drawing/2014/main" id="{4CE7DBBD-723E-C086-C1F0-40D82175CE8B}"/>
              </a:ext>
            </a:extLst>
          </p:cNvPr>
          <p:cNvCxnSpPr>
            <a:cxnSpLocks/>
          </p:cNvCxnSpPr>
          <p:nvPr/>
        </p:nvCxnSpPr>
        <p:spPr>
          <a:xfrm flipH="1" flipV="1">
            <a:off x="6831644" y="4684012"/>
            <a:ext cx="107808" cy="24816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19" name="Gerader Verbinder 318">
            <a:extLst>
              <a:ext uri="{FF2B5EF4-FFF2-40B4-BE49-F238E27FC236}">
                <a16:creationId xmlns:a16="http://schemas.microsoft.com/office/drawing/2014/main" id="{39889843-2511-4290-8178-4EC0C59A2EF3}"/>
              </a:ext>
            </a:extLst>
          </p:cNvPr>
          <p:cNvCxnSpPr>
            <a:cxnSpLocks/>
          </p:cNvCxnSpPr>
          <p:nvPr/>
        </p:nvCxnSpPr>
        <p:spPr>
          <a:xfrm flipH="1" flipV="1">
            <a:off x="6752120" y="4721096"/>
            <a:ext cx="107808" cy="24816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20" name="Ellipse 319">
            <a:extLst>
              <a:ext uri="{FF2B5EF4-FFF2-40B4-BE49-F238E27FC236}">
                <a16:creationId xmlns:a16="http://schemas.microsoft.com/office/drawing/2014/main" id="{F4DBF6FD-E1EC-8EDB-8578-7266F8E73745}"/>
              </a:ext>
            </a:extLst>
          </p:cNvPr>
          <p:cNvSpPr/>
          <p:nvPr/>
        </p:nvSpPr>
        <p:spPr>
          <a:xfrm rot="8789820">
            <a:off x="6829316" y="491518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1" name="Gerader Verbinder 320">
            <a:extLst>
              <a:ext uri="{FF2B5EF4-FFF2-40B4-BE49-F238E27FC236}">
                <a16:creationId xmlns:a16="http://schemas.microsoft.com/office/drawing/2014/main" id="{B1ADE86C-04E3-91F5-CFE2-DEC871160933}"/>
              </a:ext>
            </a:extLst>
          </p:cNvPr>
          <p:cNvCxnSpPr>
            <a:cxnSpLocks/>
          </p:cNvCxnSpPr>
          <p:nvPr/>
        </p:nvCxnSpPr>
        <p:spPr>
          <a:xfrm>
            <a:off x="6619003" y="4415126"/>
            <a:ext cx="107807" cy="2481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22" name="Gerader Verbinder 321">
            <a:extLst>
              <a:ext uri="{FF2B5EF4-FFF2-40B4-BE49-F238E27FC236}">
                <a16:creationId xmlns:a16="http://schemas.microsoft.com/office/drawing/2014/main" id="{DEDB1110-0F3D-BDAC-37AC-402E288C9506}"/>
              </a:ext>
            </a:extLst>
          </p:cNvPr>
          <p:cNvCxnSpPr>
            <a:cxnSpLocks/>
          </p:cNvCxnSpPr>
          <p:nvPr/>
        </p:nvCxnSpPr>
        <p:spPr>
          <a:xfrm>
            <a:off x="6698527" y="4378042"/>
            <a:ext cx="107807" cy="2481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23" name="Ellipse 322">
            <a:extLst>
              <a:ext uri="{FF2B5EF4-FFF2-40B4-BE49-F238E27FC236}">
                <a16:creationId xmlns:a16="http://schemas.microsoft.com/office/drawing/2014/main" id="{E6FEF6C1-6650-83C1-CF3D-4431C2313393}"/>
              </a:ext>
            </a:extLst>
          </p:cNvPr>
          <p:cNvSpPr/>
          <p:nvPr/>
        </p:nvSpPr>
        <p:spPr>
          <a:xfrm rot="19589820">
            <a:off x="6525113" y="423014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4" name="Gerader Verbinder 323">
            <a:extLst>
              <a:ext uri="{FF2B5EF4-FFF2-40B4-BE49-F238E27FC236}">
                <a16:creationId xmlns:a16="http://schemas.microsoft.com/office/drawing/2014/main" id="{D043AFEA-C79C-47D5-2649-EE6FA40AEB56}"/>
              </a:ext>
            </a:extLst>
          </p:cNvPr>
          <p:cNvCxnSpPr>
            <a:cxnSpLocks/>
          </p:cNvCxnSpPr>
          <p:nvPr/>
        </p:nvCxnSpPr>
        <p:spPr>
          <a:xfrm flipH="1" flipV="1">
            <a:off x="7305777" y="4260676"/>
            <a:ext cx="205685" cy="17578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25" name="Gerader Verbinder 324">
            <a:extLst>
              <a:ext uri="{FF2B5EF4-FFF2-40B4-BE49-F238E27FC236}">
                <a16:creationId xmlns:a16="http://schemas.microsoft.com/office/drawing/2014/main" id="{A1353EF6-8892-1D9A-1A59-7FF1A8C72739}"/>
              </a:ext>
            </a:extLst>
          </p:cNvPr>
          <p:cNvCxnSpPr>
            <a:cxnSpLocks/>
          </p:cNvCxnSpPr>
          <p:nvPr/>
        </p:nvCxnSpPr>
        <p:spPr>
          <a:xfrm flipH="1" flipV="1">
            <a:off x="7250558" y="4328868"/>
            <a:ext cx="205685" cy="17578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26" name="Ellipse 325">
            <a:extLst>
              <a:ext uri="{FF2B5EF4-FFF2-40B4-BE49-F238E27FC236}">
                <a16:creationId xmlns:a16="http://schemas.microsoft.com/office/drawing/2014/main" id="{0E36E790-359A-6D05-6CAF-21F15B7A2311}"/>
              </a:ext>
            </a:extLst>
          </p:cNvPr>
          <p:cNvSpPr/>
          <p:nvPr/>
        </p:nvSpPr>
        <p:spPr>
          <a:xfrm rot="7229820">
            <a:off x="7438971" y="441453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7" name="Gerader Verbinder 326">
            <a:extLst>
              <a:ext uri="{FF2B5EF4-FFF2-40B4-BE49-F238E27FC236}">
                <a16:creationId xmlns:a16="http://schemas.microsoft.com/office/drawing/2014/main" id="{C1599EA8-066B-020C-9A49-AFED2E1458E1}"/>
              </a:ext>
            </a:extLst>
          </p:cNvPr>
          <p:cNvCxnSpPr>
            <a:cxnSpLocks/>
          </p:cNvCxnSpPr>
          <p:nvPr/>
        </p:nvCxnSpPr>
        <p:spPr>
          <a:xfrm>
            <a:off x="6996785" y="4112218"/>
            <a:ext cx="205684" cy="17578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28" name="Gerader Verbinder 327">
            <a:extLst>
              <a:ext uri="{FF2B5EF4-FFF2-40B4-BE49-F238E27FC236}">
                <a16:creationId xmlns:a16="http://schemas.microsoft.com/office/drawing/2014/main" id="{54E8A981-4528-05CF-AFC3-800E94FD0FFF}"/>
              </a:ext>
            </a:extLst>
          </p:cNvPr>
          <p:cNvCxnSpPr>
            <a:cxnSpLocks/>
          </p:cNvCxnSpPr>
          <p:nvPr/>
        </p:nvCxnSpPr>
        <p:spPr>
          <a:xfrm>
            <a:off x="7052004" y="4044026"/>
            <a:ext cx="205684" cy="17578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29" name="Ellipse 328">
            <a:extLst>
              <a:ext uri="{FF2B5EF4-FFF2-40B4-BE49-F238E27FC236}">
                <a16:creationId xmlns:a16="http://schemas.microsoft.com/office/drawing/2014/main" id="{F3E7190A-36B9-E923-2534-F49F1877DD7F}"/>
              </a:ext>
            </a:extLst>
          </p:cNvPr>
          <p:cNvSpPr/>
          <p:nvPr/>
        </p:nvSpPr>
        <p:spPr>
          <a:xfrm rot="18029820">
            <a:off x="6865250" y="393217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0" name="Gerader Verbinder 329">
            <a:extLst>
              <a:ext uri="{FF2B5EF4-FFF2-40B4-BE49-F238E27FC236}">
                <a16:creationId xmlns:a16="http://schemas.microsoft.com/office/drawing/2014/main" id="{5FB7A772-1C2F-DAFD-7EA2-0B8BF4B1FC4B}"/>
              </a:ext>
            </a:extLst>
          </p:cNvPr>
          <p:cNvCxnSpPr>
            <a:cxnSpLocks/>
          </p:cNvCxnSpPr>
          <p:nvPr/>
        </p:nvCxnSpPr>
        <p:spPr>
          <a:xfrm flipH="1" flipV="1">
            <a:off x="7454666" y="3989163"/>
            <a:ext cx="239956" cy="12501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31" name="Gerader Verbinder 330">
            <a:extLst>
              <a:ext uri="{FF2B5EF4-FFF2-40B4-BE49-F238E27FC236}">
                <a16:creationId xmlns:a16="http://schemas.microsoft.com/office/drawing/2014/main" id="{A3E5EEEA-07D1-AB73-C21E-62C36783EAA3}"/>
              </a:ext>
            </a:extLst>
          </p:cNvPr>
          <p:cNvCxnSpPr>
            <a:cxnSpLocks/>
          </p:cNvCxnSpPr>
          <p:nvPr/>
        </p:nvCxnSpPr>
        <p:spPr>
          <a:xfrm flipH="1" flipV="1">
            <a:off x="7416202" y="4068028"/>
            <a:ext cx="239956" cy="12501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32" name="Ellipse 331">
            <a:extLst>
              <a:ext uri="{FF2B5EF4-FFF2-40B4-BE49-F238E27FC236}">
                <a16:creationId xmlns:a16="http://schemas.microsoft.com/office/drawing/2014/main" id="{D12C9CB1-26DE-13A3-7CA9-5B0012BD7735}"/>
              </a:ext>
            </a:extLst>
          </p:cNvPr>
          <p:cNvSpPr/>
          <p:nvPr/>
        </p:nvSpPr>
        <p:spPr>
          <a:xfrm rot="6449820">
            <a:off x="7639159" y="408358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3" name="Gerader Verbinder 332">
            <a:extLst>
              <a:ext uri="{FF2B5EF4-FFF2-40B4-BE49-F238E27FC236}">
                <a16:creationId xmlns:a16="http://schemas.microsoft.com/office/drawing/2014/main" id="{7B9D5764-079A-514C-C790-7E101FA7A14B}"/>
              </a:ext>
            </a:extLst>
          </p:cNvPr>
          <p:cNvCxnSpPr>
            <a:cxnSpLocks/>
          </p:cNvCxnSpPr>
          <p:nvPr/>
        </p:nvCxnSpPr>
        <p:spPr>
          <a:xfrm>
            <a:off x="7120199" y="3914017"/>
            <a:ext cx="239955" cy="12501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34" name="Gerader Verbinder 333">
            <a:extLst>
              <a:ext uri="{FF2B5EF4-FFF2-40B4-BE49-F238E27FC236}">
                <a16:creationId xmlns:a16="http://schemas.microsoft.com/office/drawing/2014/main" id="{C14D3384-7052-52CA-C7A8-5FEE29B1DAFD}"/>
              </a:ext>
            </a:extLst>
          </p:cNvPr>
          <p:cNvCxnSpPr>
            <a:cxnSpLocks/>
          </p:cNvCxnSpPr>
          <p:nvPr/>
        </p:nvCxnSpPr>
        <p:spPr>
          <a:xfrm>
            <a:off x="7158663" y="3835152"/>
            <a:ext cx="239955" cy="12501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35" name="Ellipse 334">
            <a:extLst>
              <a:ext uri="{FF2B5EF4-FFF2-40B4-BE49-F238E27FC236}">
                <a16:creationId xmlns:a16="http://schemas.microsoft.com/office/drawing/2014/main" id="{B43C9DEC-40C0-0BFF-EE34-FB77789DC689}"/>
              </a:ext>
            </a:extLst>
          </p:cNvPr>
          <p:cNvSpPr/>
          <p:nvPr/>
        </p:nvSpPr>
        <p:spPr>
          <a:xfrm rot="17249820">
            <a:off x="6971636" y="374264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6" name="Gerader Verbinder 335">
            <a:extLst>
              <a:ext uri="{FF2B5EF4-FFF2-40B4-BE49-F238E27FC236}">
                <a16:creationId xmlns:a16="http://schemas.microsoft.com/office/drawing/2014/main" id="{30F297E3-3D3D-70D1-F8D2-3AF806E5D38D}"/>
              </a:ext>
            </a:extLst>
          </p:cNvPr>
          <p:cNvCxnSpPr>
            <a:cxnSpLocks/>
          </p:cNvCxnSpPr>
          <p:nvPr/>
        </p:nvCxnSpPr>
        <p:spPr>
          <a:xfrm flipH="1" flipV="1">
            <a:off x="7090544" y="4497876"/>
            <a:ext cx="160870" cy="21755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37" name="Gerader Verbinder 336">
            <a:extLst>
              <a:ext uri="{FF2B5EF4-FFF2-40B4-BE49-F238E27FC236}">
                <a16:creationId xmlns:a16="http://schemas.microsoft.com/office/drawing/2014/main" id="{8D24C89B-8E54-9A53-EC57-AD3E9F1C332C}"/>
              </a:ext>
            </a:extLst>
          </p:cNvPr>
          <p:cNvCxnSpPr>
            <a:cxnSpLocks/>
          </p:cNvCxnSpPr>
          <p:nvPr/>
        </p:nvCxnSpPr>
        <p:spPr>
          <a:xfrm flipH="1" flipV="1">
            <a:off x="7021401" y="4551898"/>
            <a:ext cx="160870" cy="21755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38" name="Ellipse 337">
            <a:extLst>
              <a:ext uri="{FF2B5EF4-FFF2-40B4-BE49-F238E27FC236}">
                <a16:creationId xmlns:a16="http://schemas.microsoft.com/office/drawing/2014/main" id="{2C9A5FC1-6C91-F1ED-AC88-F3F116E6051A}"/>
              </a:ext>
            </a:extLst>
          </p:cNvPr>
          <p:cNvSpPr/>
          <p:nvPr/>
        </p:nvSpPr>
        <p:spPr>
          <a:xfrm rot="8009820">
            <a:off x="7160382" y="469811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9" name="Gerader Verbinder 338">
            <a:extLst>
              <a:ext uri="{FF2B5EF4-FFF2-40B4-BE49-F238E27FC236}">
                <a16:creationId xmlns:a16="http://schemas.microsoft.com/office/drawing/2014/main" id="{7F3BB078-4810-73A2-802E-F6C6ED5FFB11}"/>
              </a:ext>
            </a:extLst>
          </p:cNvPr>
          <p:cNvCxnSpPr>
            <a:cxnSpLocks/>
          </p:cNvCxnSpPr>
          <p:nvPr/>
        </p:nvCxnSpPr>
        <p:spPr>
          <a:xfrm>
            <a:off x="6822869" y="4283714"/>
            <a:ext cx="160869" cy="21755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0" name="Gerader Verbinder 339">
            <a:extLst>
              <a:ext uri="{FF2B5EF4-FFF2-40B4-BE49-F238E27FC236}">
                <a16:creationId xmlns:a16="http://schemas.microsoft.com/office/drawing/2014/main" id="{E746A291-7E3D-CC1C-E25D-9A7F31B94B7D}"/>
              </a:ext>
            </a:extLst>
          </p:cNvPr>
          <p:cNvCxnSpPr>
            <a:cxnSpLocks/>
          </p:cNvCxnSpPr>
          <p:nvPr/>
        </p:nvCxnSpPr>
        <p:spPr>
          <a:xfrm>
            <a:off x="6892012" y="4229692"/>
            <a:ext cx="160869" cy="21755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41" name="Ellipse 340">
            <a:extLst>
              <a:ext uri="{FF2B5EF4-FFF2-40B4-BE49-F238E27FC236}">
                <a16:creationId xmlns:a16="http://schemas.microsoft.com/office/drawing/2014/main" id="{144000CB-C666-BE54-04A5-96E857DD8194}"/>
              </a:ext>
            </a:extLst>
          </p:cNvPr>
          <p:cNvSpPr/>
          <p:nvPr/>
        </p:nvSpPr>
        <p:spPr>
          <a:xfrm rot="18809820">
            <a:off x="6709875" y="409905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2" name="Gerader Verbinder 341">
            <a:extLst>
              <a:ext uri="{FF2B5EF4-FFF2-40B4-BE49-F238E27FC236}">
                <a16:creationId xmlns:a16="http://schemas.microsoft.com/office/drawing/2014/main" id="{11E595A5-4682-7133-024A-28274052E191}"/>
              </a:ext>
            </a:extLst>
          </p:cNvPr>
          <p:cNvCxnSpPr>
            <a:cxnSpLocks/>
          </p:cNvCxnSpPr>
          <p:nvPr/>
        </p:nvCxnSpPr>
        <p:spPr>
          <a:xfrm>
            <a:off x="2655189" y="3149864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3" name="Gerader Verbinder 342">
            <a:extLst>
              <a:ext uri="{FF2B5EF4-FFF2-40B4-BE49-F238E27FC236}">
                <a16:creationId xmlns:a16="http://schemas.microsoft.com/office/drawing/2014/main" id="{51CF035C-2FA2-477C-5303-61AF06349188}"/>
              </a:ext>
            </a:extLst>
          </p:cNvPr>
          <p:cNvCxnSpPr>
            <a:cxnSpLocks/>
          </p:cNvCxnSpPr>
          <p:nvPr/>
        </p:nvCxnSpPr>
        <p:spPr>
          <a:xfrm>
            <a:off x="2674926" y="3064368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44" name="Ellipse 343">
            <a:extLst>
              <a:ext uri="{FF2B5EF4-FFF2-40B4-BE49-F238E27FC236}">
                <a16:creationId xmlns:a16="http://schemas.microsoft.com/office/drawing/2014/main" id="{B4052822-3274-0116-7A6B-9B6F2EC6703D}"/>
              </a:ext>
            </a:extLst>
          </p:cNvPr>
          <p:cNvSpPr/>
          <p:nvPr/>
        </p:nvSpPr>
        <p:spPr>
          <a:xfrm rot="16469820">
            <a:off x="2461953" y="296200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5" name="Gerader Verbinder 344">
            <a:extLst>
              <a:ext uri="{FF2B5EF4-FFF2-40B4-BE49-F238E27FC236}">
                <a16:creationId xmlns:a16="http://schemas.microsoft.com/office/drawing/2014/main" id="{EF74FAAE-59DB-C5DE-2944-82DF47F9EDDF}"/>
              </a:ext>
            </a:extLst>
          </p:cNvPr>
          <p:cNvCxnSpPr>
            <a:cxnSpLocks/>
          </p:cNvCxnSpPr>
          <p:nvPr/>
        </p:nvCxnSpPr>
        <p:spPr>
          <a:xfrm flipH="1" flipV="1">
            <a:off x="2997987" y="3147844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6" name="Gerader Verbinder 345">
            <a:extLst>
              <a:ext uri="{FF2B5EF4-FFF2-40B4-BE49-F238E27FC236}">
                <a16:creationId xmlns:a16="http://schemas.microsoft.com/office/drawing/2014/main" id="{DE9CB398-62D9-8B24-AD5C-E9E54B8FC0E8}"/>
              </a:ext>
            </a:extLst>
          </p:cNvPr>
          <p:cNvCxnSpPr>
            <a:cxnSpLocks/>
          </p:cNvCxnSpPr>
          <p:nvPr/>
        </p:nvCxnSpPr>
        <p:spPr>
          <a:xfrm flipH="1" flipV="1">
            <a:off x="2978250" y="3233340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47" name="Ellipse 346">
            <a:extLst>
              <a:ext uri="{FF2B5EF4-FFF2-40B4-BE49-F238E27FC236}">
                <a16:creationId xmlns:a16="http://schemas.microsoft.com/office/drawing/2014/main" id="{0768DE1E-93AD-FE3E-6E0B-CBEB43DEC8B4}"/>
              </a:ext>
            </a:extLst>
          </p:cNvPr>
          <p:cNvSpPr/>
          <p:nvPr/>
        </p:nvSpPr>
        <p:spPr>
          <a:xfrm rot="5669820">
            <a:off x="3219093" y="317280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8" name="Gerader Verbinder 347">
            <a:extLst>
              <a:ext uri="{FF2B5EF4-FFF2-40B4-BE49-F238E27FC236}">
                <a16:creationId xmlns:a16="http://schemas.microsoft.com/office/drawing/2014/main" id="{6A9BD3E1-B53D-D7E6-E986-126DDAD1604D}"/>
              </a:ext>
            </a:extLst>
          </p:cNvPr>
          <p:cNvCxnSpPr>
            <a:cxnSpLocks/>
          </p:cNvCxnSpPr>
          <p:nvPr/>
        </p:nvCxnSpPr>
        <p:spPr>
          <a:xfrm>
            <a:off x="5696529" y="1841571"/>
            <a:ext cx="49220" cy="26605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9" name="Gerader Verbinder 348">
            <a:extLst>
              <a:ext uri="{FF2B5EF4-FFF2-40B4-BE49-F238E27FC236}">
                <a16:creationId xmlns:a16="http://schemas.microsoft.com/office/drawing/2014/main" id="{80C9A9B4-8479-B15A-DC39-1BFF2998BA51}"/>
              </a:ext>
            </a:extLst>
          </p:cNvPr>
          <p:cNvCxnSpPr>
            <a:cxnSpLocks/>
          </p:cNvCxnSpPr>
          <p:nvPr/>
        </p:nvCxnSpPr>
        <p:spPr>
          <a:xfrm>
            <a:off x="5782357" y="1823327"/>
            <a:ext cx="49220" cy="26605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50" name="Ellipse 349">
            <a:extLst>
              <a:ext uri="{FF2B5EF4-FFF2-40B4-BE49-F238E27FC236}">
                <a16:creationId xmlns:a16="http://schemas.microsoft.com/office/drawing/2014/main" id="{AA8D14F5-F47F-3F1F-B524-5AAA9E417279}"/>
              </a:ext>
            </a:extLst>
          </p:cNvPr>
          <p:cNvSpPr/>
          <p:nvPr/>
        </p:nvSpPr>
        <p:spPr>
          <a:xfrm rot="20369820">
            <a:off x="5621327" y="166056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1" name="Gerader Verbinder 350">
            <a:extLst>
              <a:ext uri="{FF2B5EF4-FFF2-40B4-BE49-F238E27FC236}">
                <a16:creationId xmlns:a16="http://schemas.microsoft.com/office/drawing/2014/main" id="{000EDC15-32E0-E1BA-320E-C4910C27F508}"/>
              </a:ext>
            </a:extLst>
          </p:cNvPr>
          <p:cNvCxnSpPr>
            <a:cxnSpLocks/>
          </p:cNvCxnSpPr>
          <p:nvPr/>
        </p:nvCxnSpPr>
        <p:spPr>
          <a:xfrm flipH="1" flipV="1">
            <a:off x="5843235" y="2151401"/>
            <a:ext cx="49221" cy="26605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52" name="Gerader Verbinder 351">
            <a:extLst>
              <a:ext uri="{FF2B5EF4-FFF2-40B4-BE49-F238E27FC236}">
                <a16:creationId xmlns:a16="http://schemas.microsoft.com/office/drawing/2014/main" id="{52B3F7A8-E62E-8D17-716B-BE28A058453F}"/>
              </a:ext>
            </a:extLst>
          </p:cNvPr>
          <p:cNvCxnSpPr>
            <a:cxnSpLocks/>
          </p:cNvCxnSpPr>
          <p:nvPr/>
        </p:nvCxnSpPr>
        <p:spPr>
          <a:xfrm flipH="1" flipV="1">
            <a:off x="5757407" y="2169645"/>
            <a:ext cx="49221" cy="26605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53" name="Ellipse 352">
            <a:extLst>
              <a:ext uri="{FF2B5EF4-FFF2-40B4-BE49-F238E27FC236}">
                <a16:creationId xmlns:a16="http://schemas.microsoft.com/office/drawing/2014/main" id="{97684A63-7B9D-AC9D-A7E7-F42C9028E0AC}"/>
              </a:ext>
            </a:extLst>
          </p:cNvPr>
          <p:cNvSpPr/>
          <p:nvPr/>
        </p:nvSpPr>
        <p:spPr>
          <a:xfrm rot="9569820">
            <a:off x="5763632" y="239648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4" name="Gerader Verbinder 353">
            <a:extLst>
              <a:ext uri="{FF2B5EF4-FFF2-40B4-BE49-F238E27FC236}">
                <a16:creationId xmlns:a16="http://schemas.microsoft.com/office/drawing/2014/main" id="{75FA259E-A0FA-81E5-92D9-CEE6DA5CBDA9}"/>
              </a:ext>
            </a:extLst>
          </p:cNvPr>
          <p:cNvCxnSpPr>
            <a:cxnSpLocks/>
          </p:cNvCxnSpPr>
          <p:nvPr/>
        </p:nvCxnSpPr>
        <p:spPr>
          <a:xfrm>
            <a:off x="5350867" y="1983906"/>
            <a:ext cx="107807" cy="2481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55" name="Gerader Verbinder 354">
            <a:extLst>
              <a:ext uri="{FF2B5EF4-FFF2-40B4-BE49-F238E27FC236}">
                <a16:creationId xmlns:a16="http://schemas.microsoft.com/office/drawing/2014/main" id="{5E37B970-602C-D1FD-CFCC-FD0108EFE064}"/>
              </a:ext>
            </a:extLst>
          </p:cNvPr>
          <p:cNvCxnSpPr>
            <a:cxnSpLocks/>
          </p:cNvCxnSpPr>
          <p:nvPr/>
        </p:nvCxnSpPr>
        <p:spPr>
          <a:xfrm>
            <a:off x="5430391" y="1946822"/>
            <a:ext cx="107807" cy="2481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56" name="Ellipse 355">
            <a:extLst>
              <a:ext uri="{FF2B5EF4-FFF2-40B4-BE49-F238E27FC236}">
                <a16:creationId xmlns:a16="http://schemas.microsoft.com/office/drawing/2014/main" id="{39FDA6A4-92EA-A2C8-BF2F-443513D2A7F4}"/>
              </a:ext>
            </a:extLst>
          </p:cNvPr>
          <p:cNvSpPr/>
          <p:nvPr/>
        </p:nvSpPr>
        <p:spPr>
          <a:xfrm rot="19589820">
            <a:off x="5256977" y="179892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7" name="Gerader Verbinder 356">
            <a:extLst>
              <a:ext uri="{FF2B5EF4-FFF2-40B4-BE49-F238E27FC236}">
                <a16:creationId xmlns:a16="http://schemas.microsoft.com/office/drawing/2014/main" id="{3B6B5F72-9A08-8F05-895A-3DB920F976EB}"/>
              </a:ext>
            </a:extLst>
          </p:cNvPr>
          <p:cNvCxnSpPr>
            <a:cxnSpLocks/>
          </p:cNvCxnSpPr>
          <p:nvPr/>
        </p:nvCxnSpPr>
        <p:spPr>
          <a:xfrm flipH="1" flipV="1">
            <a:off x="5563508" y="2252792"/>
            <a:ext cx="107808" cy="24816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58" name="Gerader Verbinder 357">
            <a:extLst>
              <a:ext uri="{FF2B5EF4-FFF2-40B4-BE49-F238E27FC236}">
                <a16:creationId xmlns:a16="http://schemas.microsoft.com/office/drawing/2014/main" id="{BCD86853-A13B-D1F1-039A-064E201C8C36}"/>
              </a:ext>
            </a:extLst>
          </p:cNvPr>
          <p:cNvCxnSpPr>
            <a:cxnSpLocks/>
          </p:cNvCxnSpPr>
          <p:nvPr/>
        </p:nvCxnSpPr>
        <p:spPr>
          <a:xfrm flipH="1" flipV="1">
            <a:off x="5483984" y="2289876"/>
            <a:ext cx="107808" cy="24816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59" name="Ellipse 358">
            <a:extLst>
              <a:ext uri="{FF2B5EF4-FFF2-40B4-BE49-F238E27FC236}">
                <a16:creationId xmlns:a16="http://schemas.microsoft.com/office/drawing/2014/main" id="{20D69EAD-72BE-4581-0E83-19A451355E5F}"/>
              </a:ext>
            </a:extLst>
          </p:cNvPr>
          <p:cNvSpPr/>
          <p:nvPr/>
        </p:nvSpPr>
        <p:spPr>
          <a:xfrm rot="8789820">
            <a:off x="5561180" y="248396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0" name="Gerader Verbinder 359">
            <a:extLst>
              <a:ext uri="{FF2B5EF4-FFF2-40B4-BE49-F238E27FC236}">
                <a16:creationId xmlns:a16="http://schemas.microsoft.com/office/drawing/2014/main" id="{3951A3A5-2664-4682-76CF-1C7406B9F18D}"/>
              </a:ext>
            </a:extLst>
          </p:cNvPr>
          <p:cNvCxnSpPr>
            <a:cxnSpLocks/>
          </p:cNvCxnSpPr>
          <p:nvPr/>
        </p:nvCxnSpPr>
        <p:spPr>
          <a:xfrm>
            <a:off x="4778857" y="2479618"/>
            <a:ext cx="205684" cy="17578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61" name="Gerader Verbinder 360">
            <a:extLst>
              <a:ext uri="{FF2B5EF4-FFF2-40B4-BE49-F238E27FC236}">
                <a16:creationId xmlns:a16="http://schemas.microsoft.com/office/drawing/2014/main" id="{8F191CCE-6052-582A-D4EB-594D2AC6C10F}"/>
              </a:ext>
            </a:extLst>
          </p:cNvPr>
          <p:cNvCxnSpPr>
            <a:cxnSpLocks/>
          </p:cNvCxnSpPr>
          <p:nvPr/>
        </p:nvCxnSpPr>
        <p:spPr>
          <a:xfrm>
            <a:off x="4834076" y="2411426"/>
            <a:ext cx="205684" cy="17578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62" name="Ellipse 361">
            <a:extLst>
              <a:ext uri="{FF2B5EF4-FFF2-40B4-BE49-F238E27FC236}">
                <a16:creationId xmlns:a16="http://schemas.microsoft.com/office/drawing/2014/main" id="{40168ECA-2D37-C987-AD67-D556FA74689E}"/>
              </a:ext>
            </a:extLst>
          </p:cNvPr>
          <p:cNvSpPr/>
          <p:nvPr/>
        </p:nvSpPr>
        <p:spPr>
          <a:xfrm rot="18029820">
            <a:off x="4647322" y="229957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3" name="Gerader Verbinder 362">
            <a:extLst>
              <a:ext uri="{FF2B5EF4-FFF2-40B4-BE49-F238E27FC236}">
                <a16:creationId xmlns:a16="http://schemas.microsoft.com/office/drawing/2014/main" id="{434A168F-972A-E9DE-734C-9B1B9EA07D1A}"/>
              </a:ext>
            </a:extLst>
          </p:cNvPr>
          <p:cNvCxnSpPr>
            <a:cxnSpLocks/>
          </p:cNvCxnSpPr>
          <p:nvPr/>
        </p:nvCxnSpPr>
        <p:spPr>
          <a:xfrm flipH="1" flipV="1">
            <a:off x="5087849" y="2628076"/>
            <a:ext cx="205685" cy="17578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64" name="Gerader Verbinder 363">
            <a:extLst>
              <a:ext uri="{FF2B5EF4-FFF2-40B4-BE49-F238E27FC236}">
                <a16:creationId xmlns:a16="http://schemas.microsoft.com/office/drawing/2014/main" id="{61224D34-4371-AD34-F226-66A392EE3166}"/>
              </a:ext>
            </a:extLst>
          </p:cNvPr>
          <p:cNvCxnSpPr>
            <a:cxnSpLocks/>
          </p:cNvCxnSpPr>
          <p:nvPr/>
        </p:nvCxnSpPr>
        <p:spPr>
          <a:xfrm flipH="1" flipV="1">
            <a:off x="5032630" y="2696268"/>
            <a:ext cx="205685" cy="17578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65" name="Ellipse 364">
            <a:extLst>
              <a:ext uri="{FF2B5EF4-FFF2-40B4-BE49-F238E27FC236}">
                <a16:creationId xmlns:a16="http://schemas.microsoft.com/office/drawing/2014/main" id="{635E7D5A-C492-E0CC-38D5-51B3482D2B11}"/>
              </a:ext>
            </a:extLst>
          </p:cNvPr>
          <p:cNvSpPr/>
          <p:nvPr/>
        </p:nvSpPr>
        <p:spPr>
          <a:xfrm rot="7229820">
            <a:off x="5221043" y="278193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6" name="Gerader Verbinder 365">
            <a:extLst>
              <a:ext uri="{FF2B5EF4-FFF2-40B4-BE49-F238E27FC236}">
                <a16:creationId xmlns:a16="http://schemas.microsoft.com/office/drawing/2014/main" id="{E0F4117B-8463-FD24-66F0-19AD5D617FCF}"/>
              </a:ext>
            </a:extLst>
          </p:cNvPr>
          <p:cNvCxnSpPr>
            <a:cxnSpLocks/>
          </p:cNvCxnSpPr>
          <p:nvPr/>
        </p:nvCxnSpPr>
        <p:spPr>
          <a:xfrm>
            <a:off x="4595697" y="2801905"/>
            <a:ext cx="239955" cy="12501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67" name="Gerader Verbinder 366">
            <a:extLst>
              <a:ext uri="{FF2B5EF4-FFF2-40B4-BE49-F238E27FC236}">
                <a16:creationId xmlns:a16="http://schemas.microsoft.com/office/drawing/2014/main" id="{0F2F18EF-7149-5341-99F2-0A56C6E96D78}"/>
              </a:ext>
            </a:extLst>
          </p:cNvPr>
          <p:cNvCxnSpPr>
            <a:cxnSpLocks/>
          </p:cNvCxnSpPr>
          <p:nvPr/>
        </p:nvCxnSpPr>
        <p:spPr>
          <a:xfrm>
            <a:off x="4634329" y="2722392"/>
            <a:ext cx="239955" cy="12501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68" name="Ellipse 367">
            <a:extLst>
              <a:ext uri="{FF2B5EF4-FFF2-40B4-BE49-F238E27FC236}">
                <a16:creationId xmlns:a16="http://schemas.microsoft.com/office/drawing/2014/main" id="{56AE32AC-1C2D-5F9E-D2E4-228B1B340DAB}"/>
              </a:ext>
            </a:extLst>
          </p:cNvPr>
          <p:cNvSpPr/>
          <p:nvPr/>
        </p:nvSpPr>
        <p:spPr>
          <a:xfrm rot="17249820">
            <a:off x="4447134" y="263052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9" name="Gerader Verbinder 368">
            <a:extLst>
              <a:ext uri="{FF2B5EF4-FFF2-40B4-BE49-F238E27FC236}">
                <a16:creationId xmlns:a16="http://schemas.microsoft.com/office/drawing/2014/main" id="{E5F5D27E-6D66-72F1-734F-5DD0FCCD7974}"/>
              </a:ext>
            </a:extLst>
          </p:cNvPr>
          <p:cNvCxnSpPr>
            <a:cxnSpLocks/>
          </p:cNvCxnSpPr>
          <p:nvPr/>
        </p:nvCxnSpPr>
        <p:spPr>
          <a:xfrm flipH="1" flipV="1">
            <a:off x="4930164" y="2877051"/>
            <a:ext cx="239956" cy="12501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70" name="Gerader Verbinder 369">
            <a:extLst>
              <a:ext uri="{FF2B5EF4-FFF2-40B4-BE49-F238E27FC236}">
                <a16:creationId xmlns:a16="http://schemas.microsoft.com/office/drawing/2014/main" id="{2839662E-BD78-C8B4-D0C4-C1981D87F4D4}"/>
              </a:ext>
            </a:extLst>
          </p:cNvPr>
          <p:cNvCxnSpPr>
            <a:cxnSpLocks/>
          </p:cNvCxnSpPr>
          <p:nvPr/>
        </p:nvCxnSpPr>
        <p:spPr>
          <a:xfrm flipH="1" flipV="1">
            <a:off x="4891700" y="2955916"/>
            <a:ext cx="239956" cy="12501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71" name="Ellipse 370">
            <a:extLst>
              <a:ext uri="{FF2B5EF4-FFF2-40B4-BE49-F238E27FC236}">
                <a16:creationId xmlns:a16="http://schemas.microsoft.com/office/drawing/2014/main" id="{E099E1E1-C856-C36D-C59B-94F81552A2B5}"/>
              </a:ext>
            </a:extLst>
          </p:cNvPr>
          <p:cNvSpPr/>
          <p:nvPr/>
        </p:nvSpPr>
        <p:spPr>
          <a:xfrm rot="6449820">
            <a:off x="5114657" y="297146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2" name="Gerader Verbinder 371">
            <a:extLst>
              <a:ext uri="{FF2B5EF4-FFF2-40B4-BE49-F238E27FC236}">
                <a16:creationId xmlns:a16="http://schemas.microsoft.com/office/drawing/2014/main" id="{D553DA04-F892-8C8A-8083-6A5AB2C012A1}"/>
              </a:ext>
            </a:extLst>
          </p:cNvPr>
          <p:cNvCxnSpPr>
            <a:cxnSpLocks/>
          </p:cNvCxnSpPr>
          <p:nvPr/>
        </p:nvCxnSpPr>
        <p:spPr>
          <a:xfrm>
            <a:off x="5038905" y="2200654"/>
            <a:ext cx="160869" cy="21755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73" name="Gerader Verbinder 372">
            <a:extLst>
              <a:ext uri="{FF2B5EF4-FFF2-40B4-BE49-F238E27FC236}">
                <a16:creationId xmlns:a16="http://schemas.microsoft.com/office/drawing/2014/main" id="{17D509A6-61F1-B175-D27E-4E3FE854414B}"/>
              </a:ext>
            </a:extLst>
          </p:cNvPr>
          <p:cNvCxnSpPr>
            <a:cxnSpLocks/>
          </p:cNvCxnSpPr>
          <p:nvPr/>
        </p:nvCxnSpPr>
        <p:spPr>
          <a:xfrm>
            <a:off x="5108048" y="2146632"/>
            <a:ext cx="160869" cy="21755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74" name="Ellipse 373">
            <a:extLst>
              <a:ext uri="{FF2B5EF4-FFF2-40B4-BE49-F238E27FC236}">
                <a16:creationId xmlns:a16="http://schemas.microsoft.com/office/drawing/2014/main" id="{B36AAD74-B3B0-C8CA-A233-47AEC029339D}"/>
              </a:ext>
            </a:extLst>
          </p:cNvPr>
          <p:cNvSpPr/>
          <p:nvPr/>
        </p:nvSpPr>
        <p:spPr>
          <a:xfrm rot="18809820">
            <a:off x="4925911" y="201599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5" name="Gerader Verbinder 374">
            <a:extLst>
              <a:ext uri="{FF2B5EF4-FFF2-40B4-BE49-F238E27FC236}">
                <a16:creationId xmlns:a16="http://schemas.microsoft.com/office/drawing/2014/main" id="{6AA3F53C-61C6-D2AE-A058-F09E168AB5E3}"/>
              </a:ext>
            </a:extLst>
          </p:cNvPr>
          <p:cNvCxnSpPr>
            <a:cxnSpLocks/>
          </p:cNvCxnSpPr>
          <p:nvPr/>
        </p:nvCxnSpPr>
        <p:spPr>
          <a:xfrm flipH="1" flipV="1">
            <a:off x="5306580" y="2414816"/>
            <a:ext cx="160870" cy="21755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76" name="Gerader Verbinder 375">
            <a:extLst>
              <a:ext uri="{FF2B5EF4-FFF2-40B4-BE49-F238E27FC236}">
                <a16:creationId xmlns:a16="http://schemas.microsoft.com/office/drawing/2014/main" id="{B326CBA7-BA9C-0C25-2CA2-444906EBFF1D}"/>
              </a:ext>
            </a:extLst>
          </p:cNvPr>
          <p:cNvCxnSpPr>
            <a:cxnSpLocks/>
          </p:cNvCxnSpPr>
          <p:nvPr/>
        </p:nvCxnSpPr>
        <p:spPr>
          <a:xfrm flipH="1" flipV="1">
            <a:off x="5237437" y="2468838"/>
            <a:ext cx="160870" cy="21755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77" name="Ellipse 376">
            <a:extLst>
              <a:ext uri="{FF2B5EF4-FFF2-40B4-BE49-F238E27FC236}">
                <a16:creationId xmlns:a16="http://schemas.microsoft.com/office/drawing/2014/main" id="{02F203EC-C4C1-5081-B482-64681145080B}"/>
              </a:ext>
            </a:extLst>
          </p:cNvPr>
          <p:cNvSpPr/>
          <p:nvPr/>
        </p:nvSpPr>
        <p:spPr>
          <a:xfrm rot="8009820">
            <a:off x="5376418" y="261505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8" name="Gerader Verbinder 377">
            <a:extLst>
              <a:ext uri="{FF2B5EF4-FFF2-40B4-BE49-F238E27FC236}">
                <a16:creationId xmlns:a16="http://schemas.microsoft.com/office/drawing/2014/main" id="{A8D85CD4-C9B5-3F87-B57B-ABED3E636EB6}"/>
              </a:ext>
            </a:extLst>
          </p:cNvPr>
          <p:cNvCxnSpPr>
            <a:cxnSpLocks/>
          </p:cNvCxnSpPr>
          <p:nvPr/>
        </p:nvCxnSpPr>
        <p:spPr>
          <a:xfrm flipV="1">
            <a:off x="5733252" y="4858199"/>
            <a:ext cx="91652" cy="2545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79" name="Gerader Verbinder 378">
            <a:extLst>
              <a:ext uri="{FF2B5EF4-FFF2-40B4-BE49-F238E27FC236}">
                <a16:creationId xmlns:a16="http://schemas.microsoft.com/office/drawing/2014/main" id="{5B48B57D-405A-B8B7-A97B-1D0169F40854}"/>
              </a:ext>
            </a:extLst>
          </p:cNvPr>
          <p:cNvCxnSpPr>
            <a:cxnSpLocks/>
          </p:cNvCxnSpPr>
          <p:nvPr/>
        </p:nvCxnSpPr>
        <p:spPr>
          <a:xfrm flipV="1">
            <a:off x="5649935" y="4830675"/>
            <a:ext cx="91652" cy="2545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0" name="Ellipse 379">
            <a:extLst>
              <a:ext uri="{FF2B5EF4-FFF2-40B4-BE49-F238E27FC236}">
                <a16:creationId xmlns:a16="http://schemas.microsoft.com/office/drawing/2014/main" id="{1E3FBAB1-CEA1-CEDA-458D-BBCE5972C01C}"/>
              </a:ext>
            </a:extLst>
          </p:cNvPr>
          <p:cNvSpPr/>
          <p:nvPr/>
        </p:nvSpPr>
        <p:spPr>
          <a:xfrm rot="11386714">
            <a:off x="5567737" y="506736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81" name="Gerader Verbinder 380">
            <a:extLst>
              <a:ext uri="{FF2B5EF4-FFF2-40B4-BE49-F238E27FC236}">
                <a16:creationId xmlns:a16="http://schemas.microsoft.com/office/drawing/2014/main" id="{06CE7837-56B9-6C8D-F307-608519911A33}"/>
              </a:ext>
            </a:extLst>
          </p:cNvPr>
          <p:cNvCxnSpPr>
            <a:cxnSpLocks/>
          </p:cNvCxnSpPr>
          <p:nvPr/>
        </p:nvCxnSpPr>
        <p:spPr>
          <a:xfrm flipH="1">
            <a:off x="5762794" y="4516669"/>
            <a:ext cx="91653" cy="2545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82" name="Gerader Verbinder 381">
            <a:extLst>
              <a:ext uri="{FF2B5EF4-FFF2-40B4-BE49-F238E27FC236}">
                <a16:creationId xmlns:a16="http://schemas.microsoft.com/office/drawing/2014/main" id="{7CD6608F-E626-D5EA-8BA9-A54896241A47}"/>
              </a:ext>
            </a:extLst>
          </p:cNvPr>
          <p:cNvCxnSpPr>
            <a:cxnSpLocks/>
          </p:cNvCxnSpPr>
          <p:nvPr/>
        </p:nvCxnSpPr>
        <p:spPr>
          <a:xfrm flipH="1">
            <a:off x="5846111" y="4544193"/>
            <a:ext cx="91653" cy="2545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3" name="Ellipse 382">
            <a:extLst>
              <a:ext uri="{FF2B5EF4-FFF2-40B4-BE49-F238E27FC236}">
                <a16:creationId xmlns:a16="http://schemas.microsoft.com/office/drawing/2014/main" id="{00CE1922-66AC-1B07-3C76-8A51EEB56DB8}"/>
              </a:ext>
            </a:extLst>
          </p:cNvPr>
          <p:cNvSpPr/>
          <p:nvPr/>
        </p:nvSpPr>
        <p:spPr>
          <a:xfrm rot="586714">
            <a:off x="5815936" y="436010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84" name="Gerader Verbinder 383">
            <a:extLst>
              <a:ext uri="{FF2B5EF4-FFF2-40B4-BE49-F238E27FC236}">
                <a16:creationId xmlns:a16="http://schemas.microsoft.com/office/drawing/2014/main" id="{1221C7FC-9E27-B270-6FE2-B53279613FBA}"/>
              </a:ext>
            </a:extLst>
          </p:cNvPr>
          <p:cNvCxnSpPr>
            <a:cxnSpLocks/>
          </p:cNvCxnSpPr>
          <p:nvPr/>
        </p:nvCxnSpPr>
        <p:spPr>
          <a:xfrm flipV="1">
            <a:off x="2665976" y="3796508"/>
            <a:ext cx="269454" cy="245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85" name="Gerader Verbinder 384">
            <a:extLst>
              <a:ext uri="{FF2B5EF4-FFF2-40B4-BE49-F238E27FC236}">
                <a16:creationId xmlns:a16="http://schemas.microsoft.com/office/drawing/2014/main" id="{FA152882-E133-C45C-E866-B4002E57F007}"/>
              </a:ext>
            </a:extLst>
          </p:cNvPr>
          <p:cNvCxnSpPr>
            <a:cxnSpLocks/>
          </p:cNvCxnSpPr>
          <p:nvPr/>
        </p:nvCxnSpPr>
        <p:spPr>
          <a:xfrm flipV="1">
            <a:off x="2655710" y="3709366"/>
            <a:ext cx="269454" cy="245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6" name="Ellipse 385">
            <a:extLst>
              <a:ext uri="{FF2B5EF4-FFF2-40B4-BE49-F238E27FC236}">
                <a16:creationId xmlns:a16="http://schemas.microsoft.com/office/drawing/2014/main" id="{6A056ECB-4593-324A-9C51-99D98B2D7CD5}"/>
              </a:ext>
            </a:extLst>
          </p:cNvPr>
          <p:cNvSpPr/>
          <p:nvPr/>
        </p:nvSpPr>
        <p:spPr>
          <a:xfrm rot="15286714">
            <a:off x="2486752" y="368598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87" name="Gerader Verbinder 386">
            <a:extLst>
              <a:ext uri="{FF2B5EF4-FFF2-40B4-BE49-F238E27FC236}">
                <a16:creationId xmlns:a16="http://schemas.microsoft.com/office/drawing/2014/main" id="{651154F8-D323-7B66-446D-CB1874992EE9}"/>
              </a:ext>
            </a:extLst>
          </p:cNvPr>
          <p:cNvCxnSpPr>
            <a:cxnSpLocks/>
          </p:cNvCxnSpPr>
          <p:nvPr/>
        </p:nvCxnSpPr>
        <p:spPr>
          <a:xfrm flipH="1">
            <a:off x="2987992" y="3678945"/>
            <a:ext cx="269455" cy="2452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88" name="Gerader Verbinder 387">
            <a:extLst>
              <a:ext uri="{FF2B5EF4-FFF2-40B4-BE49-F238E27FC236}">
                <a16:creationId xmlns:a16="http://schemas.microsoft.com/office/drawing/2014/main" id="{F46EFBFA-4001-6768-BBFD-7FBD721ADC05}"/>
              </a:ext>
            </a:extLst>
          </p:cNvPr>
          <p:cNvCxnSpPr>
            <a:cxnSpLocks/>
          </p:cNvCxnSpPr>
          <p:nvPr/>
        </p:nvCxnSpPr>
        <p:spPr>
          <a:xfrm flipH="1">
            <a:off x="2998258" y="3766087"/>
            <a:ext cx="269455" cy="2452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9" name="Ellipse 388">
            <a:extLst>
              <a:ext uri="{FF2B5EF4-FFF2-40B4-BE49-F238E27FC236}">
                <a16:creationId xmlns:a16="http://schemas.microsoft.com/office/drawing/2014/main" id="{285DDD91-DFA9-5E6F-7B77-1F8C44EF2A8B}"/>
              </a:ext>
            </a:extLst>
          </p:cNvPr>
          <p:cNvSpPr/>
          <p:nvPr/>
        </p:nvSpPr>
        <p:spPr>
          <a:xfrm rot="4486714">
            <a:off x="3232645" y="361202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0" name="Gerader Verbinder 389">
            <a:extLst>
              <a:ext uri="{FF2B5EF4-FFF2-40B4-BE49-F238E27FC236}">
                <a16:creationId xmlns:a16="http://schemas.microsoft.com/office/drawing/2014/main" id="{3DFD59D4-1058-FBD6-49ED-45BEDEEE4587}"/>
              </a:ext>
            </a:extLst>
          </p:cNvPr>
          <p:cNvCxnSpPr>
            <a:cxnSpLocks/>
          </p:cNvCxnSpPr>
          <p:nvPr/>
        </p:nvCxnSpPr>
        <p:spPr>
          <a:xfrm flipV="1">
            <a:off x="2775887" y="4093819"/>
            <a:ext cx="257032" cy="845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91" name="Gerader Verbinder 390">
            <a:extLst>
              <a:ext uri="{FF2B5EF4-FFF2-40B4-BE49-F238E27FC236}">
                <a16:creationId xmlns:a16="http://schemas.microsoft.com/office/drawing/2014/main" id="{454ADAD9-3317-05A1-7178-08A7E3A48E77}"/>
              </a:ext>
            </a:extLst>
          </p:cNvPr>
          <p:cNvCxnSpPr>
            <a:cxnSpLocks/>
          </p:cNvCxnSpPr>
          <p:nvPr/>
        </p:nvCxnSpPr>
        <p:spPr>
          <a:xfrm flipV="1">
            <a:off x="2746281" y="4011220"/>
            <a:ext cx="257032" cy="845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92" name="Ellipse 391">
            <a:extLst>
              <a:ext uri="{FF2B5EF4-FFF2-40B4-BE49-F238E27FC236}">
                <a16:creationId xmlns:a16="http://schemas.microsoft.com/office/drawing/2014/main" id="{0DA1BCA2-E38C-D082-2D3F-94F14B9C107C}"/>
              </a:ext>
            </a:extLst>
          </p:cNvPr>
          <p:cNvSpPr/>
          <p:nvPr/>
        </p:nvSpPr>
        <p:spPr>
          <a:xfrm rot="14506714">
            <a:off x="2590980" y="406152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3" name="Gerader Verbinder 392">
            <a:extLst>
              <a:ext uri="{FF2B5EF4-FFF2-40B4-BE49-F238E27FC236}">
                <a16:creationId xmlns:a16="http://schemas.microsoft.com/office/drawing/2014/main" id="{F8E1AD38-7DBE-DD69-17D3-D0848DFD49B5}"/>
              </a:ext>
            </a:extLst>
          </p:cNvPr>
          <p:cNvCxnSpPr>
            <a:cxnSpLocks/>
          </p:cNvCxnSpPr>
          <p:nvPr/>
        </p:nvCxnSpPr>
        <p:spPr>
          <a:xfrm flipH="1">
            <a:off x="3063205" y="3906832"/>
            <a:ext cx="257033" cy="845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94" name="Gerader Verbinder 393">
            <a:extLst>
              <a:ext uri="{FF2B5EF4-FFF2-40B4-BE49-F238E27FC236}">
                <a16:creationId xmlns:a16="http://schemas.microsoft.com/office/drawing/2014/main" id="{740249B1-FB0F-8B09-79C2-30B0AD08A8BF}"/>
              </a:ext>
            </a:extLst>
          </p:cNvPr>
          <p:cNvCxnSpPr>
            <a:cxnSpLocks/>
          </p:cNvCxnSpPr>
          <p:nvPr/>
        </p:nvCxnSpPr>
        <p:spPr>
          <a:xfrm flipH="1">
            <a:off x="3092811" y="3989431"/>
            <a:ext cx="257033" cy="845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95" name="Ellipse 394">
            <a:extLst>
              <a:ext uri="{FF2B5EF4-FFF2-40B4-BE49-F238E27FC236}">
                <a16:creationId xmlns:a16="http://schemas.microsoft.com/office/drawing/2014/main" id="{2A152FB7-6458-C55D-6989-18FA1968A965}"/>
              </a:ext>
            </a:extLst>
          </p:cNvPr>
          <p:cNvSpPr/>
          <p:nvPr/>
        </p:nvSpPr>
        <p:spPr>
          <a:xfrm rot="3706714">
            <a:off x="3301119" y="382166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6" name="Gerader Verbinder 395">
            <a:extLst>
              <a:ext uri="{FF2B5EF4-FFF2-40B4-BE49-F238E27FC236}">
                <a16:creationId xmlns:a16="http://schemas.microsoft.com/office/drawing/2014/main" id="{8199DB9A-5802-780A-1BC1-1F90C9A8F668}"/>
              </a:ext>
            </a:extLst>
          </p:cNvPr>
          <p:cNvCxnSpPr>
            <a:cxnSpLocks/>
          </p:cNvCxnSpPr>
          <p:nvPr/>
        </p:nvCxnSpPr>
        <p:spPr>
          <a:xfrm flipV="1">
            <a:off x="5055577" y="4604910"/>
            <a:ext cx="193973" cy="18862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97" name="Gerader Verbinder 396">
            <a:extLst>
              <a:ext uri="{FF2B5EF4-FFF2-40B4-BE49-F238E27FC236}">
                <a16:creationId xmlns:a16="http://schemas.microsoft.com/office/drawing/2014/main" id="{87DEC5CB-447B-FEAB-5A16-A17D57931488}"/>
              </a:ext>
            </a:extLst>
          </p:cNvPr>
          <p:cNvCxnSpPr>
            <a:cxnSpLocks/>
          </p:cNvCxnSpPr>
          <p:nvPr/>
        </p:nvCxnSpPr>
        <p:spPr>
          <a:xfrm flipV="1">
            <a:off x="4992759" y="4543649"/>
            <a:ext cx="193973" cy="18862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98" name="Ellipse 397">
            <a:extLst>
              <a:ext uri="{FF2B5EF4-FFF2-40B4-BE49-F238E27FC236}">
                <a16:creationId xmlns:a16="http://schemas.microsoft.com/office/drawing/2014/main" id="{8917698F-04A7-85B7-423A-6EF205722388}"/>
              </a:ext>
            </a:extLst>
          </p:cNvPr>
          <p:cNvSpPr/>
          <p:nvPr/>
        </p:nvSpPr>
        <p:spPr>
          <a:xfrm rot="12946714">
            <a:off x="4872125" y="471467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9" name="Gerader Verbinder 398">
            <a:extLst>
              <a:ext uri="{FF2B5EF4-FFF2-40B4-BE49-F238E27FC236}">
                <a16:creationId xmlns:a16="http://schemas.microsoft.com/office/drawing/2014/main" id="{66C277F0-36CF-9631-76DE-EB5198376FA7}"/>
              </a:ext>
            </a:extLst>
          </p:cNvPr>
          <p:cNvCxnSpPr>
            <a:cxnSpLocks/>
          </p:cNvCxnSpPr>
          <p:nvPr/>
        </p:nvCxnSpPr>
        <p:spPr>
          <a:xfrm flipH="1">
            <a:off x="5231848" y="4310895"/>
            <a:ext cx="193974" cy="1886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0" name="Gerader Verbinder 399">
            <a:extLst>
              <a:ext uri="{FF2B5EF4-FFF2-40B4-BE49-F238E27FC236}">
                <a16:creationId xmlns:a16="http://schemas.microsoft.com/office/drawing/2014/main" id="{082B6DF0-9289-31EF-36BD-B3A9415611DB}"/>
              </a:ext>
            </a:extLst>
          </p:cNvPr>
          <p:cNvCxnSpPr>
            <a:cxnSpLocks/>
          </p:cNvCxnSpPr>
          <p:nvPr/>
        </p:nvCxnSpPr>
        <p:spPr>
          <a:xfrm flipH="1">
            <a:off x="5294666" y="4372156"/>
            <a:ext cx="193974" cy="1886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01" name="Ellipse 400">
            <a:extLst>
              <a:ext uri="{FF2B5EF4-FFF2-40B4-BE49-F238E27FC236}">
                <a16:creationId xmlns:a16="http://schemas.microsoft.com/office/drawing/2014/main" id="{71BD0C12-328C-9B7C-5BAF-A27F6D89A73F}"/>
              </a:ext>
            </a:extLst>
          </p:cNvPr>
          <p:cNvSpPr/>
          <p:nvPr/>
        </p:nvSpPr>
        <p:spPr>
          <a:xfrm rot="2146714">
            <a:off x="5405248" y="4187789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2" name="Gerader Verbinder 401">
            <a:extLst>
              <a:ext uri="{FF2B5EF4-FFF2-40B4-BE49-F238E27FC236}">
                <a16:creationId xmlns:a16="http://schemas.microsoft.com/office/drawing/2014/main" id="{618BB8F9-8DF2-F425-186E-6FAB2A28CA21}"/>
              </a:ext>
            </a:extLst>
          </p:cNvPr>
          <p:cNvCxnSpPr>
            <a:cxnSpLocks/>
          </p:cNvCxnSpPr>
          <p:nvPr/>
        </p:nvCxnSpPr>
        <p:spPr>
          <a:xfrm flipV="1">
            <a:off x="5358774" y="4770113"/>
            <a:ext cx="146569" cy="22742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3" name="Gerader Verbinder 402">
            <a:extLst>
              <a:ext uri="{FF2B5EF4-FFF2-40B4-BE49-F238E27FC236}">
                <a16:creationId xmlns:a16="http://schemas.microsoft.com/office/drawing/2014/main" id="{7D73158B-3D5C-B9B7-F224-C7321FA541AB}"/>
              </a:ext>
            </a:extLst>
          </p:cNvPr>
          <p:cNvCxnSpPr>
            <a:cxnSpLocks/>
          </p:cNvCxnSpPr>
          <p:nvPr/>
        </p:nvCxnSpPr>
        <p:spPr>
          <a:xfrm flipV="1">
            <a:off x="5283784" y="4724552"/>
            <a:ext cx="146569" cy="22742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04" name="Ellipse 403">
            <a:extLst>
              <a:ext uri="{FF2B5EF4-FFF2-40B4-BE49-F238E27FC236}">
                <a16:creationId xmlns:a16="http://schemas.microsoft.com/office/drawing/2014/main" id="{E5A8CA15-6691-0EF2-AFF4-F50A4EDD6D31}"/>
              </a:ext>
            </a:extLst>
          </p:cNvPr>
          <p:cNvSpPr/>
          <p:nvPr/>
        </p:nvSpPr>
        <p:spPr>
          <a:xfrm rot="12166714">
            <a:off x="5182384" y="493642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5" name="Gerader Verbinder 404">
            <a:extLst>
              <a:ext uri="{FF2B5EF4-FFF2-40B4-BE49-F238E27FC236}">
                <a16:creationId xmlns:a16="http://schemas.microsoft.com/office/drawing/2014/main" id="{180FD84D-3259-31EA-AA05-DE850F53B01F}"/>
              </a:ext>
            </a:extLst>
          </p:cNvPr>
          <p:cNvCxnSpPr>
            <a:cxnSpLocks/>
          </p:cNvCxnSpPr>
          <p:nvPr/>
        </p:nvCxnSpPr>
        <p:spPr>
          <a:xfrm flipH="1">
            <a:off x="5464387" y="4443980"/>
            <a:ext cx="146570" cy="2274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6" name="Gerader Verbinder 405">
            <a:extLst>
              <a:ext uri="{FF2B5EF4-FFF2-40B4-BE49-F238E27FC236}">
                <a16:creationId xmlns:a16="http://schemas.microsoft.com/office/drawing/2014/main" id="{5C6D1940-A1A4-41B3-436C-A81C60CBEF76}"/>
              </a:ext>
            </a:extLst>
          </p:cNvPr>
          <p:cNvCxnSpPr>
            <a:cxnSpLocks/>
          </p:cNvCxnSpPr>
          <p:nvPr/>
        </p:nvCxnSpPr>
        <p:spPr>
          <a:xfrm flipH="1">
            <a:off x="5539377" y="4489541"/>
            <a:ext cx="146570" cy="2274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07" name="Ellipse 406">
            <a:extLst>
              <a:ext uri="{FF2B5EF4-FFF2-40B4-BE49-F238E27FC236}">
                <a16:creationId xmlns:a16="http://schemas.microsoft.com/office/drawing/2014/main" id="{9E933E5B-86CE-6224-F8CF-FE53D3D307C4}"/>
              </a:ext>
            </a:extLst>
          </p:cNvPr>
          <p:cNvSpPr/>
          <p:nvPr/>
        </p:nvSpPr>
        <p:spPr>
          <a:xfrm rot="1366714">
            <a:off x="5583321" y="430312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8" name="Gerader Verbinder 407">
            <a:extLst>
              <a:ext uri="{FF2B5EF4-FFF2-40B4-BE49-F238E27FC236}">
                <a16:creationId xmlns:a16="http://schemas.microsoft.com/office/drawing/2014/main" id="{63F9C1FC-37CC-A7D3-3145-F1C47E6B728A}"/>
              </a:ext>
            </a:extLst>
          </p:cNvPr>
          <p:cNvCxnSpPr>
            <a:cxnSpLocks/>
          </p:cNvCxnSpPr>
          <p:nvPr/>
        </p:nvCxnSpPr>
        <p:spPr>
          <a:xfrm flipV="1">
            <a:off x="2912756" y="4368815"/>
            <a:ext cx="231434" cy="14016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9" name="Gerader Verbinder 408">
            <a:extLst>
              <a:ext uri="{FF2B5EF4-FFF2-40B4-BE49-F238E27FC236}">
                <a16:creationId xmlns:a16="http://schemas.microsoft.com/office/drawing/2014/main" id="{460DA2AC-D7C4-BF98-8A4C-164665CEA8E6}"/>
              </a:ext>
            </a:extLst>
          </p:cNvPr>
          <p:cNvCxnSpPr>
            <a:cxnSpLocks/>
          </p:cNvCxnSpPr>
          <p:nvPr/>
        </p:nvCxnSpPr>
        <p:spPr>
          <a:xfrm flipV="1">
            <a:off x="2865328" y="4294992"/>
            <a:ext cx="231434" cy="14016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10" name="Ellipse 409">
            <a:extLst>
              <a:ext uri="{FF2B5EF4-FFF2-40B4-BE49-F238E27FC236}">
                <a16:creationId xmlns:a16="http://schemas.microsoft.com/office/drawing/2014/main" id="{1BA8E5AD-3B3A-95DA-BE50-95CE070AFB74}"/>
              </a:ext>
            </a:extLst>
          </p:cNvPr>
          <p:cNvSpPr/>
          <p:nvPr/>
        </p:nvSpPr>
        <p:spPr>
          <a:xfrm rot="13726714">
            <a:off x="2726414" y="441122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11" name="Gerader Verbinder 410">
            <a:extLst>
              <a:ext uri="{FF2B5EF4-FFF2-40B4-BE49-F238E27FC236}">
                <a16:creationId xmlns:a16="http://schemas.microsoft.com/office/drawing/2014/main" id="{41F253D2-9DB2-1EF5-9E08-6B692A97563F}"/>
              </a:ext>
            </a:extLst>
          </p:cNvPr>
          <p:cNvCxnSpPr>
            <a:cxnSpLocks/>
          </p:cNvCxnSpPr>
          <p:nvPr/>
        </p:nvCxnSpPr>
        <p:spPr>
          <a:xfrm flipH="1">
            <a:off x="3200889" y="4121928"/>
            <a:ext cx="231435" cy="14016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12" name="Gerader Verbinder 411">
            <a:extLst>
              <a:ext uri="{FF2B5EF4-FFF2-40B4-BE49-F238E27FC236}">
                <a16:creationId xmlns:a16="http://schemas.microsoft.com/office/drawing/2014/main" id="{31CA8792-EC2C-AFB8-CA07-EEF17421F23F}"/>
              </a:ext>
            </a:extLst>
          </p:cNvPr>
          <p:cNvCxnSpPr>
            <a:cxnSpLocks/>
          </p:cNvCxnSpPr>
          <p:nvPr/>
        </p:nvCxnSpPr>
        <p:spPr>
          <a:xfrm flipH="1">
            <a:off x="3248317" y="4195751"/>
            <a:ext cx="231435" cy="14016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13" name="Ellipse 412">
            <a:extLst>
              <a:ext uri="{FF2B5EF4-FFF2-40B4-BE49-F238E27FC236}">
                <a16:creationId xmlns:a16="http://schemas.microsoft.com/office/drawing/2014/main" id="{4103BFCB-04BF-B730-7E7F-005CED0F1EE1}"/>
              </a:ext>
            </a:extLst>
          </p:cNvPr>
          <p:cNvSpPr/>
          <p:nvPr/>
        </p:nvSpPr>
        <p:spPr>
          <a:xfrm rot="2926714">
            <a:off x="3414640" y="401771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14" name="Gerader Verbinder 413">
            <a:extLst>
              <a:ext uri="{FF2B5EF4-FFF2-40B4-BE49-F238E27FC236}">
                <a16:creationId xmlns:a16="http://schemas.microsoft.com/office/drawing/2014/main" id="{D7D7CB36-4925-39D9-2921-4EDD93ACB5D1}"/>
              </a:ext>
            </a:extLst>
          </p:cNvPr>
          <p:cNvCxnSpPr>
            <a:cxnSpLocks/>
          </p:cNvCxnSpPr>
          <p:nvPr/>
        </p:nvCxnSpPr>
        <p:spPr>
          <a:xfrm flipH="1">
            <a:off x="6090977" y="1785221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713" name="Ellipse 712">
            <a:extLst>
              <a:ext uri="{FF2B5EF4-FFF2-40B4-BE49-F238E27FC236}">
                <a16:creationId xmlns:a16="http://schemas.microsoft.com/office/drawing/2014/main" id="{CD94C41B-2245-E38B-4E04-6C75E47598BF}"/>
              </a:ext>
            </a:extLst>
          </p:cNvPr>
          <p:cNvSpPr/>
          <p:nvPr/>
        </p:nvSpPr>
        <p:spPr>
          <a:xfrm rot="1829820">
            <a:off x="7390416" y="223562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8" name="Freihandform: Form 717">
            <a:extLst>
              <a:ext uri="{FF2B5EF4-FFF2-40B4-BE49-F238E27FC236}">
                <a16:creationId xmlns:a16="http://schemas.microsoft.com/office/drawing/2014/main" id="{F342A2FA-F39C-0CE7-9F43-64AB55A653D2}"/>
              </a:ext>
            </a:extLst>
          </p:cNvPr>
          <p:cNvSpPr/>
          <p:nvPr/>
        </p:nvSpPr>
        <p:spPr>
          <a:xfrm rot="4817968" flipV="1">
            <a:off x="5376299" y="4750401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9" name="Freihandform: Form 718">
            <a:extLst>
              <a:ext uri="{FF2B5EF4-FFF2-40B4-BE49-F238E27FC236}">
                <a16:creationId xmlns:a16="http://schemas.microsoft.com/office/drawing/2014/main" id="{17B06B51-C6C9-B52F-C0CE-E0EAAF47DD59}"/>
              </a:ext>
            </a:extLst>
          </p:cNvPr>
          <p:cNvSpPr/>
          <p:nvPr/>
        </p:nvSpPr>
        <p:spPr>
          <a:xfrm rot="9409828" flipV="1">
            <a:off x="2014737" y="3409488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1" name="Welle 720">
            <a:extLst>
              <a:ext uri="{FF2B5EF4-FFF2-40B4-BE49-F238E27FC236}">
                <a16:creationId xmlns:a16="http://schemas.microsoft.com/office/drawing/2014/main" id="{C9CFC894-EFF9-D247-BF72-212A072C94A5}"/>
              </a:ext>
            </a:extLst>
          </p:cNvPr>
          <p:cNvSpPr/>
          <p:nvPr/>
        </p:nvSpPr>
        <p:spPr>
          <a:xfrm rot="16200000">
            <a:off x="5633135" y="3005154"/>
            <a:ext cx="208626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2" name="Welle 721">
            <a:extLst>
              <a:ext uri="{FF2B5EF4-FFF2-40B4-BE49-F238E27FC236}">
                <a16:creationId xmlns:a16="http://schemas.microsoft.com/office/drawing/2014/main" id="{0021C21E-1F0D-9F7D-AC74-87EEC1C58113}"/>
              </a:ext>
            </a:extLst>
          </p:cNvPr>
          <p:cNvSpPr/>
          <p:nvPr/>
        </p:nvSpPr>
        <p:spPr>
          <a:xfrm rot="13988872">
            <a:off x="5675634" y="2977967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3" name="Welle 722">
            <a:extLst>
              <a:ext uri="{FF2B5EF4-FFF2-40B4-BE49-F238E27FC236}">
                <a16:creationId xmlns:a16="http://schemas.microsoft.com/office/drawing/2014/main" id="{BCC26F89-8F33-848B-A049-5870F6AE3795}"/>
              </a:ext>
            </a:extLst>
          </p:cNvPr>
          <p:cNvSpPr/>
          <p:nvPr/>
        </p:nvSpPr>
        <p:spPr>
          <a:xfrm rot="17843872">
            <a:off x="5801534" y="3016034"/>
            <a:ext cx="206842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4" name="Welle 723">
            <a:extLst>
              <a:ext uri="{FF2B5EF4-FFF2-40B4-BE49-F238E27FC236}">
                <a16:creationId xmlns:a16="http://schemas.microsoft.com/office/drawing/2014/main" id="{75E09DBE-B393-FE8D-407F-22FC6BE70839}"/>
              </a:ext>
            </a:extLst>
          </p:cNvPr>
          <p:cNvSpPr/>
          <p:nvPr/>
        </p:nvSpPr>
        <p:spPr>
          <a:xfrm rot="14901835">
            <a:off x="5875927" y="3005154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5" name="Welle 724">
            <a:extLst>
              <a:ext uri="{FF2B5EF4-FFF2-40B4-BE49-F238E27FC236}">
                <a16:creationId xmlns:a16="http://schemas.microsoft.com/office/drawing/2014/main" id="{C3481EB1-E243-4DD5-3DEC-733FB63504E6}"/>
              </a:ext>
            </a:extLst>
          </p:cNvPr>
          <p:cNvSpPr/>
          <p:nvPr/>
        </p:nvSpPr>
        <p:spPr>
          <a:xfrm rot="17125207">
            <a:off x="5957579" y="3024870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6" name="Welle 725">
            <a:extLst>
              <a:ext uri="{FF2B5EF4-FFF2-40B4-BE49-F238E27FC236}">
                <a16:creationId xmlns:a16="http://schemas.microsoft.com/office/drawing/2014/main" id="{21C62FE9-98DC-0CFD-9341-6EAEE6D52D85}"/>
              </a:ext>
            </a:extLst>
          </p:cNvPr>
          <p:cNvSpPr/>
          <p:nvPr/>
        </p:nvSpPr>
        <p:spPr>
          <a:xfrm rot="14901835">
            <a:off x="6026153" y="3014376"/>
            <a:ext cx="294571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7" name="Welle 726">
            <a:extLst>
              <a:ext uri="{FF2B5EF4-FFF2-40B4-BE49-F238E27FC236}">
                <a16:creationId xmlns:a16="http://schemas.microsoft.com/office/drawing/2014/main" id="{8692C21F-F908-FA17-0E9F-1C42C0A3176B}"/>
              </a:ext>
            </a:extLst>
          </p:cNvPr>
          <p:cNvSpPr/>
          <p:nvPr/>
        </p:nvSpPr>
        <p:spPr>
          <a:xfrm rot="18650522">
            <a:off x="6164948" y="3083704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8" name="Welle 727">
            <a:extLst>
              <a:ext uri="{FF2B5EF4-FFF2-40B4-BE49-F238E27FC236}">
                <a16:creationId xmlns:a16="http://schemas.microsoft.com/office/drawing/2014/main" id="{736D81D2-531A-5B29-416D-F788EEC44737}"/>
              </a:ext>
            </a:extLst>
          </p:cNvPr>
          <p:cNvSpPr/>
          <p:nvPr/>
        </p:nvSpPr>
        <p:spPr>
          <a:xfrm rot="14901835">
            <a:off x="6290686" y="3079745"/>
            <a:ext cx="290318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9" name="Welle 728">
            <a:extLst>
              <a:ext uri="{FF2B5EF4-FFF2-40B4-BE49-F238E27FC236}">
                <a16:creationId xmlns:a16="http://schemas.microsoft.com/office/drawing/2014/main" id="{B58004FA-393B-2CEE-4C6F-A0D9E58DDD5D}"/>
              </a:ext>
            </a:extLst>
          </p:cNvPr>
          <p:cNvSpPr/>
          <p:nvPr/>
        </p:nvSpPr>
        <p:spPr>
          <a:xfrm rot="11782273">
            <a:off x="6460934" y="3225382"/>
            <a:ext cx="246170" cy="10352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0" name="Welle 729">
            <a:extLst>
              <a:ext uri="{FF2B5EF4-FFF2-40B4-BE49-F238E27FC236}">
                <a16:creationId xmlns:a16="http://schemas.microsoft.com/office/drawing/2014/main" id="{6605AF5E-FE33-5A33-601B-DF0F17C4EE76}"/>
              </a:ext>
            </a:extLst>
          </p:cNvPr>
          <p:cNvSpPr/>
          <p:nvPr/>
        </p:nvSpPr>
        <p:spPr>
          <a:xfrm rot="19022769">
            <a:off x="6523798" y="3335498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1" name="Welle 730">
            <a:extLst>
              <a:ext uri="{FF2B5EF4-FFF2-40B4-BE49-F238E27FC236}">
                <a16:creationId xmlns:a16="http://schemas.microsoft.com/office/drawing/2014/main" id="{17E78107-29C1-0B48-7EAA-57C0A3125001}"/>
              </a:ext>
            </a:extLst>
          </p:cNvPr>
          <p:cNvSpPr/>
          <p:nvPr/>
        </p:nvSpPr>
        <p:spPr>
          <a:xfrm rot="13073437">
            <a:off x="6499182" y="3471876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2" name="Welle 731">
            <a:extLst>
              <a:ext uri="{FF2B5EF4-FFF2-40B4-BE49-F238E27FC236}">
                <a16:creationId xmlns:a16="http://schemas.microsoft.com/office/drawing/2014/main" id="{778F6185-2EAE-CCB8-B49B-BD4BC6CE0662}"/>
              </a:ext>
            </a:extLst>
          </p:cNvPr>
          <p:cNvSpPr/>
          <p:nvPr/>
        </p:nvSpPr>
        <p:spPr>
          <a:xfrm rot="11194138">
            <a:off x="6498720" y="3536814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3" name="Welle 732">
            <a:extLst>
              <a:ext uri="{FF2B5EF4-FFF2-40B4-BE49-F238E27FC236}">
                <a16:creationId xmlns:a16="http://schemas.microsoft.com/office/drawing/2014/main" id="{35ABF1E7-F99B-A9B1-1085-7EE4B8FC18FE}"/>
              </a:ext>
            </a:extLst>
          </p:cNvPr>
          <p:cNvSpPr/>
          <p:nvPr/>
        </p:nvSpPr>
        <p:spPr>
          <a:xfrm rot="13918732">
            <a:off x="6425761" y="3603097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4" name="Welle 733">
            <a:extLst>
              <a:ext uri="{FF2B5EF4-FFF2-40B4-BE49-F238E27FC236}">
                <a16:creationId xmlns:a16="http://schemas.microsoft.com/office/drawing/2014/main" id="{B34CEA8A-4515-B2F0-A459-56C1BBDBC991}"/>
              </a:ext>
            </a:extLst>
          </p:cNvPr>
          <p:cNvSpPr/>
          <p:nvPr/>
        </p:nvSpPr>
        <p:spPr>
          <a:xfrm rot="1121879">
            <a:off x="6397633" y="3674425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5" name="Welle 734">
            <a:extLst>
              <a:ext uri="{FF2B5EF4-FFF2-40B4-BE49-F238E27FC236}">
                <a16:creationId xmlns:a16="http://schemas.microsoft.com/office/drawing/2014/main" id="{4DC05876-49AF-E8BF-5023-97601A83B45F}"/>
              </a:ext>
            </a:extLst>
          </p:cNvPr>
          <p:cNvSpPr/>
          <p:nvPr/>
        </p:nvSpPr>
        <p:spPr>
          <a:xfrm rot="14901835">
            <a:off x="6306265" y="3726667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6" name="Welle 735">
            <a:extLst>
              <a:ext uri="{FF2B5EF4-FFF2-40B4-BE49-F238E27FC236}">
                <a16:creationId xmlns:a16="http://schemas.microsoft.com/office/drawing/2014/main" id="{86C854A7-ACC8-E072-704A-8013FDE8566D}"/>
              </a:ext>
            </a:extLst>
          </p:cNvPr>
          <p:cNvSpPr/>
          <p:nvPr/>
        </p:nvSpPr>
        <p:spPr>
          <a:xfrm rot="12925246">
            <a:off x="6262217" y="3789224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7" name="Welle 736">
            <a:extLst>
              <a:ext uri="{FF2B5EF4-FFF2-40B4-BE49-F238E27FC236}">
                <a16:creationId xmlns:a16="http://schemas.microsoft.com/office/drawing/2014/main" id="{1A40DEA1-AA02-B070-1C22-2F5BF77A0B9F}"/>
              </a:ext>
            </a:extLst>
          </p:cNvPr>
          <p:cNvSpPr/>
          <p:nvPr/>
        </p:nvSpPr>
        <p:spPr>
          <a:xfrm rot="14901835">
            <a:off x="6189275" y="3814471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8" name="Welle 737">
            <a:extLst>
              <a:ext uri="{FF2B5EF4-FFF2-40B4-BE49-F238E27FC236}">
                <a16:creationId xmlns:a16="http://schemas.microsoft.com/office/drawing/2014/main" id="{FFF90DF4-694A-CCE4-785C-B87F0C419646}"/>
              </a:ext>
            </a:extLst>
          </p:cNvPr>
          <p:cNvSpPr/>
          <p:nvPr/>
        </p:nvSpPr>
        <p:spPr>
          <a:xfrm rot="12787036">
            <a:off x="6149542" y="3883564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39" name="Gruppieren 738">
            <a:extLst>
              <a:ext uri="{FF2B5EF4-FFF2-40B4-BE49-F238E27FC236}">
                <a16:creationId xmlns:a16="http://schemas.microsoft.com/office/drawing/2014/main" id="{7F159805-EF25-587E-6FD8-389A905C437A}"/>
              </a:ext>
            </a:extLst>
          </p:cNvPr>
          <p:cNvGrpSpPr/>
          <p:nvPr/>
        </p:nvGrpSpPr>
        <p:grpSpPr>
          <a:xfrm rot="20347899">
            <a:off x="6611232" y="4183632"/>
            <a:ext cx="360000" cy="1000399"/>
            <a:chOff x="9270389" y="4019831"/>
            <a:chExt cx="360000" cy="1000399"/>
          </a:xfrm>
          <a:solidFill>
            <a:srgbClr val="008000"/>
          </a:solidFill>
        </p:grpSpPr>
        <p:sp>
          <p:nvSpPr>
            <p:cNvPr id="740" name="Ellipse 739">
              <a:extLst>
                <a:ext uri="{FF2B5EF4-FFF2-40B4-BE49-F238E27FC236}">
                  <a16:creationId xmlns:a16="http://schemas.microsoft.com/office/drawing/2014/main" id="{2941DD50-CAFB-5E8C-D5C1-C4996126AC78}"/>
                </a:ext>
              </a:extLst>
            </p:cNvPr>
            <p:cNvSpPr/>
            <p:nvPr/>
          </p:nvSpPr>
          <p:spPr>
            <a:xfrm>
              <a:off x="9270389" y="4660230"/>
              <a:ext cx="360000" cy="360000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1" name="Ellipse 740">
              <a:extLst>
                <a:ext uri="{FF2B5EF4-FFF2-40B4-BE49-F238E27FC236}">
                  <a16:creationId xmlns:a16="http://schemas.microsoft.com/office/drawing/2014/main" id="{5EC5F876-F73F-B4BE-3140-E4E44CAFFC4C}"/>
                </a:ext>
              </a:extLst>
            </p:cNvPr>
            <p:cNvSpPr/>
            <p:nvPr/>
          </p:nvSpPr>
          <p:spPr>
            <a:xfrm>
              <a:off x="9270389" y="4019831"/>
              <a:ext cx="360000" cy="360000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2" name="Rechteck 741">
              <a:extLst>
                <a:ext uri="{FF2B5EF4-FFF2-40B4-BE49-F238E27FC236}">
                  <a16:creationId xmlns:a16="http://schemas.microsoft.com/office/drawing/2014/main" id="{8AE0B560-D8BF-8976-F5CC-AACC017C6B86}"/>
                </a:ext>
              </a:extLst>
            </p:cNvPr>
            <p:cNvSpPr/>
            <p:nvPr/>
          </p:nvSpPr>
          <p:spPr>
            <a:xfrm flipH="1">
              <a:off x="9372353" y="4214212"/>
              <a:ext cx="143968" cy="648215"/>
            </a:xfrm>
            <a:prstGeom prst="rect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3" name="Ellipse 742">
              <a:extLst>
                <a:ext uri="{FF2B5EF4-FFF2-40B4-BE49-F238E27FC236}">
                  <a16:creationId xmlns:a16="http://schemas.microsoft.com/office/drawing/2014/main" id="{B5A6D2FC-9760-C8B1-BCF6-A70F4EDF75CF}"/>
                </a:ext>
              </a:extLst>
            </p:cNvPr>
            <p:cNvSpPr/>
            <p:nvPr/>
          </p:nvSpPr>
          <p:spPr>
            <a:xfrm>
              <a:off x="9298633" y="4101465"/>
              <a:ext cx="303509" cy="277371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4" name="Ellipse 743">
              <a:extLst>
                <a:ext uri="{FF2B5EF4-FFF2-40B4-BE49-F238E27FC236}">
                  <a16:creationId xmlns:a16="http://schemas.microsoft.com/office/drawing/2014/main" id="{D7D29730-1510-D346-EA7C-D3ACAC0CFD1C}"/>
                </a:ext>
              </a:extLst>
            </p:cNvPr>
            <p:cNvSpPr/>
            <p:nvPr/>
          </p:nvSpPr>
          <p:spPr>
            <a:xfrm>
              <a:off x="9298632" y="4662104"/>
              <a:ext cx="303509" cy="277371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45" name="Freihandform: Form 744">
            <a:extLst>
              <a:ext uri="{FF2B5EF4-FFF2-40B4-BE49-F238E27FC236}">
                <a16:creationId xmlns:a16="http://schemas.microsoft.com/office/drawing/2014/main" id="{CFD446CA-F715-7D5A-6C11-B7A9C1121E28}"/>
              </a:ext>
            </a:extLst>
          </p:cNvPr>
          <p:cNvSpPr/>
          <p:nvPr/>
        </p:nvSpPr>
        <p:spPr>
          <a:xfrm rot="728166" flipV="1">
            <a:off x="6909240" y="3797609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46" name="Gruppieren 745">
            <a:extLst>
              <a:ext uri="{FF2B5EF4-FFF2-40B4-BE49-F238E27FC236}">
                <a16:creationId xmlns:a16="http://schemas.microsoft.com/office/drawing/2014/main" id="{A9F31177-D78E-890A-2F7B-A8378A0BAF64}"/>
              </a:ext>
            </a:extLst>
          </p:cNvPr>
          <p:cNvGrpSpPr/>
          <p:nvPr/>
        </p:nvGrpSpPr>
        <p:grpSpPr>
          <a:xfrm rot="1372357">
            <a:off x="6914490" y="2918207"/>
            <a:ext cx="1135727" cy="488147"/>
            <a:chOff x="9181001" y="2835735"/>
            <a:chExt cx="1135727" cy="488147"/>
          </a:xfrm>
          <a:solidFill>
            <a:schemeClr val="accent1"/>
          </a:solidFill>
        </p:grpSpPr>
        <p:sp>
          <p:nvSpPr>
            <p:cNvPr id="747" name="Ellipse 746">
              <a:extLst>
                <a:ext uri="{FF2B5EF4-FFF2-40B4-BE49-F238E27FC236}">
                  <a16:creationId xmlns:a16="http://schemas.microsoft.com/office/drawing/2014/main" id="{A4A4D9B6-C9F6-AFEA-7FB4-CDED19C28271}"/>
                </a:ext>
              </a:extLst>
            </p:cNvPr>
            <p:cNvSpPr/>
            <p:nvPr/>
          </p:nvSpPr>
          <p:spPr>
            <a:xfrm rot="3410849">
              <a:off x="9506534" y="2587481"/>
              <a:ext cx="488147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8" name="Ellipse 747">
              <a:extLst>
                <a:ext uri="{FF2B5EF4-FFF2-40B4-BE49-F238E27FC236}">
                  <a16:creationId xmlns:a16="http://schemas.microsoft.com/office/drawing/2014/main" id="{900EAA61-900E-CD7C-6DC9-E333A4912EFE}"/>
                </a:ext>
              </a:extLst>
            </p:cNvPr>
            <p:cNvSpPr/>
            <p:nvPr/>
          </p:nvSpPr>
          <p:spPr>
            <a:xfrm rot="3410849">
              <a:off x="9564193" y="2471928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9" name="Ellipse 748">
              <a:extLst>
                <a:ext uri="{FF2B5EF4-FFF2-40B4-BE49-F238E27FC236}">
                  <a16:creationId xmlns:a16="http://schemas.microsoft.com/office/drawing/2014/main" id="{1A865E24-7848-0F1B-2B75-2637D5F47200}"/>
                </a:ext>
              </a:extLst>
            </p:cNvPr>
            <p:cNvSpPr/>
            <p:nvPr/>
          </p:nvSpPr>
          <p:spPr>
            <a:xfrm rot="3410849">
              <a:off x="9715264" y="2700891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50" name="Freihandform: Form 749">
            <a:extLst>
              <a:ext uri="{FF2B5EF4-FFF2-40B4-BE49-F238E27FC236}">
                <a16:creationId xmlns:a16="http://schemas.microsoft.com/office/drawing/2014/main" id="{C6D71AD4-06D2-DAD8-902A-425921ADD220}"/>
              </a:ext>
            </a:extLst>
          </p:cNvPr>
          <p:cNvSpPr/>
          <p:nvPr/>
        </p:nvSpPr>
        <p:spPr>
          <a:xfrm rot="18750808" flipV="1">
            <a:off x="6709544" y="2075195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51" name="Gruppieren 750">
            <a:extLst>
              <a:ext uri="{FF2B5EF4-FFF2-40B4-BE49-F238E27FC236}">
                <a16:creationId xmlns:a16="http://schemas.microsoft.com/office/drawing/2014/main" id="{A3E4E0D7-E079-8E21-135E-BB1F423B60BD}"/>
              </a:ext>
            </a:extLst>
          </p:cNvPr>
          <p:cNvGrpSpPr/>
          <p:nvPr/>
        </p:nvGrpSpPr>
        <p:grpSpPr>
          <a:xfrm rot="19312985">
            <a:off x="5866859" y="1862985"/>
            <a:ext cx="1135727" cy="488147"/>
            <a:chOff x="9181001" y="2835735"/>
            <a:chExt cx="1135727" cy="488147"/>
          </a:xfrm>
          <a:solidFill>
            <a:schemeClr val="accent1"/>
          </a:solidFill>
        </p:grpSpPr>
        <p:sp>
          <p:nvSpPr>
            <p:cNvPr id="752" name="Ellipse 751">
              <a:extLst>
                <a:ext uri="{FF2B5EF4-FFF2-40B4-BE49-F238E27FC236}">
                  <a16:creationId xmlns:a16="http://schemas.microsoft.com/office/drawing/2014/main" id="{2DBDDED2-A93E-B89B-1275-D5FEFDE93209}"/>
                </a:ext>
              </a:extLst>
            </p:cNvPr>
            <p:cNvSpPr/>
            <p:nvPr/>
          </p:nvSpPr>
          <p:spPr>
            <a:xfrm rot="3410849">
              <a:off x="9506534" y="2587481"/>
              <a:ext cx="488147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3" name="Ellipse 752">
              <a:extLst>
                <a:ext uri="{FF2B5EF4-FFF2-40B4-BE49-F238E27FC236}">
                  <a16:creationId xmlns:a16="http://schemas.microsoft.com/office/drawing/2014/main" id="{40F842FF-B054-F9CD-6F39-572230FDD58D}"/>
                </a:ext>
              </a:extLst>
            </p:cNvPr>
            <p:cNvSpPr/>
            <p:nvPr/>
          </p:nvSpPr>
          <p:spPr>
            <a:xfrm rot="3410849">
              <a:off x="9564193" y="2471928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4" name="Ellipse 753">
              <a:extLst>
                <a:ext uri="{FF2B5EF4-FFF2-40B4-BE49-F238E27FC236}">
                  <a16:creationId xmlns:a16="http://schemas.microsoft.com/office/drawing/2014/main" id="{4B6B49B1-9B79-5576-6CE9-5AC950FFBFF4}"/>
                </a:ext>
              </a:extLst>
            </p:cNvPr>
            <p:cNvSpPr/>
            <p:nvPr/>
          </p:nvSpPr>
          <p:spPr>
            <a:xfrm rot="3410849">
              <a:off x="9715264" y="2700891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55" name="Gruppieren 754">
            <a:extLst>
              <a:ext uri="{FF2B5EF4-FFF2-40B4-BE49-F238E27FC236}">
                <a16:creationId xmlns:a16="http://schemas.microsoft.com/office/drawing/2014/main" id="{C163B2BD-BA15-7072-01AE-1B127577EC2F}"/>
              </a:ext>
            </a:extLst>
          </p:cNvPr>
          <p:cNvGrpSpPr/>
          <p:nvPr/>
        </p:nvGrpSpPr>
        <p:grpSpPr>
          <a:xfrm rot="20959363">
            <a:off x="5618228" y="1621280"/>
            <a:ext cx="360000" cy="1000399"/>
            <a:chOff x="9270389" y="4019831"/>
            <a:chExt cx="360000" cy="1000399"/>
          </a:xfrm>
          <a:solidFill>
            <a:srgbClr val="008000"/>
          </a:solidFill>
        </p:grpSpPr>
        <p:sp>
          <p:nvSpPr>
            <p:cNvPr id="756" name="Ellipse 755">
              <a:extLst>
                <a:ext uri="{FF2B5EF4-FFF2-40B4-BE49-F238E27FC236}">
                  <a16:creationId xmlns:a16="http://schemas.microsoft.com/office/drawing/2014/main" id="{53C8E476-066D-4C5D-A5D6-661E5BE95CFF}"/>
                </a:ext>
              </a:extLst>
            </p:cNvPr>
            <p:cNvSpPr/>
            <p:nvPr/>
          </p:nvSpPr>
          <p:spPr>
            <a:xfrm>
              <a:off x="9270389" y="4660230"/>
              <a:ext cx="360000" cy="360000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7" name="Ellipse 756">
              <a:extLst>
                <a:ext uri="{FF2B5EF4-FFF2-40B4-BE49-F238E27FC236}">
                  <a16:creationId xmlns:a16="http://schemas.microsoft.com/office/drawing/2014/main" id="{A4F2DBC4-0983-3AF4-7750-9268D1CFA95C}"/>
                </a:ext>
              </a:extLst>
            </p:cNvPr>
            <p:cNvSpPr/>
            <p:nvPr/>
          </p:nvSpPr>
          <p:spPr>
            <a:xfrm>
              <a:off x="9270389" y="4019831"/>
              <a:ext cx="360000" cy="360000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8" name="Rechteck 757">
              <a:extLst>
                <a:ext uri="{FF2B5EF4-FFF2-40B4-BE49-F238E27FC236}">
                  <a16:creationId xmlns:a16="http://schemas.microsoft.com/office/drawing/2014/main" id="{E3D1653C-FCB4-CE63-A24E-BC97536D380B}"/>
                </a:ext>
              </a:extLst>
            </p:cNvPr>
            <p:cNvSpPr/>
            <p:nvPr/>
          </p:nvSpPr>
          <p:spPr>
            <a:xfrm flipH="1">
              <a:off x="9372353" y="4214212"/>
              <a:ext cx="143968" cy="648215"/>
            </a:xfrm>
            <a:prstGeom prst="rect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9" name="Ellipse 758">
              <a:extLst>
                <a:ext uri="{FF2B5EF4-FFF2-40B4-BE49-F238E27FC236}">
                  <a16:creationId xmlns:a16="http://schemas.microsoft.com/office/drawing/2014/main" id="{13FD9456-AF97-C439-2001-F6A2170D6D54}"/>
                </a:ext>
              </a:extLst>
            </p:cNvPr>
            <p:cNvSpPr/>
            <p:nvPr/>
          </p:nvSpPr>
          <p:spPr>
            <a:xfrm>
              <a:off x="9298633" y="4101465"/>
              <a:ext cx="303509" cy="277371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0" name="Ellipse 759">
              <a:extLst>
                <a:ext uri="{FF2B5EF4-FFF2-40B4-BE49-F238E27FC236}">
                  <a16:creationId xmlns:a16="http://schemas.microsoft.com/office/drawing/2014/main" id="{E5F14D24-A55F-042A-9F66-9B746195E741}"/>
                </a:ext>
              </a:extLst>
            </p:cNvPr>
            <p:cNvSpPr/>
            <p:nvPr/>
          </p:nvSpPr>
          <p:spPr>
            <a:xfrm>
              <a:off x="9298632" y="4662104"/>
              <a:ext cx="303509" cy="277371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61" name="Freihandform: Form 760">
            <a:extLst>
              <a:ext uri="{FF2B5EF4-FFF2-40B4-BE49-F238E27FC236}">
                <a16:creationId xmlns:a16="http://schemas.microsoft.com/office/drawing/2014/main" id="{8C4833E0-BFFD-C0AD-6A9A-8BC92596EC49}"/>
              </a:ext>
            </a:extLst>
          </p:cNvPr>
          <p:cNvSpPr/>
          <p:nvPr/>
        </p:nvSpPr>
        <p:spPr>
          <a:xfrm rot="12549675" flipV="1">
            <a:off x="4165570" y="2043623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BF377E2-1AF0-7F48-D81F-FB2320E19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619765">
            <a:off x="5353158" y="3485010"/>
            <a:ext cx="969264" cy="50292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B7561687-20FF-25D4-A6CB-FCF43B8A1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717432">
            <a:off x="6301783" y="3152855"/>
            <a:ext cx="969264" cy="50292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1210C938-69EB-DEF3-F3E2-192246E01C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209214">
            <a:off x="3980775" y="1198853"/>
            <a:ext cx="969264" cy="50292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E599CF6-4D7C-6B82-28AA-DFBC4E70A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327668">
            <a:off x="3441980" y="4558098"/>
            <a:ext cx="969264" cy="50292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7FD49515-421B-D61E-0B73-308EC355C2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166988">
            <a:off x="1493163" y="2628144"/>
            <a:ext cx="969264" cy="50292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228D815C-1687-177F-1DA4-2063268E3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148140">
            <a:off x="6947862" y="1185594"/>
            <a:ext cx="969264" cy="50292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5FB1EE9F-A08D-51BE-D996-93BD5C748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060074">
            <a:off x="8281891" y="4172580"/>
            <a:ext cx="969264" cy="50292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D3BFD61B-E897-DB87-80B5-D523BF394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122826">
            <a:off x="7961682" y="2110453"/>
            <a:ext cx="969264" cy="50292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5B650F24-F6C0-7E3E-644D-F4BA32A05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820210">
            <a:off x="6584341" y="5643558"/>
            <a:ext cx="969264" cy="502920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E807E631-CC8C-2FBA-9A28-ED7DB3CD44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738037">
            <a:off x="8492351" y="3482712"/>
            <a:ext cx="1434084" cy="434340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EDC61C73-6C71-E265-3301-85F633612B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075244">
            <a:off x="5299859" y="565507"/>
            <a:ext cx="1434084" cy="434340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39755147-E3F3-9BC8-0A54-E34FB91E51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10526">
            <a:off x="4929473" y="6068369"/>
            <a:ext cx="1434084" cy="434340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F622895A-6D3C-E920-3E8B-C7ECEFB5C1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98618">
            <a:off x="3284334" y="2798881"/>
            <a:ext cx="1434084" cy="434340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26597424-8EC1-0CBD-740C-9C03A9830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3076465">
            <a:off x="7730888" y="5266374"/>
            <a:ext cx="1434084" cy="434340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41F5613E-B044-364D-F366-DBF4913035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402886">
            <a:off x="3624276" y="4048660"/>
            <a:ext cx="1434084" cy="434340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69B465D9-05F8-CB51-8CD8-BE00C6A2D3C8}"/>
              </a:ext>
            </a:extLst>
          </p:cNvPr>
          <p:cNvGrpSpPr/>
          <p:nvPr/>
        </p:nvGrpSpPr>
        <p:grpSpPr>
          <a:xfrm rot="20958081">
            <a:off x="4694758" y="4307067"/>
            <a:ext cx="1135728" cy="488147"/>
            <a:chOff x="9181000" y="2835734"/>
            <a:chExt cx="1135728" cy="488147"/>
          </a:xfrm>
          <a:solidFill>
            <a:schemeClr val="accent1"/>
          </a:solidFill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D274C230-F69C-431E-773B-F0113770DEDB}"/>
                </a:ext>
              </a:extLst>
            </p:cNvPr>
            <p:cNvSpPr/>
            <p:nvPr/>
          </p:nvSpPr>
          <p:spPr>
            <a:xfrm rot="3410849">
              <a:off x="9506534" y="2587480"/>
              <a:ext cx="488147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ED0DE4CD-B85D-05EF-2A87-63ADFA056455}"/>
                </a:ext>
              </a:extLst>
            </p:cNvPr>
            <p:cNvSpPr/>
            <p:nvPr/>
          </p:nvSpPr>
          <p:spPr>
            <a:xfrm rot="3410849">
              <a:off x="9564192" y="2471927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E037A4CE-673D-7EAE-C89F-A983B7E0F1F6}"/>
                </a:ext>
              </a:extLst>
            </p:cNvPr>
            <p:cNvSpPr/>
            <p:nvPr/>
          </p:nvSpPr>
          <p:spPr>
            <a:xfrm rot="3410849">
              <a:off x="9715264" y="2700891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56937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6" name="Gerader Verbinder 245">
            <a:extLst>
              <a:ext uri="{FF2B5EF4-FFF2-40B4-BE49-F238E27FC236}">
                <a16:creationId xmlns:a16="http://schemas.microsoft.com/office/drawing/2014/main" id="{ED827A69-2C9C-5F3E-E2AF-D72F966A1021}"/>
              </a:ext>
            </a:extLst>
          </p:cNvPr>
          <p:cNvCxnSpPr>
            <a:cxnSpLocks/>
          </p:cNvCxnSpPr>
          <p:nvPr/>
        </p:nvCxnSpPr>
        <p:spPr>
          <a:xfrm flipH="1">
            <a:off x="6180647" y="592262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47" name="Gerader Verbinder 246">
            <a:extLst>
              <a:ext uri="{FF2B5EF4-FFF2-40B4-BE49-F238E27FC236}">
                <a16:creationId xmlns:a16="http://schemas.microsoft.com/office/drawing/2014/main" id="{4690A58F-ED12-7DC3-0F91-070DE4C19722}"/>
              </a:ext>
            </a:extLst>
          </p:cNvPr>
          <p:cNvCxnSpPr>
            <a:cxnSpLocks/>
          </p:cNvCxnSpPr>
          <p:nvPr/>
        </p:nvCxnSpPr>
        <p:spPr>
          <a:xfrm flipH="1">
            <a:off x="6268392" y="592261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48" name="Ellipse 247">
            <a:extLst>
              <a:ext uri="{FF2B5EF4-FFF2-40B4-BE49-F238E27FC236}">
                <a16:creationId xmlns:a16="http://schemas.microsoft.com/office/drawing/2014/main" id="{9CA70A41-578A-3769-9FD4-4B3BC3DF9B85}"/>
              </a:ext>
            </a:extLst>
          </p:cNvPr>
          <p:cNvSpPr/>
          <p:nvPr/>
        </p:nvSpPr>
        <p:spPr>
          <a:xfrm rot="21089820">
            <a:off x="6128666" y="41858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9" name="Gerader Verbinder 248">
            <a:extLst>
              <a:ext uri="{FF2B5EF4-FFF2-40B4-BE49-F238E27FC236}">
                <a16:creationId xmlns:a16="http://schemas.microsoft.com/office/drawing/2014/main" id="{9E978A76-386A-6229-A4E2-A94C3C18BA3D}"/>
              </a:ext>
            </a:extLst>
          </p:cNvPr>
          <p:cNvCxnSpPr>
            <a:cxnSpLocks/>
          </p:cNvCxnSpPr>
          <p:nvPr/>
        </p:nvCxnSpPr>
        <p:spPr>
          <a:xfrm flipV="1">
            <a:off x="6259729" y="925822"/>
            <a:ext cx="7170" cy="2704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0" name="Gerader Verbinder 249">
            <a:extLst>
              <a:ext uri="{FF2B5EF4-FFF2-40B4-BE49-F238E27FC236}">
                <a16:creationId xmlns:a16="http://schemas.microsoft.com/office/drawing/2014/main" id="{EA5FFAED-9DE1-60C8-B424-A4446314A854}"/>
              </a:ext>
            </a:extLst>
          </p:cNvPr>
          <p:cNvCxnSpPr>
            <a:cxnSpLocks/>
          </p:cNvCxnSpPr>
          <p:nvPr/>
        </p:nvCxnSpPr>
        <p:spPr>
          <a:xfrm flipV="1">
            <a:off x="6171984" y="925823"/>
            <a:ext cx="7170" cy="2704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51" name="Ellipse 250">
            <a:extLst>
              <a:ext uri="{FF2B5EF4-FFF2-40B4-BE49-F238E27FC236}">
                <a16:creationId xmlns:a16="http://schemas.microsoft.com/office/drawing/2014/main" id="{24FC81C4-59A2-974A-5D4D-7A9C023BA093}"/>
              </a:ext>
            </a:extLst>
          </p:cNvPr>
          <p:cNvSpPr/>
          <p:nvPr/>
        </p:nvSpPr>
        <p:spPr>
          <a:xfrm rot="10289820">
            <a:off x="6114855" y="116800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2" name="Gerader Verbinder 251">
            <a:extLst>
              <a:ext uri="{FF2B5EF4-FFF2-40B4-BE49-F238E27FC236}">
                <a16:creationId xmlns:a16="http://schemas.microsoft.com/office/drawing/2014/main" id="{722ACD01-BA06-E45B-F59D-37F3653F9F9A}"/>
              </a:ext>
            </a:extLst>
          </p:cNvPr>
          <p:cNvCxnSpPr>
            <a:cxnSpLocks/>
          </p:cNvCxnSpPr>
          <p:nvPr/>
        </p:nvCxnSpPr>
        <p:spPr>
          <a:xfrm flipH="1">
            <a:off x="6104836" y="5352397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3" name="Gerader Verbinder 252">
            <a:extLst>
              <a:ext uri="{FF2B5EF4-FFF2-40B4-BE49-F238E27FC236}">
                <a16:creationId xmlns:a16="http://schemas.microsoft.com/office/drawing/2014/main" id="{F3C533C9-C280-EB75-FCC6-5FA90256087D}"/>
              </a:ext>
            </a:extLst>
          </p:cNvPr>
          <p:cNvCxnSpPr>
            <a:cxnSpLocks/>
          </p:cNvCxnSpPr>
          <p:nvPr/>
        </p:nvCxnSpPr>
        <p:spPr>
          <a:xfrm flipH="1">
            <a:off x="6192581" y="5352396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54" name="Ellipse 253">
            <a:extLst>
              <a:ext uri="{FF2B5EF4-FFF2-40B4-BE49-F238E27FC236}">
                <a16:creationId xmlns:a16="http://schemas.microsoft.com/office/drawing/2014/main" id="{83307C37-3CEF-554B-B9B0-225A9CE37808}"/>
              </a:ext>
            </a:extLst>
          </p:cNvPr>
          <p:cNvSpPr/>
          <p:nvPr/>
        </p:nvSpPr>
        <p:spPr>
          <a:xfrm rot="21089820">
            <a:off x="6052855" y="517871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5" name="Gerader Verbinder 254">
            <a:extLst>
              <a:ext uri="{FF2B5EF4-FFF2-40B4-BE49-F238E27FC236}">
                <a16:creationId xmlns:a16="http://schemas.microsoft.com/office/drawing/2014/main" id="{E5E5CC6D-1A9A-4FB7-375B-D4E10D7A5556}"/>
              </a:ext>
            </a:extLst>
          </p:cNvPr>
          <p:cNvCxnSpPr>
            <a:cxnSpLocks/>
          </p:cNvCxnSpPr>
          <p:nvPr/>
        </p:nvCxnSpPr>
        <p:spPr>
          <a:xfrm flipV="1">
            <a:off x="6183918" y="5685957"/>
            <a:ext cx="7170" cy="2704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6" name="Gerader Verbinder 255">
            <a:extLst>
              <a:ext uri="{FF2B5EF4-FFF2-40B4-BE49-F238E27FC236}">
                <a16:creationId xmlns:a16="http://schemas.microsoft.com/office/drawing/2014/main" id="{90C3EBAE-1971-581E-DD01-0AD02A717E89}"/>
              </a:ext>
            </a:extLst>
          </p:cNvPr>
          <p:cNvCxnSpPr>
            <a:cxnSpLocks/>
          </p:cNvCxnSpPr>
          <p:nvPr/>
        </p:nvCxnSpPr>
        <p:spPr>
          <a:xfrm flipV="1">
            <a:off x="6096173" y="5685958"/>
            <a:ext cx="7170" cy="2704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57" name="Ellipse 256">
            <a:extLst>
              <a:ext uri="{FF2B5EF4-FFF2-40B4-BE49-F238E27FC236}">
                <a16:creationId xmlns:a16="http://schemas.microsoft.com/office/drawing/2014/main" id="{0D4463FA-EDFB-D088-8AB9-5447CB1A08D2}"/>
              </a:ext>
            </a:extLst>
          </p:cNvPr>
          <p:cNvSpPr/>
          <p:nvPr/>
        </p:nvSpPr>
        <p:spPr>
          <a:xfrm rot="10289820">
            <a:off x="6039044" y="5928139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8" name="Gerader Verbinder 257">
            <a:extLst>
              <a:ext uri="{FF2B5EF4-FFF2-40B4-BE49-F238E27FC236}">
                <a16:creationId xmlns:a16="http://schemas.microsoft.com/office/drawing/2014/main" id="{0526B412-72F4-0266-49C7-73885130CBC9}"/>
              </a:ext>
            </a:extLst>
          </p:cNvPr>
          <p:cNvCxnSpPr>
            <a:cxnSpLocks/>
          </p:cNvCxnSpPr>
          <p:nvPr/>
        </p:nvCxnSpPr>
        <p:spPr>
          <a:xfrm flipH="1" flipV="1">
            <a:off x="2958481" y="3445872"/>
            <a:ext cx="270473" cy="71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9" name="Gerader Verbinder 258">
            <a:extLst>
              <a:ext uri="{FF2B5EF4-FFF2-40B4-BE49-F238E27FC236}">
                <a16:creationId xmlns:a16="http://schemas.microsoft.com/office/drawing/2014/main" id="{39EFD829-D9F2-0E2C-B2CB-123531FFDB31}"/>
              </a:ext>
            </a:extLst>
          </p:cNvPr>
          <p:cNvCxnSpPr>
            <a:cxnSpLocks/>
          </p:cNvCxnSpPr>
          <p:nvPr/>
        </p:nvCxnSpPr>
        <p:spPr>
          <a:xfrm flipH="1" flipV="1">
            <a:off x="2958482" y="3533617"/>
            <a:ext cx="270473" cy="71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0" name="Ellipse 259">
            <a:extLst>
              <a:ext uri="{FF2B5EF4-FFF2-40B4-BE49-F238E27FC236}">
                <a16:creationId xmlns:a16="http://schemas.microsoft.com/office/drawing/2014/main" id="{B1F1AD84-8314-8082-070A-9E08205C6016}"/>
              </a:ext>
            </a:extLst>
          </p:cNvPr>
          <p:cNvSpPr/>
          <p:nvPr/>
        </p:nvSpPr>
        <p:spPr>
          <a:xfrm rot="4889820">
            <a:off x="3199637" y="339491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1" name="Gerader Verbinder 260">
            <a:extLst>
              <a:ext uri="{FF2B5EF4-FFF2-40B4-BE49-F238E27FC236}">
                <a16:creationId xmlns:a16="http://schemas.microsoft.com/office/drawing/2014/main" id="{3B177C87-CDF9-B90E-BEA5-852A18D67A5B}"/>
              </a:ext>
            </a:extLst>
          </p:cNvPr>
          <p:cNvCxnSpPr>
            <a:cxnSpLocks/>
          </p:cNvCxnSpPr>
          <p:nvPr/>
        </p:nvCxnSpPr>
        <p:spPr>
          <a:xfrm>
            <a:off x="2624922" y="3524952"/>
            <a:ext cx="270472" cy="71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62" name="Gerader Verbinder 261">
            <a:extLst>
              <a:ext uri="{FF2B5EF4-FFF2-40B4-BE49-F238E27FC236}">
                <a16:creationId xmlns:a16="http://schemas.microsoft.com/office/drawing/2014/main" id="{14D4863A-C248-18DE-1D4A-847F58A81D9C}"/>
              </a:ext>
            </a:extLst>
          </p:cNvPr>
          <p:cNvCxnSpPr>
            <a:cxnSpLocks/>
          </p:cNvCxnSpPr>
          <p:nvPr/>
        </p:nvCxnSpPr>
        <p:spPr>
          <a:xfrm>
            <a:off x="2624921" y="3437207"/>
            <a:ext cx="270472" cy="71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3" name="Ellipse 262">
            <a:extLst>
              <a:ext uri="{FF2B5EF4-FFF2-40B4-BE49-F238E27FC236}">
                <a16:creationId xmlns:a16="http://schemas.microsoft.com/office/drawing/2014/main" id="{AD2DE0CB-E907-5049-CB06-E35EB38FD1D6}"/>
              </a:ext>
            </a:extLst>
          </p:cNvPr>
          <p:cNvSpPr/>
          <p:nvPr/>
        </p:nvSpPr>
        <p:spPr>
          <a:xfrm rot="15689820">
            <a:off x="2450213" y="338110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4" name="Gerader Verbinder 263">
            <a:extLst>
              <a:ext uri="{FF2B5EF4-FFF2-40B4-BE49-F238E27FC236}">
                <a16:creationId xmlns:a16="http://schemas.microsoft.com/office/drawing/2014/main" id="{D278FB53-1425-543A-E612-D04629D1F886}"/>
              </a:ext>
            </a:extLst>
          </p:cNvPr>
          <p:cNvCxnSpPr>
            <a:cxnSpLocks/>
          </p:cNvCxnSpPr>
          <p:nvPr/>
        </p:nvCxnSpPr>
        <p:spPr>
          <a:xfrm flipH="1">
            <a:off x="9345518" y="2721238"/>
            <a:ext cx="270507" cy="575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65" name="Gerader Verbinder 264">
            <a:extLst>
              <a:ext uri="{FF2B5EF4-FFF2-40B4-BE49-F238E27FC236}">
                <a16:creationId xmlns:a16="http://schemas.microsoft.com/office/drawing/2014/main" id="{C89631F5-7062-D245-A2E9-616B5468EE5B}"/>
              </a:ext>
            </a:extLst>
          </p:cNvPr>
          <p:cNvCxnSpPr>
            <a:cxnSpLocks/>
          </p:cNvCxnSpPr>
          <p:nvPr/>
        </p:nvCxnSpPr>
        <p:spPr>
          <a:xfrm flipH="1">
            <a:off x="9345518" y="2817488"/>
            <a:ext cx="270507" cy="575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6" name="Ellipse 265">
            <a:extLst>
              <a:ext uri="{FF2B5EF4-FFF2-40B4-BE49-F238E27FC236}">
                <a16:creationId xmlns:a16="http://schemas.microsoft.com/office/drawing/2014/main" id="{C7C5BFD8-9D33-65BB-CB13-F90CCFF30BB1}"/>
              </a:ext>
            </a:extLst>
          </p:cNvPr>
          <p:cNvSpPr/>
          <p:nvPr/>
        </p:nvSpPr>
        <p:spPr>
          <a:xfrm rot="4725533">
            <a:off x="9588672" y="265959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7" name="Gerader Verbinder 266">
            <a:extLst>
              <a:ext uri="{FF2B5EF4-FFF2-40B4-BE49-F238E27FC236}">
                <a16:creationId xmlns:a16="http://schemas.microsoft.com/office/drawing/2014/main" id="{9C5CE386-E67E-E7B7-E99D-12E5E5B187E5}"/>
              </a:ext>
            </a:extLst>
          </p:cNvPr>
          <p:cNvCxnSpPr>
            <a:cxnSpLocks/>
          </p:cNvCxnSpPr>
          <p:nvPr/>
        </p:nvCxnSpPr>
        <p:spPr>
          <a:xfrm flipV="1">
            <a:off x="9011925" y="2824770"/>
            <a:ext cx="270506" cy="575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68" name="Gerader Verbinder 267">
            <a:extLst>
              <a:ext uri="{FF2B5EF4-FFF2-40B4-BE49-F238E27FC236}">
                <a16:creationId xmlns:a16="http://schemas.microsoft.com/office/drawing/2014/main" id="{26D9CB86-F058-3B8D-C5F7-019721E242AC}"/>
              </a:ext>
            </a:extLst>
          </p:cNvPr>
          <p:cNvCxnSpPr>
            <a:cxnSpLocks/>
          </p:cNvCxnSpPr>
          <p:nvPr/>
        </p:nvCxnSpPr>
        <p:spPr>
          <a:xfrm flipV="1">
            <a:off x="9011925" y="2728520"/>
            <a:ext cx="270506" cy="575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9" name="Ellipse 268">
            <a:extLst>
              <a:ext uri="{FF2B5EF4-FFF2-40B4-BE49-F238E27FC236}">
                <a16:creationId xmlns:a16="http://schemas.microsoft.com/office/drawing/2014/main" id="{260B00B0-4914-C885-D510-B9999E287003}"/>
              </a:ext>
            </a:extLst>
          </p:cNvPr>
          <p:cNvSpPr/>
          <p:nvPr/>
        </p:nvSpPr>
        <p:spPr>
          <a:xfrm rot="15525533">
            <a:off x="8839445" y="268159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0" name="Gerader Verbinder 269">
            <a:extLst>
              <a:ext uri="{FF2B5EF4-FFF2-40B4-BE49-F238E27FC236}">
                <a16:creationId xmlns:a16="http://schemas.microsoft.com/office/drawing/2014/main" id="{CA225F6B-EC0A-6C0E-60B5-6BA9D29D242D}"/>
              </a:ext>
            </a:extLst>
          </p:cNvPr>
          <p:cNvCxnSpPr>
            <a:cxnSpLocks/>
          </p:cNvCxnSpPr>
          <p:nvPr/>
        </p:nvCxnSpPr>
        <p:spPr>
          <a:xfrm flipH="1">
            <a:off x="6487227" y="623457"/>
            <a:ext cx="67831" cy="26192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71" name="Gerader Verbinder 270">
            <a:extLst>
              <a:ext uri="{FF2B5EF4-FFF2-40B4-BE49-F238E27FC236}">
                <a16:creationId xmlns:a16="http://schemas.microsoft.com/office/drawing/2014/main" id="{2AEB03AC-0B2C-1DF9-4563-BB0E72AC506C}"/>
              </a:ext>
            </a:extLst>
          </p:cNvPr>
          <p:cNvCxnSpPr>
            <a:cxnSpLocks/>
          </p:cNvCxnSpPr>
          <p:nvPr/>
        </p:nvCxnSpPr>
        <p:spPr>
          <a:xfrm flipH="1">
            <a:off x="6572724" y="643194"/>
            <a:ext cx="67831" cy="26192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72" name="Ellipse 271">
            <a:extLst>
              <a:ext uri="{FF2B5EF4-FFF2-40B4-BE49-F238E27FC236}">
                <a16:creationId xmlns:a16="http://schemas.microsoft.com/office/drawing/2014/main" id="{4923ACF5-D042-6F15-B1E9-38AC30743797}"/>
              </a:ext>
            </a:extLst>
          </p:cNvPr>
          <p:cNvSpPr/>
          <p:nvPr/>
        </p:nvSpPr>
        <p:spPr>
          <a:xfrm rot="269820">
            <a:off x="6511161" y="46128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3" name="Gerader Verbinder 272">
            <a:extLst>
              <a:ext uri="{FF2B5EF4-FFF2-40B4-BE49-F238E27FC236}">
                <a16:creationId xmlns:a16="http://schemas.microsoft.com/office/drawing/2014/main" id="{756A11CF-12D7-5F13-BAAC-3F86CCEA8C2F}"/>
              </a:ext>
            </a:extLst>
          </p:cNvPr>
          <p:cNvCxnSpPr>
            <a:cxnSpLocks/>
          </p:cNvCxnSpPr>
          <p:nvPr/>
        </p:nvCxnSpPr>
        <p:spPr>
          <a:xfrm flipV="1">
            <a:off x="6489249" y="966257"/>
            <a:ext cx="67830" cy="26192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74" name="Gerader Verbinder 273">
            <a:extLst>
              <a:ext uri="{FF2B5EF4-FFF2-40B4-BE49-F238E27FC236}">
                <a16:creationId xmlns:a16="http://schemas.microsoft.com/office/drawing/2014/main" id="{9D858C09-6B64-7FE4-D868-F34FF8139DB7}"/>
              </a:ext>
            </a:extLst>
          </p:cNvPr>
          <p:cNvCxnSpPr>
            <a:cxnSpLocks/>
          </p:cNvCxnSpPr>
          <p:nvPr/>
        </p:nvCxnSpPr>
        <p:spPr>
          <a:xfrm flipV="1">
            <a:off x="6403752" y="946520"/>
            <a:ext cx="67830" cy="26192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75" name="Ellipse 274">
            <a:extLst>
              <a:ext uri="{FF2B5EF4-FFF2-40B4-BE49-F238E27FC236}">
                <a16:creationId xmlns:a16="http://schemas.microsoft.com/office/drawing/2014/main" id="{0A7EAC2E-74B2-53AF-D03B-8E5F07D0EA96}"/>
              </a:ext>
            </a:extLst>
          </p:cNvPr>
          <p:cNvSpPr/>
          <p:nvPr/>
        </p:nvSpPr>
        <p:spPr>
          <a:xfrm rot="11069820">
            <a:off x="6329120" y="118838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6" name="Gerader Verbinder 275">
            <a:extLst>
              <a:ext uri="{FF2B5EF4-FFF2-40B4-BE49-F238E27FC236}">
                <a16:creationId xmlns:a16="http://schemas.microsoft.com/office/drawing/2014/main" id="{9F2FD1FA-27FF-D282-5015-C0D8667BC874}"/>
              </a:ext>
            </a:extLst>
          </p:cNvPr>
          <p:cNvCxnSpPr>
            <a:cxnSpLocks/>
          </p:cNvCxnSpPr>
          <p:nvPr/>
        </p:nvCxnSpPr>
        <p:spPr>
          <a:xfrm flipH="1">
            <a:off x="9292163" y="2380079"/>
            <a:ext cx="266053" cy="492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77" name="Gerader Verbinder 276">
            <a:extLst>
              <a:ext uri="{FF2B5EF4-FFF2-40B4-BE49-F238E27FC236}">
                <a16:creationId xmlns:a16="http://schemas.microsoft.com/office/drawing/2014/main" id="{F20F3534-07DC-6BC6-6586-3211481C6BBD}"/>
              </a:ext>
            </a:extLst>
          </p:cNvPr>
          <p:cNvCxnSpPr>
            <a:cxnSpLocks/>
          </p:cNvCxnSpPr>
          <p:nvPr/>
        </p:nvCxnSpPr>
        <p:spPr>
          <a:xfrm flipH="1">
            <a:off x="9310408" y="2465906"/>
            <a:ext cx="266053" cy="492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78" name="Ellipse 277">
            <a:extLst>
              <a:ext uri="{FF2B5EF4-FFF2-40B4-BE49-F238E27FC236}">
                <a16:creationId xmlns:a16="http://schemas.microsoft.com/office/drawing/2014/main" id="{82F6629D-BCE5-FD9A-1AD3-DDD3238F2F9C}"/>
              </a:ext>
            </a:extLst>
          </p:cNvPr>
          <p:cNvSpPr/>
          <p:nvPr/>
        </p:nvSpPr>
        <p:spPr>
          <a:xfrm rot="4169820">
            <a:off x="9536222" y="230590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9" name="Gerader Verbinder 278">
            <a:extLst>
              <a:ext uri="{FF2B5EF4-FFF2-40B4-BE49-F238E27FC236}">
                <a16:creationId xmlns:a16="http://schemas.microsoft.com/office/drawing/2014/main" id="{4C48021F-D95B-38D6-3082-BA1ED57639AC}"/>
              </a:ext>
            </a:extLst>
          </p:cNvPr>
          <p:cNvCxnSpPr>
            <a:cxnSpLocks/>
          </p:cNvCxnSpPr>
          <p:nvPr/>
        </p:nvCxnSpPr>
        <p:spPr>
          <a:xfrm flipV="1">
            <a:off x="8982335" y="2526785"/>
            <a:ext cx="266052" cy="4922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80" name="Gerader Verbinder 279">
            <a:extLst>
              <a:ext uri="{FF2B5EF4-FFF2-40B4-BE49-F238E27FC236}">
                <a16:creationId xmlns:a16="http://schemas.microsoft.com/office/drawing/2014/main" id="{51725B2B-6AB0-4068-76A3-B5F700007784}"/>
              </a:ext>
            </a:extLst>
          </p:cNvPr>
          <p:cNvCxnSpPr>
            <a:cxnSpLocks/>
          </p:cNvCxnSpPr>
          <p:nvPr/>
        </p:nvCxnSpPr>
        <p:spPr>
          <a:xfrm flipV="1">
            <a:off x="8964090" y="2440958"/>
            <a:ext cx="266052" cy="4922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81" name="Ellipse 280">
            <a:extLst>
              <a:ext uri="{FF2B5EF4-FFF2-40B4-BE49-F238E27FC236}">
                <a16:creationId xmlns:a16="http://schemas.microsoft.com/office/drawing/2014/main" id="{71BE27BF-69EE-D704-2D01-F10B044958A7}"/>
              </a:ext>
            </a:extLst>
          </p:cNvPr>
          <p:cNvSpPr/>
          <p:nvPr/>
        </p:nvSpPr>
        <p:spPr>
          <a:xfrm rot="14969820">
            <a:off x="8800303" y="2448209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2" name="Gerader Verbinder 281">
            <a:extLst>
              <a:ext uri="{FF2B5EF4-FFF2-40B4-BE49-F238E27FC236}">
                <a16:creationId xmlns:a16="http://schemas.microsoft.com/office/drawing/2014/main" id="{9821BF94-5920-3A15-AA04-F82BDC4F850A}"/>
              </a:ext>
            </a:extLst>
          </p:cNvPr>
          <p:cNvCxnSpPr>
            <a:cxnSpLocks/>
          </p:cNvCxnSpPr>
          <p:nvPr/>
        </p:nvCxnSpPr>
        <p:spPr>
          <a:xfrm flipH="1">
            <a:off x="9167719" y="2034417"/>
            <a:ext cx="248163" cy="1078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83" name="Gerader Verbinder 282">
            <a:extLst>
              <a:ext uri="{FF2B5EF4-FFF2-40B4-BE49-F238E27FC236}">
                <a16:creationId xmlns:a16="http://schemas.microsoft.com/office/drawing/2014/main" id="{435686BF-7604-71A7-6E8F-0CB5FC954CE9}"/>
              </a:ext>
            </a:extLst>
          </p:cNvPr>
          <p:cNvCxnSpPr>
            <a:cxnSpLocks/>
          </p:cNvCxnSpPr>
          <p:nvPr/>
        </p:nvCxnSpPr>
        <p:spPr>
          <a:xfrm flipH="1">
            <a:off x="9204802" y="2113940"/>
            <a:ext cx="248163" cy="1078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84" name="Ellipse 283">
            <a:extLst>
              <a:ext uri="{FF2B5EF4-FFF2-40B4-BE49-F238E27FC236}">
                <a16:creationId xmlns:a16="http://schemas.microsoft.com/office/drawing/2014/main" id="{BE033EBC-DE43-931C-A54E-5FE91B205E8A}"/>
              </a:ext>
            </a:extLst>
          </p:cNvPr>
          <p:cNvSpPr/>
          <p:nvPr/>
        </p:nvSpPr>
        <p:spPr>
          <a:xfrm rot="3389820">
            <a:off x="9397867" y="194155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5" name="Gerader Verbinder 284">
            <a:extLst>
              <a:ext uri="{FF2B5EF4-FFF2-40B4-BE49-F238E27FC236}">
                <a16:creationId xmlns:a16="http://schemas.microsoft.com/office/drawing/2014/main" id="{C9AE890A-A554-FE5A-1DCF-FB436DE100FB}"/>
              </a:ext>
            </a:extLst>
          </p:cNvPr>
          <p:cNvCxnSpPr>
            <a:cxnSpLocks/>
          </p:cNvCxnSpPr>
          <p:nvPr/>
        </p:nvCxnSpPr>
        <p:spPr>
          <a:xfrm flipV="1">
            <a:off x="8898833" y="2247058"/>
            <a:ext cx="248162" cy="1078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86" name="Gerader Verbinder 285">
            <a:extLst>
              <a:ext uri="{FF2B5EF4-FFF2-40B4-BE49-F238E27FC236}">
                <a16:creationId xmlns:a16="http://schemas.microsoft.com/office/drawing/2014/main" id="{0045AEE8-8503-C8F2-B019-4659848C79AB}"/>
              </a:ext>
            </a:extLst>
          </p:cNvPr>
          <p:cNvCxnSpPr>
            <a:cxnSpLocks/>
          </p:cNvCxnSpPr>
          <p:nvPr/>
        </p:nvCxnSpPr>
        <p:spPr>
          <a:xfrm flipV="1">
            <a:off x="8861750" y="2167535"/>
            <a:ext cx="248162" cy="1078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87" name="Ellipse 286">
            <a:extLst>
              <a:ext uri="{FF2B5EF4-FFF2-40B4-BE49-F238E27FC236}">
                <a16:creationId xmlns:a16="http://schemas.microsoft.com/office/drawing/2014/main" id="{2A042508-E3A0-638D-A4EF-53A1E08B1A17}"/>
              </a:ext>
            </a:extLst>
          </p:cNvPr>
          <p:cNvSpPr/>
          <p:nvPr/>
        </p:nvSpPr>
        <p:spPr>
          <a:xfrm rot="14189820">
            <a:off x="8712822" y="224575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8" name="Gerader Verbinder 287">
            <a:extLst>
              <a:ext uri="{FF2B5EF4-FFF2-40B4-BE49-F238E27FC236}">
                <a16:creationId xmlns:a16="http://schemas.microsoft.com/office/drawing/2014/main" id="{7541469C-D56A-E67C-5711-76D77C4CD9CA}"/>
              </a:ext>
            </a:extLst>
          </p:cNvPr>
          <p:cNvCxnSpPr>
            <a:cxnSpLocks/>
          </p:cNvCxnSpPr>
          <p:nvPr/>
        </p:nvCxnSpPr>
        <p:spPr>
          <a:xfrm flipH="1">
            <a:off x="8744383" y="1462406"/>
            <a:ext cx="175787" cy="205685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89" name="Gerader Verbinder 288">
            <a:extLst>
              <a:ext uri="{FF2B5EF4-FFF2-40B4-BE49-F238E27FC236}">
                <a16:creationId xmlns:a16="http://schemas.microsoft.com/office/drawing/2014/main" id="{CEBC0E79-234F-85DB-858E-383DDDFC0395}"/>
              </a:ext>
            </a:extLst>
          </p:cNvPr>
          <p:cNvCxnSpPr>
            <a:cxnSpLocks/>
          </p:cNvCxnSpPr>
          <p:nvPr/>
        </p:nvCxnSpPr>
        <p:spPr>
          <a:xfrm flipH="1">
            <a:off x="8812574" y="1517625"/>
            <a:ext cx="175787" cy="205685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90" name="Ellipse 289">
            <a:extLst>
              <a:ext uri="{FF2B5EF4-FFF2-40B4-BE49-F238E27FC236}">
                <a16:creationId xmlns:a16="http://schemas.microsoft.com/office/drawing/2014/main" id="{3022694C-090B-D1AB-3325-462D936C9D66}"/>
              </a:ext>
            </a:extLst>
          </p:cNvPr>
          <p:cNvSpPr/>
          <p:nvPr/>
        </p:nvSpPr>
        <p:spPr>
          <a:xfrm rot="1829820">
            <a:off x="8897215" y="1331899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1" name="Gerader Verbinder 290">
            <a:extLst>
              <a:ext uri="{FF2B5EF4-FFF2-40B4-BE49-F238E27FC236}">
                <a16:creationId xmlns:a16="http://schemas.microsoft.com/office/drawing/2014/main" id="{89E06B78-EFC3-542B-8990-AD1EEB878002}"/>
              </a:ext>
            </a:extLst>
          </p:cNvPr>
          <p:cNvCxnSpPr>
            <a:cxnSpLocks/>
          </p:cNvCxnSpPr>
          <p:nvPr/>
        </p:nvCxnSpPr>
        <p:spPr>
          <a:xfrm flipV="1">
            <a:off x="8595925" y="1771400"/>
            <a:ext cx="175786" cy="205684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92" name="Gerader Verbinder 291">
            <a:extLst>
              <a:ext uri="{FF2B5EF4-FFF2-40B4-BE49-F238E27FC236}">
                <a16:creationId xmlns:a16="http://schemas.microsoft.com/office/drawing/2014/main" id="{776CF072-8D1D-7C6F-8E60-195ABF450596}"/>
              </a:ext>
            </a:extLst>
          </p:cNvPr>
          <p:cNvCxnSpPr>
            <a:cxnSpLocks/>
          </p:cNvCxnSpPr>
          <p:nvPr/>
        </p:nvCxnSpPr>
        <p:spPr>
          <a:xfrm flipV="1">
            <a:off x="8527734" y="1716181"/>
            <a:ext cx="175786" cy="205684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93" name="Ellipse 292">
            <a:extLst>
              <a:ext uri="{FF2B5EF4-FFF2-40B4-BE49-F238E27FC236}">
                <a16:creationId xmlns:a16="http://schemas.microsoft.com/office/drawing/2014/main" id="{B099CA4A-AAC4-5F87-4061-3765326A6599}"/>
              </a:ext>
            </a:extLst>
          </p:cNvPr>
          <p:cNvSpPr/>
          <p:nvPr/>
        </p:nvSpPr>
        <p:spPr>
          <a:xfrm rot="12629820">
            <a:off x="8447193" y="187952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4" name="Gerader Verbinder 293">
            <a:extLst>
              <a:ext uri="{FF2B5EF4-FFF2-40B4-BE49-F238E27FC236}">
                <a16:creationId xmlns:a16="http://schemas.microsoft.com/office/drawing/2014/main" id="{0CBCDE0E-1214-55AE-F20A-E784BDD5C215}"/>
              </a:ext>
            </a:extLst>
          </p:cNvPr>
          <p:cNvCxnSpPr>
            <a:cxnSpLocks/>
          </p:cNvCxnSpPr>
          <p:nvPr/>
        </p:nvCxnSpPr>
        <p:spPr>
          <a:xfrm flipH="1">
            <a:off x="6779880" y="736390"/>
            <a:ext cx="125013" cy="23995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95" name="Gerader Verbinder 294">
            <a:extLst>
              <a:ext uri="{FF2B5EF4-FFF2-40B4-BE49-F238E27FC236}">
                <a16:creationId xmlns:a16="http://schemas.microsoft.com/office/drawing/2014/main" id="{2DD7772A-B386-9CE9-1425-58DAE7EE3894}"/>
              </a:ext>
            </a:extLst>
          </p:cNvPr>
          <p:cNvCxnSpPr>
            <a:cxnSpLocks/>
          </p:cNvCxnSpPr>
          <p:nvPr/>
        </p:nvCxnSpPr>
        <p:spPr>
          <a:xfrm flipH="1">
            <a:off x="6858745" y="774854"/>
            <a:ext cx="125013" cy="23995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96" name="Ellipse 295">
            <a:extLst>
              <a:ext uri="{FF2B5EF4-FFF2-40B4-BE49-F238E27FC236}">
                <a16:creationId xmlns:a16="http://schemas.microsoft.com/office/drawing/2014/main" id="{A1FADF66-8950-76CC-9657-3183DCF75824}"/>
              </a:ext>
            </a:extLst>
          </p:cNvPr>
          <p:cNvSpPr/>
          <p:nvPr/>
        </p:nvSpPr>
        <p:spPr>
          <a:xfrm rot="1049820">
            <a:off x="6873271" y="58885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7" name="Gerader Verbinder 296">
            <a:extLst>
              <a:ext uri="{FF2B5EF4-FFF2-40B4-BE49-F238E27FC236}">
                <a16:creationId xmlns:a16="http://schemas.microsoft.com/office/drawing/2014/main" id="{CE51441F-D276-8261-51D8-E7F93B7534FF}"/>
              </a:ext>
            </a:extLst>
          </p:cNvPr>
          <p:cNvCxnSpPr>
            <a:cxnSpLocks/>
          </p:cNvCxnSpPr>
          <p:nvPr/>
        </p:nvCxnSpPr>
        <p:spPr>
          <a:xfrm flipV="1">
            <a:off x="6702860" y="1059698"/>
            <a:ext cx="125012" cy="239955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98" name="Gerader Verbinder 297">
            <a:extLst>
              <a:ext uri="{FF2B5EF4-FFF2-40B4-BE49-F238E27FC236}">
                <a16:creationId xmlns:a16="http://schemas.microsoft.com/office/drawing/2014/main" id="{091934EE-5C97-D6F3-2769-86537695A15C}"/>
              </a:ext>
            </a:extLst>
          </p:cNvPr>
          <p:cNvCxnSpPr>
            <a:cxnSpLocks/>
          </p:cNvCxnSpPr>
          <p:nvPr/>
        </p:nvCxnSpPr>
        <p:spPr>
          <a:xfrm flipV="1">
            <a:off x="6623995" y="1021234"/>
            <a:ext cx="125012" cy="239955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99" name="Ellipse 298">
            <a:extLst>
              <a:ext uri="{FF2B5EF4-FFF2-40B4-BE49-F238E27FC236}">
                <a16:creationId xmlns:a16="http://schemas.microsoft.com/office/drawing/2014/main" id="{92E47FD9-5BE6-7261-C484-FC1DE55F17DA}"/>
              </a:ext>
            </a:extLst>
          </p:cNvPr>
          <p:cNvSpPr/>
          <p:nvPr/>
        </p:nvSpPr>
        <p:spPr>
          <a:xfrm rot="11849820">
            <a:off x="6530456" y="124521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0" name="Gerader Verbinder 299">
            <a:extLst>
              <a:ext uri="{FF2B5EF4-FFF2-40B4-BE49-F238E27FC236}">
                <a16:creationId xmlns:a16="http://schemas.microsoft.com/office/drawing/2014/main" id="{3E9F1D2B-563D-1941-F8DC-8BCEE5A0D9FE}"/>
              </a:ext>
            </a:extLst>
          </p:cNvPr>
          <p:cNvCxnSpPr>
            <a:cxnSpLocks/>
          </p:cNvCxnSpPr>
          <p:nvPr/>
        </p:nvCxnSpPr>
        <p:spPr>
          <a:xfrm flipH="1">
            <a:off x="8981583" y="1722454"/>
            <a:ext cx="217551" cy="1608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01" name="Gerader Verbinder 300">
            <a:extLst>
              <a:ext uri="{FF2B5EF4-FFF2-40B4-BE49-F238E27FC236}">
                <a16:creationId xmlns:a16="http://schemas.microsoft.com/office/drawing/2014/main" id="{3EC92710-1EA6-69E0-5CA7-E15B22E8CDA5}"/>
              </a:ext>
            </a:extLst>
          </p:cNvPr>
          <p:cNvCxnSpPr>
            <a:cxnSpLocks/>
          </p:cNvCxnSpPr>
          <p:nvPr/>
        </p:nvCxnSpPr>
        <p:spPr>
          <a:xfrm flipH="1">
            <a:off x="9035605" y="1791598"/>
            <a:ext cx="217551" cy="1608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03" name="Gerader Verbinder 302">
            <a:extLst>
              <a:ext uri="{FF2B5EF4-FFF2-40B4-BE49-F238E27FC236}">
                <a16:creationId xmlns:a16="http://schemas.microsoft.com/office/drawing/2014/main" id="{4102ADF1-6BC0-C8A1-80BE-A0F9C01604EF}"/>
              </a:ext>
            </a:extLst>
          </p:cNvPr>
          <p:cNvCxnSpPr>
            <a:cxnSpLocks/>
          </p:cNvCxnSpPr>
          <p:nvPr/>
        </p:nvCxnSpPr>
        <p:spPr>
          <a:xfrm flipV="1">
            <a:off x="8767421" y="1990131"/>
            <a:ext cx="217550" cy="16086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04" name="Gerader Verbinder 303">
            <a:extLst>
              <a:ext uri="{FF2B5EF4-FFF2-40B4-BE49-F238E27FC236}">
                <a16:creationId xmlns:a16="http://schemas.microsoft.com/office/drawing/2014/main" id="{D65AD6F8-38F1-608B-D0A2-FEA86BF846EF}"/>
              </a:ext>
            </a:extLst>
          </p:cNvPr>
          <p:cNvCxnSpPr>
            <a:cxnSpLocks/>
          </p:cNvCxnSpPr>
          <p:nvPr/>
        </p:nvCxnSpPr>
        <p:spPr>
          <a:xfrm flipV="1">
            <a:off x="8713399" y="1920987"/>
            <a:ext cx="217550" cy="16086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05" name="Ellipse 304">
            <a:extLst>
              <a:ext uri="{FF2B5EF4-FFF2-40B4-BE49-F238E27FC236}">
                <a16:creationId xmlns:a16="http://schemas.microsoft.com/office/drawing/2014/main" id="{EC2BAE44-2805-A41B-F080-E56C3172534C}"/>
              </a:ext>
            </a:extLst>
          </p:cNvPr>
          <p:cNvSpPr/>
          <p:nvPr/>
        </p:nvSpPr>
        <p:spPr>
          <a:xfrm rot="13409820">
            <a:off x="8581736" y="206099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6" name="Gerader Verbinder 305">
            <a:extLst>
              <a:ext uri="{FF2B5EF4-FFF2-40B4-BE49-F238E27FC236}">
                <a16:creationId xmlns:a16="http://schemas.microsoft.com/office/drawing/2014/main" id="{C68BB82C-66CD-C99B-059E-F0B9089EBCF2}"/>
              </a:ext>
            </a:extLst>
          </p:cNvPr>
          <p:cNvCxnSpPr>
            <a:cxnSpLocks/>
          </p:cNvCxnSpPr>
          <p:nvPr/>
        </p:nvCxnSpPr>
        <p:spPr>
          <a:xfrm flipH="1" flipV="1">
            <a:off x="9218154" y="4330915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07" name="Gerader Verbinder 306">
            <a:extLst>
              <a:ext uri="{FF2B5EF4-FFF2-40B4-BE49-F238E27FC236}">
                <a16:creationId xmlns:a16="http://schemas.microsoft.com/office/drawing/2014/main" id="{FEC89BC4-CADC-B228-F541-6ED2D6386FA4}"/>
              </a:ext>
            </a:extLst>
          </p:cNvPr>
          <p:cNvCxnSpPr>
            <a:cxnSpLocks/>
          </p:cNvCxnSpPr>
          <p:nvPr/>
        </p:nvCxnSpPr>
        <p:spPr>
          <a:xfrm flipH="1" flipV="1">
            <a:off x="9198417" y="4416411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08" name="Ellipse 307">
            <a:extLst>
              <a:ext uri="{FF2B5EF4-FFF2-40B4-BE49-F238E27FC236}">
                <a16:creationId xmlns:a16="http://schemas.microsoft.com/office/drawing/2014/main" id="{0E91A971-1D30-8DE4-CE11-D2609A7971A4}"/>
              </a:ext>
            </a:extLst>
          </p:cNvPr>
          <p:cNvSpPr/>
          <p:nvPr/>
        </p:nvSpPr>
        <p:spPr>
          <a:xfrm rot="5669820">
            <a:off x="9439260" y="435587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9" name="Gerader Verbinder 308">
            <a:extLst>
              <a:ext uri="{FF2B5EF4-FFF2-40B4-BE49-F238E27FC236}">
                <a16:creationId xmlns:a16="http://schemas.microsoft.com/office/drawing/2014/main" id="{AE3D3F29-679E-FF4A-6DBB-4E70CA5B4258}"/>
              </a:ext>
            </a:extLst>
          </p:cNvPr>
          <p:cNvCxnSpPr>
            <a:cxnSpLocks/>
          </p:cNvCxnSpPr>
          <p:nvPr/>
        </p:nvCxnSpPr>
        <p:spPr>
          <a:xfrm>
            <a:off x="8875356" y="4332935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10" name="Gerader Verbinder 309">
            <a:extLst>
              <a:ext uri="{FF2B5EF4-FFF2-40B4-BE49-F238E27FC236}">
                <a16:creationId xmlns:a16="http://schemas.microsoft.com/office/drawing/2014/main" id="{2055C09E-97E0-E2FF-19AA-F775542D68AD}"/>
              </a:ext>
            </a:extLst>
          </p:cNvPr>
          <p:cNvCxnSpPr>
            <a:cxnSpLocks/>
          </p:cNvCxnSpPr>
          <p:nvPr/>
        </p:nvCxnSpPr>
        <p:spPr>
          <a:xfrm>
            <a:off x="8905263" y="4247969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11" name="Ellipse 310">
            <a:extLst>
              <a:ext uri="{FF2B5EF4-FFF2-40B4-BE49-F238E27FC236}">
                <a16:creationId xmlns:a16="http://schemas.microsoft.com/office/drawing/2014/main" id="{0F12C290-0BD1-76FB-76D6-F411DA2D532D}"/>
              </a:ext>
            </a:extLst>
          </p:cNvPr>
          <p:cNvSpPr/>
          <p:nvPr/>
        </p:nvSpPr>
        <p:spPr>
          <a:xfrm rot="16469820">
            <a:off x="8712151" y="417383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2" name="Gerader Verbinder 311">
            <a:extLst>
              <a:ext uri="{FF2B5EF4-FFF2-40B4-BE49-F238E27FC236}">
                <a16:creationId xmlns:a16="http://schemas.microsoft.com/office/drawing/2014/main" id="{7DF534C3-F261-E044-1280-1A6948A85AF8}"/>
              </a:ext>
            </a:extLst>
          </p:cNvPr>
          <p:cNvCxnSpPr>
            <a:cxnSpLocks/>
          </p:cNvCxnSpPr>
          <p:nvPr/>
        </p:nvCxnSpPr>
        <p:spPr>
          <a:xfrm flipH="1" flipV="1">
            <a:off x="8228256" y="5440986"/>
            <a:ext cx="49221" cy="26605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13" name="Gerader Verbinder 312">
            <a:extLst>
              <a:ext uri="{FF2B5EF4-FFF2-40B4-BE49-F238E27FC236}">
                <a16:creationId xmlns:a16="http://schemas.microsoft.com/office/drawing/2014/main" id="{253427CD-3554-4A86-7E55-3278E6415149}"/>
              </a:ext>
            </a:extLst>
          </p:cNvPr>
          <p:cNvCxnSpPr>
            <a:cxnSpLocks/>
          </p:cNvCxnSpPr>
          <p:nvPr/>
        </p:nvCxnSpPr>
        <p:spPr>
          <a:xfrm flipH="1" flipV="1">
            <a:off x="8142428" y="5459230"/>
            <a:ext cx="49221" cy="26605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14" name="Ellipse 313">
            <a:extLst>
              <a:ext uri="{FF2B5EF4-FFF2-40B4-BE49-F238E27FC236}">
                <a16:creationId xmlns:a16="http://schemas.microsoft.com/office/drawing/2014/main" id="{7357A687-E884-E355-2161-0FED3ACC09C9}"/>
              </a:ext>
            </a:extLst>
          </p:cNvPr>
          <p:cNvSpPr/>
          <p:nvPr/>
        </p:nvSpPr>
        <p:spPr>
          <a:xfrm rot="9569820">
            <a:off x="8148653" y="568607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5" name="Gerader Verbinder 314">
            <a:extLst>
              <a:ext uri="{FF2B5EF4-FFF2-40B4-BE49-F238E27FC236}">
                <a16:creationId xmlns:a16="http://schemas.microsoft.com/office/drawing/2014/main" id="{6C34C2E5-6F34-49EA-05AD-CF924B994269}"/>
              </a:ext>
            </a:extLst>
          </p:cNvPr>
          <p:cNvCxnSpPr>
            <a:cxnSpLocks/>
          </p:cNvCxnSpPr>
          <p:nvPr/>
        </p:nvCxnSpPr>
        <p:spPr>
          <a:xfrm>
            <a:off x="8081550" y="5131156"/>
            <a:ext cx="49220" cy="26605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16" name="Gerader Verbinder 315">
            <a:extLst>
              <a:ext uri="{FF2B5EF4-FFF2-40B4-BE49-F238E27FC236}">
                <a16:creationId xmlns:a16="http://schemas.microsoft.com/office/drawing/2014/main" id="{E4815E26-4529-E3A7-7CBD-DFB6736D6C4A}"/>
              </a:ext>
            </a:extLst>
          </p:cNvPr>
          <p:cNvCxnSpPr>
            <a:cxnSpLocks/>
          </p:cNvCxnSpPr>
          <p:nvPr/>
        </p:nvCxnSpPr>
        <p:spPr>
          <a:xfrm>
            <a:off x="8167378" y="5112912"/>
            <a:ext cx="49220" cy="26605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17" name="Ellipse 316">
            <a:extLst>
              <a:ext uri="{FF2B5EF4-FFF2-40B4-BE49-F238E27FC236}">
                <a16:creationId xmlns:a16="http://schemas.microsoft.com/office/drawing/2014/main" id="{57AE2DF3-39B1-BFB6-1FC7-451089755E89}"/>
              </a:ext>
            </a:extLst>
          </p:cNvPr>
          <p:cNvSpPr/>
          <p:nvPr/>
        </p:nvSpPr>
        <p:spPr>
          <a:xfrm rot="20369820">
            <a:off x="8006348" y="495015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8" name="Gerader Verbinder 317">
            <a:extLst>
              <a:ext uri="{FF2B5EF4-FFF2-40B4-BE49-F238E27FC236}">
                <a16:creationId xmlns:a16="http://schemas.microsoft.com/office/drawing/2014/main" id="{4CE7DBBD-723E-C086-C1F0-40D82175CE8B}"/>
              </a:ext>
            </a:extLst>
          </p:cNvPr>
          <p:cNvCxnSpPr>
            <a:cxnSpLocks/>
          </p:cNvCxnSpPr>
          <p:nvPr/>
        </p:nvCxnSpPr>
        <p:spPr>
          <a:xfrm flipH="1" flipV="1">
            <a:off x="8515331" y="5316541"/>
            <a:ext cx="107808" cy="24816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19" name="Gerader Verbinder 318">
            <a:extLst>
              <a:ext uri="{FF2B5EF4-FFF2-40B4-BE49-F238E27FC236}">
                <a16:creationId xmlns:a16="http://schemas.microsoft.com/office/drawing/2014/main" id="{39889843-2511-4290-8178-4EC0C59A2EF3}"/>
              </a:ext>
            </a:extLst>
          </p:cNvPr>
          <p:cNvCxnSpPr>
            <a:cxnSpLocks/>
          </p:cNvCxnSpPr>
          <p:nvPr/>
        </p:nvCxnSpPr>
        <p:spPr>
          <a:xfrm flipH="1" flipV="1">
            <a:off x="8435807" y="5353625"/>
            <a:ext cx="107808" cy="24816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20" name="Ellipse 319">
            <a:extLst>
              <a:ext uri="{FF2B5EF4-FFF2-40B4-BE49-F238E27FC236}">
                <a16:creationId xmlns:a16="http://schemas.microsoft.com/office/drawing/2014/main" id="{F4DBF6FD-E1EC-8EDB-8578-7266F8E73745}"/>
              </a:ext>
            </a:extLst>
          </p:cNvPr>
          <p:cNvSpPr/>
          <p:nvPr/>
        </p:nvSpPr>
        <p:spPr>
          <a:xfrm rot="8789820">
            <a:off x="8513003" y="554771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1" name="Gerader Verbinder 320">
            <a:extLst>
              <a:ext uri="{FF2B5EF4-FFF2-40B4-BE49-F238E27FC236}">
                <a16:creationId xmlns:a16="http://schemas.microsoft.com/office/drawing/2014/main" id="{B1ADE86C-04E3-91F5-CFE2-DEC871160933}"/>
              </a:ext>
            </a:extLst>
          </p:cNvPr>
          <p:cNvCxnSpPr>
            <a:cxnSpLocks/>
          </p:cNvCxnSpPr>
          <p:nvPr/>
        </p:nvCxnSpPr>
        <p:spPr>
          <a:xfrm>
            <a:off x="8302690" y="5047655"/>
            <a:ext cx="107807" cy="2481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22" name="Gerader Verbinder 321">
            <a:extLst>
              <a:ext uri="{FF2B5EF4-FFF2-40B4-BE49-F238E27FC236}">
                <a16:creationId xmlns:a16="http://schemas.microsoft.com/office/drawing/2014/main" id="{DEDB1110-0F3D-BDAC-37AC-402E288C9506}"/>
              </a:ext>
            </a:extLst>
          </p:cNvPr>
          <p:cNvCxnSpPr>
            <a:cxnSpLocks/>
          </p:cNvCxnSpPr>
          <p:nvPr/>
        </p:nvCxnSpPr>
        <p:spPr>
          <a:xfrm>
            <a:off x="8382214" y="5010571"/>
            <a:ext cx="107807" cy="2481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23" name="Ellipse 322">
            <a:extLst>
              <a:ext uri="{FF2B5EF4-FFF2-40B4-BE49-F238E27FC236}">
                <a16:creationId xmlns:a16="http://schemas.microsoft.com/office/drawing/2014/main" id="{E6FEF6C1-6650-83C1-CF3D-4431C2313393}"/>
              </a:ext>
            </a:extLst>
          </p:cNvPr>
          <p:cNvSpPr/>
          <p:nvPr/>
        </p:nvSpPr>
        <p:spPr>
          <a:xfrm rot="19589820">
            <a:off x="8208800" y="486267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4" name="Gerader Verbinder 323">
            <a:extLst>
              <a:ext uri="{FF2B5EF4-FFF2-40B4-BE49-F238E27FC236}">
                <a16:creationId xmlns:a16="http://schemas.microsoft.com/office/drawing/2014/main" id="{D043AFEA-C79C-47D5-2649-EE6FA40AEB56}"/>
              </a:ext>
            </a:extLst>
          </p:cNvPr>
          <p:cNvCxnSpPr>
            <a:cxnSpLocks/>
          </p:cNvCxnSpPr>
          <p:nvPr/>
        </p:nvCxnSpPr>
        <p:spPr>
          <a:xfrm flipH="1" flipV="1">
            <a:off x="8989464" y="4893205"/>
            <a:ext cx="205685" cy="17578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25" name="Gerader Verbinder 324">
            <a:extLst>
              <a:ext uri="{FF2B5EF4-FFF2-40B4-BE49-F238E27FC236}">
                <a16:creationId xmlns:a16="http://schemas.microsoft.com/office/drawing/2014/main" id="{A1353EF6-8892-1D9A-1A59-7FF1A8C72739}"/>
              </a:ext>
            </a:extLst>
          </p:cNvPr>
          <p:cNvCxnSpPr>
            <a:cxnSpLocks/>
          </p:cNvCxnSpPr>
          <p:nvPr/>
        </p:nvCxnSpPr>
        <p:spPr>
          <a:xfrm flipH="1" flipV="1">
            <a:off x="8934245" y="4961397"/>
            <a:ext cx="205685" cy="17578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26" name="Ellipse 325">
            <a:extLst>
              <a:ext uri="{FF2B5EF4-FFF2-40B4-BE49-F238E27FC236}">
                <a16:creationId xmlns:a16="http://schemas.microsoft.com/office/drawing/2014/main" id="{0E36E790-359A-6D05-6CAF-21F15B7A2311}"/>
              </a:ext>
            </a:extLst>
          </p:cNvPr>
          <p:cNvSpPr/>
          <p:nvPr/>
        </p:nvSpPr>
        <p:spPr>
          <a:xfrm rot="7229820">
            <a:off x="9122658" y="504706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7" name="Gerader Verbinder 326">
            <a:extLst>
              <a:ext uri="{FF2B5EF4-FFF2-40B4-BE49-F238E27FC236}">
                <a16:creationId xmlns:a16="http://schemas.microsoft.com/office/drawing/2014/main" id="{C1599EA8-066B-020C-9A49-AFED2E1458E1}"/>
              </a:ext>
            </a:extLst>
          </p:cNvPr>
          <p:cNvCxnSpPr>
            <a:cxnSpLocks/>
          </p:cNvCxnSpPr>
          <p:nvPr/>
        </p:nvCxnSpPr>
        <p:spPr>
          <a:xfrm>
            <a:off x="8680472" y="4744747"/>
            <a:ext cx="205684" cy="17578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28" name="Gerader Verbinder 327">
            <a:extLst>
              <a:ext uri="{FF2B5EF4-FFF2-40B4-BE49-F238E27FC236}">
                <a16:creationId xmlns:a16="http://schemas.microsoft.com/office/drawing/2014/main" id="{54E8A981-4528-05CF-AFC3-800E94FD0FFF}"/>
              </a:ext>
            </a:extLst>
          </p:cNvPr>
          <p:cNvCxnSpPr>
            <a:cxnSpLocks/>
          </p:cNvCxnSpPr>
          <p:nvPr/>
        </p:nvCxnSpPr>
        <p:spPr>
          <a:xfrm>
            <a:off x="8735691" y="4676555"/>
            <a:ext cx="205684" cy="17578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29" name="Ellipse 328">
            <a:extLst>
              <a:ext uri="{FF2B5EF4-FFF2-40B4-BE49-F238E27FC236}">
                <a16:creationId xmlns:a16="http://schemas.microsoft.com/office/drawing/2014/main" id="{F3E7190A-36B9-E923-2534-F49F1877DD7F}"/>
              </a:ext>
            </a:extLst>
          </p:cNvPr>
          <p:cNvSpPr/>
          <p:nvPr/>
        </p:nvSpPr>
        <p:spPr>
          <a:xfrm rot="18029820">
            <a:off x="8548937" y="456470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0" name="Gerader Verbinder 329">
            <a:extLst>
              <a:ext uri="{FF2B5EF4-FFF2-40B4-BE49-F238E27FC236}">
                <a16:creationId xmlns:a16="http://schemas.microsoft.com/office/drawing/2014/main" id="{5FB7A772-1C2F-DAFD-7EA2-0B8BF4B1FC4B}"/>
              </a:ext>
            </a:extLst>
          </p:cNvPr>
          <p:cNvCxnSpPr>
            <a:cxnSpLocks/>
          </p:cNvCxnSpPr>
          <p:nvPr/>
        </p:nvCxnSpPr>
        <p:spPr>
          <a:xfrm flipH="1" flipV="1">
            <a:off x="9138353" y="4621692"/>
            <a:ext cx="239956" cy="12501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31" name="Gerader Verbinder 330">
            <a:extLst>
              <a:ext uri="{FF2B5EF4-FFF2-40B4-BE49-F238E27FC236}">
                <a16:creationId xmlns:a16="http://schemas.microsoft.com/office/drawing/2014/main" id="{A3E5EEEA-07D1-AB73-C21E-62C36783EAA3}"/>
              </a:ext>
            </a:extLst>
          </p:cNvPr>
          <p:cNvCxnSpPr>
            <a:cxnSpLocks/>
          </p:cNvCxnSpPr>
          <p:nvPr/>
        </p:nvCxnSpPr>
        <p:spPr>
          <a:xfrm flipH="1" flipV="1">
            <a:off x="9099889" y="4700557"/>
            <a:ext cx="239956" cy="12501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32" name="Ellipse 331">
            <a:extLst>
              <a:ext uri="{FF2B5EF4-FFF2-40B4-BE49-F238E27FC236}">
                <a16:creationId xmlns:a16="http://schemas.microsoft.com/office/drawing/2014/main" id="{D12C9CB1-26DE-13A3-7CA9-5B0012BD7735}"/>
              </a:ext>
            </a:extLst>
          </p:cNvPr>
          <p:cNvSpPr/>
          <p:nvPr/>
        </p:nvSpPr>
        <p:spPr>
          <a:xfrm rot="6449820">
            <a:off x="9322846" y="4716109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3" name="Gerader Verbinder 332">
            <a:extLst>
              <a:ext uri="{FF2B5EF4-FFF2-40B4-BE49-F238E27FC236}">
                <a16:creationId xmlns:a16="http://schemas.microsoft.com/office/drawing/2014/main" id="{7B9D5764-079A-514C-C790-7E101FA7A14B}"/>
              </a:ext>
            </a:extLst>
          </p:cNvPr>
          <p:cNvCxnSpPr>
            <a:cxnSpLocks/>
          </p:cNvCxnSpPr>
          <p:nvPr/>
        </p:nvCxnSpPr>
        <p:spPr>
          <a:xfrm>
            <a:off x="8803886" y="4546546"/>
            <a:ext cx="239955" cy="12501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34" name="Gerader Verbinder 333">
            <a:extLst>
              <a:ext uri="{FF2B5EF4-FFF2-40B4-BE49-F238E27FC236}">
                <a16:creationId xmlns:a16="http://schemas.microsoft.com/office/drawing/2014/main" id="{C14D3384-7052-52CA-C7A8-5FEE29B1DAFD}"/>
              </a:ext>
            </a:extLst>
          </p:cNvPr>
          <p:cNvCxnSpPr>
            <a:cxnSpLocks/>
          </p:cNvCxnSpPr>
          <p:nvPr/>
        </p:nvCxnSpPr>
        <p:spPr>
          <a:xfrm>
            <a:off x="8842350" y="4467681"/>
            <a:ext cx="239955" cy="12501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35" name="Ellipse 334">
            <a:extLst>
              <a:ext uri="{FF2B5EF4-FFF2-40B4-BE49-F238E27FC236}">
                <a16:creationId xmlns:a16="http://schemas.microsoft.com/office/drawing/2014/main" id="{B43C9DEC-40C0-0BFF-EE34-FB77789DC689}"/>
              </a:ext>
            </a:extLst>
          </p:cNvPr>
          <p:cNvSpPr/>
          <p:nvPr/>
        </p:nvSpPr>
        <p:spPr>
          <a:xfrm rot="17249820">
            <a:off x="8655323" y="4375169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6" name="Gerader Verbinder 335">
            <a:extLst>
              <a:ext uri="{FF2B5EF4-FFF2-40B4-BE49-F238E27FC236}">
                <a16:creationId xmlns:a16="http://schemas.microsoft.com/office/drawing/2014/main" id="{30F297E3-3D3D-70D1-F8D2-3AF806E5D38D}"/>
              </a:ext>
            </a:extLst>
          </p:cNvPr>
          <p:cNvCxnSpPr>
            <a:cxnSpLocks/>
          </p:cNvCxnSpPr>
          <p:nvPr/>
        </p:nvCxnSpPr>
        <p:spPr>
          <a:xfrm flipH="1" flipV="1">
            <a:off x="8774231" y="5130405"/>
            <a:ext cx="160870" cy="21755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37" name="Gerader Verbinder 336">
            <a:extLst>
              <a:ext uri="{FF2B5EF4-FFF2-40B4-BE49-F238E27FC236}">
                <a16:creationId xmlns:a16="http://schemas.microsoft.com/office/drawing/2014/main" id="{8D24C89B-8E54-9A53-EC57-AD3E9F1C332C}"/>
              </a:ext>
            </a:extLst>
          </p:cNvPr>
          <p:cNvCxnSpPr>
            <a:cxnSpLocks/>
          </p:cNvCxnSpPr>
          <p:nvPr/>
        </p:nvCxnSpPr>
        <p:spPr>
          <a:xfrm flipH="1" flipV="1">
            <a:off x="8705088" y="5184427"/>
            <a:ext cx="160870" cy="21755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38" name="Ellipse 337">
            <a:extLst>
              <a:ext uri="{FF2B5EF4-FFF2-40B4-BE49-F238E27FC236}">
                <a16:creationId xmlns:a16="http://schemas.microsoft.com/office/drawing/2014/main" id="{2C9A5FC1-6C91-F1ED-AC88-F3F116E6051A}"/>
              </a:ext>
            </a:extLst>
          </p:cNvPr>
          <p:cNvSpPr/>
          <p:nvPr/>
        </p:nvSpPr>
        <p:spPr>
          <a:xfrm rot="8009820">
            <a:off x="8844069" y="533064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9" name="Gerader Verbinder 338">
            <a:extLst>
              <a:ext uri="{FF2B5EF4-FFF2-40B4-BE49-F238E27FC236}">
                <a16:creationId xmlns:a16="http://schemas.microsoft.com/office/drawing/2014/main" id="{7F3BB078-4810-73A2-802E-F6C6ED5FFB11}"/>
              </a:ext>
            </a:extLst>
          </p:cNvPr>
          <p:cNvCxnSpPr>
            <a:cxnSpLocks/>
          </p:cNvCxnSpPr>
          <p:nvPr/>
        </p:nvCxnSpPr>
        <p:spPr>
          <a:xfrm>
            <a:off x="8506556" y="4916243"/>
            <a:ext cx="160869" cy="21755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0" name="Gerader Verbinder 339">
            <a:extLst>
              <a:ext uri="{FF2B5EF4-FFF2-40B4-BE49-F238E27FC236}">
                <a16:creationId xmlns:a16="http://schemas.microsoft.com/office/drawing/2014/main" id="{E746A291-7E3D-CC1C-E25D-9A7F31B94B7D}"/>
              </a:ext>
            </a:extLst>
          </p:cNvPr>
          <p:cNvCxnSpPr>
            <a:cxnSpLocks/>
          </p:cNvCxnSpPr>
          <p:nvPr/>
        </p:nvCxnSpPr>
        <p:spPr>
          <a:xfrm>
            <a:off x="8575699" y="4862221"/>
            <a:ext cx="160869" cy="21755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41" name="Ellipse 340">
            <a:extLst>
              <a:ext uri="{FF2B5EF4-FFF2-40B4-BE49-F238E27FC236}">
                <a16:creationId xmlns:a16="http://schemas.microsoft.com/office/drawing/2014/main" id="{144000CB-C666-BE54-04A5-96E857DD8194}"/>
              </a:ext>
            </a:extLst>
          </p:cNvPr>
          <p:cNvSpPr/>
          <p:nvPr/>
        </p:nvSpPr>
        <p:spPr>
          <a:xfrm rot="18809820">
            <a:off x="8393562" y="473158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2" name="Gerader Verbinder 341">
            <a:extLst>
              <a:ext uri="{FF2B5EF4-FFF2-40B4-BE49-F238E27FC236}">
                <a16:creationId xmlns:a16="http://schemas.microsoft.com/office/drawing/2014/main" id="{11E595A5-4682-7133-024A-28274052E191}"/>
              </a:ext>
            </a:extLst>
          </p:cNvPr>
          <p:cNvCxnSpPr>
            <a:cxnSpLocks/>
          </p:cNvCxnSpPr>
          <p:nvPr/>
        </p:nvCxnSpPr>
        <p:spPr>
          <a:xfrm>
            <a:off x="2655189" y="3149864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3" name="Gerader Verbinder 342">
            <a:extLst>
              <a:ext uri="{FF2B5EF4-FFF2-40B4-BE49-F238E27FC236}">
                <a16:creationId xmlns:a16="http://schemas.microsoft.com/office/drawing/2014/main" id="{51CF035C-2FA2-477C-5303-61AF06349188}"/>
              </a:ext>
            </a:extLst>
          </p:cNvPr>
          <p:cNvCxnSpPr>
            <a:cxnSpLocks/>
          </p:cNvCxnSpPr>
          <p:nvPr/>
        </p:nvCxnSpPr>
        <p:spPr>
          <a:xfrm>
            <a:off x="2674926" y="3064368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44" name="Ellipse 343">
            <a:extLst>
              <a:ext uri="{FF2B5EF4-FFF2-40B4-BE49-F238E27FC236}">
                <a16:creationId xmlns:a16="http://schemas.microsoft.com/office/drawing/2014/main" id="{B4052822-3274-0116-7A6B-9B6F2EC6703D}"/>
              </a:ext>
            </a:extLst>
          </p:cNvPr>
          <p:cNvSpPr/>
          <p:nvPr/>
        </p:nvSpPr>
        <p:spPr>
          <a:xfrm rot="16469820">
            <a:off x="2461953" y="296200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5" name="Gerader Verbinder 344">
            <a:extLst>
              <a:ext uri="{FF2B5EF4-FFF2-40B4-BE49-F238E27FC236}">
                <a16:creationId xmlns:a16="http://schemas.microsoft.com/office/drawing/2014/main" id="{EF74FAAE-59DB-C5DE-2944-82DF47F9EDDF}"/>
              </a:ext>
            </a:extLst>
          </p:cNvPr>
          <p:cNvCxnSpPr>
            <a:cxnSpLocks/>
          </p:cNvCxnSpPr>
          <p:nvPr/>
        </p:nvCxnSpPr>
        <p:spPr>
          <a:xfrm flipH="1" flipV="1">
            <a:off x="2997987" y="3147844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6" name="Gerader Verbinder 345">
            <a:extLst>
              <a:ext uri="{FF2B5EF4-FFF2-40B4-BE49-F238E27FC236}">
                <a16:creationId xmlns:a16="http://schemas.microsoft.com/office/drawing/2014/main" id="{DE9CB398-62D9-8B24-AD5C-E9E54B8FC0E8}"/>
              </a:ext>
            </a:extLst>
          </p:cNvPr>
          <p:cNvCxnSpPr>
            <a:cxnSpLocks/>
          </p:cNvCxnSpPr>
          <p:nvPr/>
        </p:nvCxnSpPr>
        <p:spPr>
          <a:xfrm flipH="1" flipV="1">
            <a:off x="2978250" y="3233340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47" name="Ellipse 346">
            <a:extLst>
              <a:ext uri="{FF2B5EF4-FFF2-40B4-BE49-F238E27FC236}">
                <a16:creationId xmlns:a16="http://schemas.microsoft.com/office/drawing/2014/main" id="{0768DE1E-93AD-FE3E-6E0B-CBEB43DEC8B4}"/>
              </a:ext>
            </a:extLst>
          </p:cNvPr>
          <p:cNvSpPr/>
          <p:nvPr/>
        </p:nvSpPr>
        <p:spPr>
          <a:xfrm rot="5669820">
            <a:off x="3219093" y="317280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0" name="Ellipse 349">
            <a:extLst>
              <a:ext uri="{FF2B5EF4-FFF2-40B4-BE49-F238E27FC236}">
                <a16:creationId xmlns:a16="http://schemas.microsoft.com/office/drawing/2014/main" id="{AA8D14F5-F47F-3F1F-B524-5AAA9E417279}"/>
              </a:ext>
            </a:extLst>
          </p:cNvPr>
          <p:cNvSpPr/>
          <p:nvPr/>
        </p:nvSpPr>
        <p:spPr>
          <a:xfrm rot="20369820">
            <a:off x="5712231" y="46755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1" name="Gerader Verbinder 350">
            <a:extLst>
              <a:ext uri="{FF2B5EF4-FFF2-40B4-BE49-F238E27FC236}">
                <a16:creationId xmlns:a16="http://schemas.microsoft.com/office/drawing/2014/main" id="{000EDC15-32E0-E1BA-320E-C4910C27F508}"/>
              </a:ext>
            </a:extLst>
          </p:cNvPr>
          <p:cNvCxnSpPr>
            <a:cxnSpLocks/>
          </p:cNvCxnSpPr>
          <p:nvPr/>
        </p:nvCxnSpPr>
        <p:spPr>
          <a:xfrm flipH="1" flipV="1">
            <a:off x="5934139" y="958391"/>
            <a:ext cx="49221" cy="26605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53" name="Ellipse 352">
            <a:extLst>
              <a:ext uri="{FF2B5EF4-FFF2-40B4-BE49-F238E27FC236}">
                <a16:creationId xmlns:a16="http://schemas.microsoft.com/office/drawing/2014/main" id="{97684A63-7B9D-AC9D-A7E7-F42C9028E0AC}"/>
              </a:ext>
            </a:extLst>
          </p:cNvPr>
          <p:cNvSpPr/>
          <p:nvPr/>
        </p:nvSpPr>
        <p:spPr>
          <a:xfrm rot="9569820">
            <a:off x="5854536" y="120347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4" name="Gerader Verbinder 353">
            <a:extLst>
              <a:ext uri="{FF2B5EF4-FFF2-40B4-BE49-F238E27FC236}">
                <a16:creationId xmlns:a16="http://schemas.microsoft.com/office/drawing/2014/main" id="{75FA259E-A0FA-81E5-92D9-CEE6DA5CBDA9}"/>
              </a:ext>
            </a:extLst>
          </p:cNvPr>
          <p:cNvCxnSpPr>
            <a:cxnSpLocks/>
          </p:cNvCxnSpPr>
          <p:nvPr/>
        </p:nvCxnSpPr>
        <p:spPr>
          <a:xfrm>
            <a:off x="3578389" y="736778"/>
            <a:ext cx="107807" cy="2481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55" name="Gerader Verbinder 354">
            <a:extLst>
              <a:ext uri="{FF2B5EF4-FFF2-40B4-BE49-F238E27FC236}">
                <a16:creationId xmlns:a16="http://schemas.microsoft.com/office/drawing/2014/main" id="{5E37B970-602C-D1FD-CFCC-FD0108EFE064}"/>
              </a:ext>
            </a:extLst>
          </p:cNvPr>
          <p:cNvCxnSpPr>
            <a:cxnSpLocks/>
          </p:cNvCxnSpPr>
          <p:nvPr/>
        </p:nvCxnSpPr>
        <p:spPr>
          <a:xfrm>
            <a:off x="3657913" y="699694"/>
            <a:ext cx="107807" cy="2481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56" name="Ellipse 355">
            <a:extLst>
              <a:ext uri="{FF2B5EF4-FFF2-40B4-BE49-F238E27FC236}">
                <a16:creationId xmlns:a16="http://schemas.microsoft.com/office/drawing/2014/main" id="{39FDA6A4-92EA-A2C8-BF2F-443513D2A7F4}"/>
              </a:ext>
            </a:extLst>
          </p:cNvPr>
          <p:cNvSpPr/>
          <p:nvPr/>
        </p:nvSpPr>
        <p:spPr>
          <a:xfrm rot="19589820">
            <a:off x="3484499" y="55179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7" name="Gerader Verbinder 356">
            <a:extLst>
              <a:ext uri="{FF2B5EF4-FFF2-40B4-BE49-F238E27FC236}">
                <a16:creationId xmlns:a16="http://schemas.microsoft.com/office/drawing/2014/main" id="{3B6B5F72-9A08-8F05-895A-3DB920F976EB}"/>
              </a:ext>
            </a:extLst>
          </p:cNvPr>
          <p:cNvCxnSpPr>
            <a:cxnSpLocks/>
          </p:cNvCxnSpPr>
          <p:nvPr/>
        </p:nvCxnSpPr>
        <p:spPr>
          <a:xfrm flipH="1" flipV="1">
            <a:off x="3791030" y="1005664"/>
            <a:ext cx="107808" cy="24816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58" name="Gerader Verbinder 357">
            <a:extLst>
              <a:ext uri="{FF2B5EF4-FFF2-40B4-BE49-F238E27FC236}">
                <a16:creationId xmlns:a16="http://schemas.microsoft.com/office/drawing/2014/main" id="{BCD86853-A13B-D1F1-039A-064E201C8C36}"/>
              </a:ext>
            </a:extLst>
          </p:cNvPr>
          <p:cNvCxnSpPr>
            <a:cxnSpLocks/>
          </p:cNvCxnSpPr>
          <p:nvPr/>
        </p:nvCxnSpPr>
        <p:spPr>
          <a:xfrm flipH="1" flipV="1">
            <a:off x="3711506" y="1042748"/>
            <a:ext cx="107808" cy="24816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59" name="Ellipse 358">
            <a:extLst>
              <a:ext uri="{FF2B5EF4-FFF2-40B4-BE49-F238E27FC236}">
                <a16:creationId xmlns:a16="http://schemas.microsoft.com/office/drawing/2014/main" id="{20D69EAD-72BE-4581-0E83-19A451355E5F}"/>
              </a:ext>
            </a:extLst>
          </p:cNvPr>
          <p:cNvSpPr/>
          <p:nvPr/>
        </p:nvSpPr>
        <p:spPr>
          <a:xfrm rot="8789820">
            <a:off x="3788702" y="1236839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0" name="Gerader Verbinder 359">
            <a:extLst>
              <a:ext uri="{FF2B5EF4-FFF2-40B4-BE49-F238E27FC236}">
                <a16:creationId xmlns:a16="http://schemas.microsoft.com/office/drawing/2014/main" id="{3951A3A5-2664-4682-76CF-1C7406B9F18D}"/>
              </a:ext>
            </a:extLst>
          </p:cNvPr>
          <p:cNvCxnSpPr>
            <a:cxnSpLocks/>
          </p:cNvCxnSpPr>
          <p:nvPr/>
        </p:nvCxnSpPr>
        <p:spPr>
          <a:xfrm>
            <a:off x="3006379" y="1232490"/>
            <a:ext cx="205684" cy="17578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61" name="Gerader Verbinder 360">
            <a:extLst>
              <a:ext uri="{FF2B5EF4-FFF2-40B4-BE49-F238E27FC236}">
                <a16:creationId xmlns:a16="http://schemas.microsoft.com/office/drawing/2014/main" id="{8F191CCE-6052-582A-D4EB-594D2AC6C10F}"/>
              </a:ext>
            </a:extLst>
          </p:cNvPr>
          <p:cNvCxnSpPr>
            <a:cxnSpLocks/>
          </p:cNvCxnSpPr>
          <p:nvPr/>
        </p:nvCxnSpPr>
        <p:spPr>
          <a:xfrm>
            <a:off x="3061598" y="1164298"/>
            <a:ext cx="205684" cy="17578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62" name="Ellipse 361">
            <a:extLst>
              <a:ext uri="{FF2B5EF4-FFF2-40B4-BE49-F238E27FC236}">
                <a16:creationId xmlns:a16="http://schemas.microsoft.com/office/drawing/2014/main" id="{40168ECA-2D37-C987-AD67-D556FA74689E}"/>
              </a:ext>
            </a:extLst>
          </p:cNvPr>
          <p:cNvSpPr/>
          <p:nvPr/>
        </p:nvSpPr>
        <p:spPr>
          <a:xfrm rot="18029820">
            <a:off x="2874844" y="105244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3" name="Gerader Verbinder 362">
            <a:extLst>
              <a:ext uri="{FF2B5EF4-FFF2-40B4-BE49-F238E27FC236}">
                <a16:creationId xmlns:a16="http://schemas.microsoft.com/office/drawing/2014/main" id="{434A168F-972A-E9DE-734C-9B1B9EA07D1A}"/>
              </a:ext>
            </a:extLst>
          </p:cNvPr>
          <p:cNvCxnSpPr>
            <a:cxnSpLocks/>
          </p:cNvCxnSpPr>
          <p:nvPr/>
        </p:nvCxnSpPr>
        <p:spPr>
          <a:xfrm flipH="1" flipV="1">
            <a:off x="3315371" y="1380948"/>
            <a:ext cx="205685" cy="17578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64" name="Gerader Verbinder 363">
            <a:extLst>
              <a:ext uri="{FF2B5EF4-FFF2-40B4-BE49-F238E27FC236}">
                <a16:creationId xmlns:a16="http://schemas.microsoft.com/office/drawing/2014/main" id="{61224D34-4371-AD34-F226-66A392EE3166}"/>
              </a:ext>
            </a:extLst>
          </p:cNvPr>
          <p:cNvCxnSpPr>
            <a:cxnSpLocks/>
          </p:cNvCxnSpPr>
          <p:nvPr/>
        </p:nvCxnSpPr>
        <p:spPr>
          <a:xfrm flipH="1" flipV="1">
            <a:off x="3260152" y="1449140"/>
            <a:ext cx="205685" cy="17578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65" name="Ellipse 364">
            <a:extLst>
              <a:ext uri="{FF2B5EF4-FFF2-40B4-BE49-F238E27FC236}">
                <a16:creationId xmlns:a16="http://schemas.microsoft.com/office/drawing/2014/main" id="{635E7D5A-C492-E0CC-38D5-51B3482D2B11}"/>
              </a:ext>
            </a:extLst>
          </p:cNvPr>
          <p:cNvSpPr/>
          <p:nvPr/>
        </p:nvSpPr>
        <p:spPr>
          <a:xfrm rot="7229820">
            <a:off x="3448565" y="153480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6" name="Gerader Verbinder 365">
            <a:extLst>
              <a:ext uri="{FF2B5EF4-FFF2-40B4-BE49-F238E27FC236}">
                <a16:creationId xmlns:a16="http://schemas.microsoft.com/office/drawing/2014/main" id="{E0F4117B-8463-FD24-66F0-19AD5D617FCF}"/>
              </a:ext>
            </a:extLst>
          </p:cNvPr>
          <p:cNvCxnSpPr>
            <a:cxnSpLocks/>
          </p:cNvCxnSpPr>
          <p:nvPr/>
        </p:nvCxnSpPr>
        <p:spPr>
          <a:xfrm>
            <a:off x="2823219" y="1554777"/>
            <a:ext cx="239955" cy="12501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67" name="Gerader Verbinder 366">
            <a:extLst>
              <a:ext uri="{FF2B5EF4-FFF2-40B4-BE49-F238E27FC236}">
                <a16:creationId xmlns:a16="http://schemas.microsoft.com/office/drawing/2014/main" id="{0F2F18EF-7149-5341-99F2-0A56C6E96D78}"/>
              </a:ext>
            </a:extLst>
          </p:cNvPr>
          <p:cNvCxnSpPr>
            <a:cxnSpLocks/>
          </p:cNvCxnSpPr>
          <p:nvPr/>
        </p:nvCxnSpPr>
        <p:spPr>
          <a:xfrm>
            <a:off x="2861851" y="1475264"/>
            <a:ext cx="239955" cy="12501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68" name="Ellipse 367">
            <a:extLst>
              <a:ext uri="{FF2B5EF4-FFF2-40B4-BE49-F238E27FC236}">
                <a16:creationId xmlns:a16="http://schemas.microsoft.com/office/drawing/2014/main" id="{56AE32AC-1C2D-5F9E-D2E4-228B1B340DAB}"/>
              </a:ext>
            </a:extLst>
          </p:cNvPr>
          <p:cNvSpPr/>
          <p:nvPr/>
        </p:nvSpPr>
        <p:spPr>
          <a:xfrm rot="17249820">
            <a:off x="2674656" y="138340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9" name="Gerader Verbinder 368">
            <a:extLst>
              <a:ext uri="{FF2B5EF4-FFF2-40B4-BE49-F238E27FC236}">
                <a16:creationId xmlns:a16="http://schemas.microsoft.com/office/drawing/2014/main" id="{E5F5D27E-6D66-72F1-734F-5DD0FCCD7974}"/>
              </a:ext>
            </a:extLst>
          </p:cNvPr>
          <p:cNvCxnSpPr>
            <a:cxnSpLocks/>
          </p:cNvCxnSpPr>
          <p:nvPr/>
        </p:nvCxnSpPr>
        <p:spPr>
          <a:xfrm flipH="1" flipV="1">
            <a:off x="3157686" y="1629923"/>
            <a:ext cx="239956" cy="12501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70" name="Gerader Verbinder 369">
            <a:extLst>
              <a:ext uri="{FF2B5EF4-FFF2-40B4-BE49-F238E27FC236}">
                <a16:creationId xmlns:a16="http://schemas.microsoft.com/office/drawing/2014/main" id="{2839662E-BD78-C8B4-D0C4-C1981D87F4D4}"/>
              </a:ext>
            </a:extLst>
          </p:cNvPr>
          <p:cNvCxnSpPr>
            <a:cxnSpLocks/>
          </p:cNvCxnSpPr>
          <p:nvPr/>
        </p:nvCxnSpPr>
        <p:spPr>
          <a:xfrm flipH="1" flipV="1">
            <a:off x="3119222" y="1708788"/>
            <a:ext cx="239956" cy="12501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71" name="Ellipse 370">
            <a:extLst>
              <a:ext uri="{FF2B5EF4-FFF2-40B4-BE49-F238E27FC236}">
                <a16:creationId xmlns:a16="http://schemas.microsoft.com/office/drawing/2014/main" id="{E099E1E1-C856-C36D-C59B-94F81552A2B5}"/>
              </a:ext>
            </a:extLst>
          </p:cNvPr>
          <p:cNvSpPr/>
          <p:nvPr/>
        </p:nvSpPr>
        <p:spPr>
          <a:xfrm rot="6449820">
            <a:off x="3342179" y="172434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2" name="Gerader Verbinder 371">
            <a:extLst>
              <a:ext uri="{FF2B5EF4-FFF2-40B4-BE49-F238E27FC236}">
                <a16:creationId xmlns:a16="http://schemas.microsoft.com/office/drawing/2014/main" id="{D553DA04-F892-8C8A-8083-6A5AB2C012A1}"/>
              </a:ext>
            </a:extLst>
          </p:cNvPr>
          <p:cNvCxnSpPr>
            <a:cxnSpLocks/>
          </p:cNvCxnSpPr>
          <p:nvPr/>
        </p:nvCxnSpPr>
        <p:spPr>
          <a:xfrm>
            <a:off x="3266427" y="953526"/>
            <a:ext cx="160869" cy="21755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73" name="Gerader Verbinder 372">
            <a:extLst>
              <a:ext uri="{FF2B5EF4-FFF2-40B4-BE49-F238E27FC236}">
                <a16:creationId xmlns:a16="http://schemas.microsoft.com/office/drawing/2014/main" id="{17D509A6-61F1-B175-D27E-4E3FE854414B}"/>
              </a:ext>
            </a:extLst>
          </p:cNvPr>
          <p:cNvCxnSpPr>
            <a:cxnSpLocks/>
          </p:cNvCxnSpPr>
          <p:nvPr/>
        </p:nvCxnSpPr>
        <p:spPr>
          <a:xfrm>
            <a:off x="3335570" y="899504"/>
            <a:ext cx="160869" cy="21755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74" name="Ellipse 373">
            <a:extLst>
              <a:ext uri="{FF2B5EF4-FFF2-40B4-BE49-F238E27FC236}">
                <a16:creationId xmlns:a16="http://schemas.microsoft.com/office/drawing/2014/main" id="{B36AAD74-B3B0-C8CA-A233-47AEC029339D}"/>
              </a:ext>
            </a:extLst>
          </p:cNvPr>
          <p:cNvSpPr/>
          <p:nvPr/>
        </p:nvSpPr>
        <p:spPr>
          <a:xfrm rot="18809820">
            <a:off x="3153433" y="76886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5" name="Gerader Verbinder 374">
            <a:extLst>
              <a:ext uri="{FF2B5EF4-FFF2-40B4-BE49-F238E27FC236}">
                <a16:creationId xmlns:a16="http://schemas.microsoft.com/office/drawing/2014/main" id="{6AA3F53C-61C6-D2AE-A058-F09E168AB5E3}"/>
              </a:ext>
            </a:extLst>
          </p:cNvPr>
          <p:cNvCxnSpPr>
            <a:cxnSpLocks/>
          </p:cNvCxnSpPr>
          <p:nvPr/>
        </p:nvCxnSpPr>
        <p:spPr>
          <a:xfrm flipH="1" flipV="1">
            <a:off x="3534102" y="1167688"/>
            <a:ext cx="160870" cy="21755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76" name="Gerader Verbinder 375">
            <a:extLst>
              <a:ext uri="{FF2B5EF4-FFF2-40B4-BE49-F238E27FC236}">
                <a16:creationId xmlns:a16="http://schemas.microsoft.com/office/drawing/2014/main" id="{B326CBA7-BA9C-0C25-2CA2-444906EBFF1D}"/>
              </a:ext>
            </a:extLst>
          </p:cNvPr>
          <p:cNvCxnSpPr>
            <a:cxnSpLocks/>
          </p:cNvCxnSpPr>
          <p:nvPr/>
        </p:nvCxnSpPr>
        <p:spPr>
          <a:xfrm flipH="1" flipV="1">
            <a:off x="3464959" y="1221710"/>
            <a:ext cx="160870" cy="21755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77" name="Ellipse 376">
            <a:extLst>
              <a:ext uri="{FF2B5EF4-FFF2-40B4-BE49-F238E27FC236}">
                <a16:creationId xmlns:a16="http://schemas.microsoft.com/office/drawing/2014/main" id="{02F203EC-C4C1-5081-B482-64681145080B}"/>
              </a:ext>
            </a:extLst>
          </p:cNvPr>
          <p:cNvSpPr/>
          <p:nvPr/>
        </p:nvSpPr>
        <p:spPr>
          <a:xfrm rot="8009820">
            <a:off x="3603940" y="136792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8" name="Gerader Verbinder 377">
            <a:extLst>
              <a:ext uri="{FF2B5EF4-FFF2-40B4-BE49-F238E27FC236}">
                <a16:creationId xmlns:a16="http://schemas.microsoft.com/office/drawing/2014/main" id="{A8D85CD4-C9B5-3F87-B57B-ABED3E636EB6}"/>
              </a:ext>
            </a:extLst>
          </p:cNvPr>
          <p:cNvCxnSpPr>
            <a:cxnSpLocks/>
          </p:cNvCxnSpPr>
          <p:nvPr/>
        </p:nvCxnSpPr>
        <p:spPr>
          <a:xfrm flipV="1">
            <a:off x="5729458" y="5647340"/>
            <a:ext cx="91652" cy="2545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79" name="Gerader Verbinder 378">
            <a:extLst>
              <a:ext uri="{FF2B5EF4-FFF2-40B4-BE49-F238E27FC236}">
                <a16:creationId xmlns:a16="http://schemas.microsoft.com/office/drawing/2014/main" id="{5B48B57D-405A-B8B7-A97B-1D0169F40854}"/>
              </a:ext>
            </a:extLst>
          </p:cNvPr>
          <p:cNvCxnSpPr>
            <a:cxnSpLocks/>
          </p:cNvCxnSpPr>
          <p:nvPr/>
        </p:nvCxnSpPr>
        <p:spPr>
          <a:xfrm flipV="1">
            <a:off x="5646141" y="5619816"/>
            <a:ext cx="91652" cy="2545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0" name="Ellipse 379">
            <a:extLst>
              <a:ext uri="{FF2B5EF4-FFF2-40B4-BE49-F238E27FC236}">
                <a16:creationId xmlns:a16="http://schemas.microsoft.com/office/drawing/2014/main" id="{1E3FBAB1-CEA1-CEDA-458D-BBCE5972C01C}"/>
              </a:ext>
            </a:extLst>
          </p:cNvPr>
          <p:cNvSpPr/>
          <p:nvPr/>
        </p:nvSpPr>
        <p:spPr>
          <a:xfrm rot="11386714">
            <a:off x="5563943" y="5856508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81" name="Gerader Verbinder 380">
            <a:extLst>
              <a:ext uri="{FF2B5EF4-FFF2-40B4-BE49-F238E27FC236}">
                <a16:creationId xmlns:a16="http://schemas.microsoft.com/office/drawing/2014/main" id="{06CE7837-56B9-6C8D-F307-608519911A33}"/>
              </a:ext>
            </a:extLst>
          </p:cNvPr>
          <p:cNvCxnSpPr>
            <a:cxnSpLocks/>
          </p:cNvCxnSpPr>
          <p:nvPr/>
        </p:nvCxnSpPr>
        <p:spPr>
          <a:xfrm flipH="1">
            <a:off x="5759000" y="5305810"/>
            <a:ext cx="91653" cy="2545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82" name="Gerader Verbinder 381">
            <a:extLst>
              <a:ext uri="{FF2B5EF4-FFF2-40B4-BE49-F238E27FC236}">
                <a16:creationId xmlns:a16="http://schemas.microsoft.com/office/drawing/2014/main" id="{7CD6608F-E626-D5EA-8BA9-A54896241A47}"/>
              </a:ext>
            </a:extLst>
          </p:cNvPr>
          <p:cNvCxnSpPr>
            <a:cxnSpLocks/>
          </p:cNvCxnSpPr>
          <p:nvPr/>
        </p:nvCxnSpPr>
        <p:spPr>
          <a:xfrm flipH="1">
            <a:off x="5842317" y="5333334"/>
            <a:ext cx="91653" cy="25457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3" name="Ellipse 382">
            <a:extLst>
              <a:ext uri="{FF2B5EF4-FFF2-40B4-BE49-F238E27FC236}">
                <a16:creationId xmlns:a16="http://schemas.microsoft.com/office/drawing/2014/main" id="{00CE1922-66AC-1B07-3C76-8A51EEB56DB8}"/>
              </a:ext>
            </a:extLst>
          </p:cNvPr>
          <p:cNvSpPr/>
          <p:nvPr/>
        </p:nvSpPr>
        <p:spPr>
          <a:xfrm rot="586714">
            <a:off x="5812142" y="5149242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84" name="Gerader Verbinder 383">
            <a:extLst>
              <a:ext uri="{FF2B5EF4-FFF2-40B4-BE49-F238E27FC236}">
                <a16:creationId xmlns:a16="http://schemas.microsoft.com/office/drawing/2014/main" id="{1221C7FC-9E27-B270-6FE2-B53279613FBA}"/>
              </a:ext>
            </a:extLst>
          </p:cNvPr>
          <p:cNvCxnSpPr>
            <a:cxnSpLocks/>
          </p:cNvCxnSpPr>
          <p:nvPr/>
        </p:nvCxnSpPr>
        <p:spPr>
          <a:xfrm flipV="1">
            <a:off x="2665976" y="3796508"/>
            <a:ext cx="269454" cy="245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85" name="Gerader Verbinder 384">
            <a:extLst>
              <a:ext uri="{FF2B5EF4-FFF2-40B4-BE49-F238E27FC236}">
                <a16:creationId xmlns:a16="http://schemas.microsoft.com/office/drawing/2014/main" id="{FA152882-E133-C45C-E866-B4002E57F007}"/>
              </a:ext>
            </a:extLst>
          </p:cNvPr>
          <p:cNvCxnSpPr>
            <a:cxnSpLocks/>
          </p:cNvCxnSpPr>
          <p:nvPr/>
        </p:nvCxnSpPr>
        <p:spPr>
          <a:xfrm flipV="1">
            <a:off x="2655710" y="3709366"/>
            <a:ext cx="269454" cy="245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6" name="Ellipse 385">
            <a:extLst>
              <a:ext uri="{FF2B5EF4-FFF2-40B4-BE49-F238E27FC236}">
                <a16:creationId xmlns:a16="http://schemas.microsoft.com/office/drawing/2014/main" id="{6A056ECB-4593-324A-9C51-99D98B2D7CD5}"/>
              </a:ext>
            </a:extLst>
          </p:cNvPr>
          <p:cNvSpPr/>
          <p:nvPr/>
        </p:nvSpPr>
        <p:spPr>
          <a:xfrm rot="15286714">
            <a:off x="2486752" y="368598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87" name="Gerader Verbinder 386">
            <a:extLst>
              <a:ext uri="{FF2B5EF4-FFF2-40B4-BE49-F238E27FC236}">
                <a16:creationId xmlns:a16="http://schemas.microsoft.com/office/drawing/2014/main" id="{651154F8-D323-7B66-446D-CB1874992EE9}"/>
              </a:ext>
            </a:extLst>
          </p:cNvPr>
          <p:cNvCxnSpPr>
            <a:cxnSpLocks/>
          </p:cNvCxnSpPr>
          <p:nvPr/>
        </p:nvCxnSpPr>
        <p:spPr>
          <a:xfrm flipH="1">
            <a:off x="2987992" y="3678945"/>
            <a:ext cx="269455" cy="2452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88" name="Gerader Verbinder 387">
            <a:extLst>
              <a:ext uri="{FF2B5EF4-FFF2-40B4-BE49-F238E27FC236}">
                <a16:creationId xmlns:a16="http://schemas.microsoft.com/office/drawing/2014/main" id="{F46EFBFA-4001-6768-BBFD-7FBD721ADC05}"/>
              </a:ext>
            </a:extLst>
          </p:cNvPr>
          <p:cNvCxnSpPr>
            <a:cxnSpLocks/>
          </p:cNvCxnSpPr>
          <p:nvPr/>
        </p:nvCxnSpPr>
        <p:spPr>
          <a:xfrm flipH="1">
            <a:off x="2998258" y="3766087"/>
            <a:ext cx="269455" cy="2452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9" name="Ellipse 388">
            <a:extLst>
              <a:ext uri="{FF2B5EF4-FFF2-40B4-BE49-F238E27FC236}">
                <a16:creationId xmlns:a16="http://schemas.microsoft.com/office/drawing/2014/main" id="{285DDD91-DFA9-5E6F-7B77-1F8C44EF2A8B}"/>
              </a:ext>
            </a:extLst>
          </p:cNvPr>
          <p:cNvSpPr/>
          <p:nvPr/>
        </p:nvSpPr>
        <p:spPr>
          <a:xfrm rot="4486714">
            <a:off x="3232645" y="361202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0" name="Gerader Verbinder 389">
            <a:extLst>
              <a:ext uri="{FF2B5EF4-FFF2-40B4-BE49-F238E27FC236}">
                <a16:creationId xmlns:a16="http://schemas.microsoft.com/office/drawing/2014/main" id="{3DFD59D4-1058-FBD6-49ED-45BEDEEE4587}"/>
              </a:ext>
            </a:extLst>
          </p:cNvPr>
          <p:cNvCxnSpPr>
            <a:cxnSpLocks/>
          </p:cNvCxnSpPr>
          <p:nvPr/>
        </p:nvCxnSpPr>
        <p:spPr>
          <a:xfrm flipV="1">
            <a:off x="2775887" y="4093819"/>
            <a:ext cx="257032" cy="845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91" name="Gerader Verbinder 390">
            <a:extLst>
              <a:ext uri="{FF2B5EF4-FFF2-40B4-BE49-F238E27FC236}">
                <a16:creationId xmlns:a16="http://schemas.microsoft.com/office/drawing/2014/main" id="{454ADAD9-3317-05A1-7178-08A7E3A48E77}"/>
              </a:ext>
            </a:extLst>
          </p:cNvPr>
          <p:cNvCxnSpPr>
            <a:cxnSpLocks/>
          </p:cNvCxnSpPr>
          <p:nvPr/>
        </p:nvCxnSpPr>
        <p:spPr>
          <a:xfrm flipV="1">
            <a:off x="2746281" y="4011220"/>
            <a:ext cx="257032" cy="845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92" name="Ellipse 391">
            <a:extLst>
              <a:ext uri="{FF2B5EF4-FFF2-40B4-BE49-F238E27FC236}">
                <a16:creationId xmlns:a16="http://schemas.microsoft.com/office/drawing/2014/main" id="{0DA1BCA2-E38C-D082-2D3F-94F14B9C107C}"/>
              </a:ext>
            </a:extLst>
          </p:cNvPr>
          <p:cNvSpPr/>
          <p:nvPr/>
        </p:nvSpPr>
        <p:spPr>
          <a:xfrm rot="14506714">
            <a:off x="2590980" y="406152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3" name="Gerader Verbinder 392">
            <a:extLst>
              <a:ext uri="{FF2B5EF4-FFF2-40B4-BE49-F238E27FC236}">
                <a16:creationId xmlns:a16="http://schemas.microsoft.com/office/drawing/2014/main" id="{F8E1AD38-7DBE-DD69-17D3-D0848DFD49B5}"/>
              </a:ext>
            </a:extLst>
          </p:cNvPr>
          <p:cNvCxnSpPr>
            <a:cxnSpLocks/>
          </p:cNvCxnSpPr>
          <p:nvPr/>
        </p:nvCxnSpPr>
        <p:spPr>
          <a:xfrm flipH="1">
            <a:off x="3063205" y="3906832"/>
            <a:ext cx="257033" cy="845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94" name="Gerader Verbinder 393">
            <a:extLst>
              <a:ext uri="{FF2B5EF4-FFF2-40B4-BE49-F238E27FC236}">
                <a16:creationId xmlns:a16="http://schemas.microsoft.com/office/drawing/2014/main" id="{740249B1-FB0F-8B09-79C2-30B0AD08A8BF}"/>
              </a:ext>
            </a:extLst>
          </p:cNvPr>
          <p:cNvCxnSpPr>
            <a:cxnSpLocks/>
          </p:cNvCxnSpPr>
          <p:nvPr/>
        </p:nvCxnSpPr>
        <p:spPr>
          <a:xfrm flipH="1">
            <a:off x="3092811" y="3989431"/>
            <a:ext cx="257033" cy="845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95" name="Ellipse 394">
            <a:extLst>
              <a:ext uri="{FF2B5EF4-FFF2-40B4-BE49-F238E27FC236}">
                <a16:creationId xmlns:a16="http://schemas.microsoft.com/office/drawing/2014/main" id="{2A152FB7-6458-C55D-6989-18FA1968A965}"/>
              </a:ext>
            </a:extLst>
          </p:cNvPr>
          <p:cNvSpPr/>
          <p:nvPr/>
        </p:nvSpPr>
        <p:spPr>
          <a:xfrm rot="3706714">
            <a:off x="3301119" y="382166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6" name="Gerader Verbinder 395">
            <a:extLst>
              <a:ext uri="{FF2B5EF4-FFF2-40B4-BE49-F238E27FC236}">
                <a16:creationId xmlns:a16="http://schemas.microsoft.com/office/drawing/2014/main" id="{8199DB9A-5802-780A-1BC1-1F90C9A8F668}"/>
              </a:ext>
            </a:extLst>
          </p:cNvPr>
          <p:cNvCxnSpPr>
            <a:cxnSpLocks/>
          </p:cNvCxnSpPr>
          <p:nvPr/>
        </p:nvCxnSpPr>
        <p:spPr>
          <a:xfrm flipV="1">
            <a:off x="5051783" y="5394051"/>
            <a:ext cx="193973" cy="18862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97" name="Gerader Verbinder 396">
            <a:extLst>
              <a:ext uri="{FF2B5EF4-FFF2-40B4-BE49-F238E27FC236}">
                <a16:creationId xmlns:a16="http://schemas.microsoft.com/office/drawing/2014/main" id="{87DEC5CB-447B-FEAB-5A16-A17D57931488}"/>
              </a:ext>
            </a:extLst>
          </p:cNvPr>
          <p:cNvCxnSpPr>
            <a:cxnSpLocks/>
          </p:cNvCxnSpPr>
          <p:nvPr/>
        </p:nvCxnSpPr>
        <p:spPr>
          <a:xfrm flipV="1">
            <a:off x="4988965" y="5332790"/>
            <a:ext cx="193973" cy="18862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98" name="Ellipse 397">
            <a:extLst>
              <a:ext uri="{FF2B5EF4-FFF2-40B4-BE49-F238E27FC236}">
                <a16:creationId xmlns:a16="http://schemas.microsoft.com/office/drawing/2014/main" id="{8917698F-04A7-85B7-423A-6EF205722388}"/>
              </a:ext>
            </a:extLst>
          </p:cNvPr>
          <p:cNvSpPr/>
          <p:nvPr/>
        </p:nvSpPr>
        <p:spPr>
          <a:xfrm rot="12946714">
            <a:off x="4868331" y="550381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9" name="Gerader Verbinder 398">
            <a:extLst>
              <a:ext uri="{FF2B5EF4-FFF2-40B4-BE49-F238E27FC236}">
                <a16:creationId xmlns:a16="http://schemas.microsoft.com/office/drawing/2014/main" id="{66C277F0-36CF-9631-76DE-EB5198376FA7}"/>
              </a:ext>
            </a:extLst>
          </p:cNvPr>
          <p:cNvCxnSpPr>
            <a:cxnSpLocks/>
          </p:cNvCxnSpPr>
          <p:nvPr/>
        </p:nvCxnSpPr>
        <p:spPr>
          <a:xfrm flipH="1">
            <a:off x="5228054" y="5100036"/>
            <a:ext cx="193974" cy="1886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0" name="Gerader Verbinder 399">
            <a:extLst>
              <a:ext uri="{FF2B5EF4-FFF2-40B4-BE49-F238E27FC236}">
                <a16:creationId xmlns:a16="http://schemas.microsoft.com/office/drawing/2014/main" id="{082B6DF0-9289-31EF-36BD-B3A9415611DB}"/>
              </a:ext>
            </a:extLst>
          </p:cNvPr>
          <p:cNvCxnSpPr>
            <a:cxnSpLocks/>
          </p:cNvCxnSpPr>
          <p:nvPr/>
        </p:nvCxnSpPr>
        <p:spPr>
          <a:xfrm flipH="1">
            <a:off x="5290872" y="5161297"/>
            <a:ext cx="193974" cy="1886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01" name="Ellipse 400">
            <a:extLst>
              <a:ext uri="{FF2B5EF4-FFF2-40B4-BE49-F238E27FC236}">
                <a16:creationId xmlns:a16="http://schemas.microsoft.com/office/drawing/2014/main" id="{71BD0C12-328C-9B7C-5BAF-A27F6D89A73F}"/>
              </a:ext>
            </a:extLst>
          </p:cNvPr>
          <p:cNvSpPr/>
          <p:nvPr/>
        </p:nvSpPr>
        <p:spPr>
          <a:xfrm rot="2146714">
            <a:off x="5401454" y="497693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2" name="Gerader Verbinder 401">
            <a:extLst>
              <a:ext uri="{FF2B5EF4-FFF2-40B4-BE49-F238E27FC236}">
                <a16:creationId xmlns:a16="http://schemas.microsoft.com/office/drawing/2014/main" id="{618BB8F9-8DF2-F425-186E-6FAB2A28CA21}"/>
              </a:ext>
            </a:extLst>
          </p:cNvPr>
          <p:cNvCxnSpPr>
            <a:cxnSpLocks/>
          </p:cNvCxnSpPr>
          <p:nvPr/>
        </p:nvCxnSpPr>
        <p:spPr>
          <a:xfrm flipV="1">
            <a:off x="5354980" y="5559254"/>
            <a:ext cx="146569" cy="22742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3" name="Gerader Verbinder 402">
            <a:extLst>
              <a:ext uri="{FF2B5EF4-FFF2-40B4-BE49-F238E27FC236}">
                <a16:creationId xmlns:a16="http://schemas.microsoft.com/office/drawing/2014/main" id="{7D73158B-3D5C-B9B7-F224-C7321FA541AB}"/>
              </a:ext>
            </a:extLst>
          </p:cNvPr>
          <p:cNvCxnSpPr>
            <a:cxnSpLocks/>
          </p:cNvCxnSpPr>
          <p:nvPr/>
        </p:nvCxnSpPr>
        <p:spPr>
          <a:xfrm flipV="1">
            <a:off x="5279990" y="5513693"/>
            <a:ext cx="146569" cy="227429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04" name="Ellipse 403">
            <a:extLst>
              <a:ext uri="{FF2B5EF4-FFF2-40B4-BE49-F238E27FC236}">
                <a16:creationId xmlns:a16="http://schemas.microsoft.com/office/drawing/2014/main" id="{E5A8CA15-6691-0EF2-AFF4-F50A4EDD6D31}"/>
              </a:ext>
            </a:extLst>
          </p:cNvPr>
          <p:cNvSpPr/>
          <p:nvPr/>
        </p:nvSpPr>
        <p:spPr>
          <a:xfrm rot="12166714">
            <a:off x="5178590" y="5725569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5" name="Gerader Verbinder 404">
            <a:extLst>
              <a:ext uri="{FF2B5EF4-FFF2-40B4-BE49-F238E27FC236}">
                <a16:creationId xmlns:a16="http://schemas.microsoft.com/office/drawing/2014/main" id="{180FD84D-3259-31EA-AA05-DE850F53B01F}"/>
              </a:ext>
            </a:extLst>
          </p:cNvPr>
          <p:cNvCxnSpPr>
            <a:cxnSpLocks/>
          </p:cNvCxnSpPr>
          <p:nvPr/>
        </p:nvCxnSpPr>
        <p:spPr>
          <a:xfrm flipH="1">
            <a:off x="5460593" y="5233121"/>
            <a:ext cx="146570" cy="2274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6" name="Gerader Verbinder 405">
            <a:extLst>
              <a:ext uri="{FF2B5EF4-FFF2-40B4-BE49-F238E27FC236}">
                <a16:creationId xmlns:a16="http://schemas.microsoft.com/office/drawing/2014/main" id="{5C6D1940-A1A4-41B3-436C-A81C60CBEF76}"/>
              </a:ext>
            </a:extLst>
          </p:cNvPr>
          <p:cNvCxnSpPr>
            <a:cxnSpLocks/>
          </p:cNvCxnSpPr>
          <p:nvPr/>
        </p:nvCxnSpPr>
        <p:spPr>
          <a:xfrm flipH="1">
            <a:off x="5535583" y="5278682"/>
            <a:ext cx="146570" cy="2274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07" name="Ellipse 406">
            <a:extLst>
              <a:ext uri="{FF2B5EF4-FFF2-40B4-BE49-F238E27FC236}">
                <a16:creationId xmlns:a16="http://schemas.microsoft.com/office/drawing/2014/main" id="{9E933E5B-86CE-6224-F8CF-FE53D3D307C4}"/>
              </a:ext>
            </a:extLst>
          </p:cNvPr>
          <p:cNvSpPr/>
          <p:nvPr/>
        </p:nvSpPr>
        <p:spPr>
          <a:xfrm rot="1366714">
            <a:off x="5579527" y="509226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8" name="Gerader Verbinder 407">
            <a:extLst>
              <a:ext uri="{FF2B5EF4-FFF2-40B4-BE49-F238E27FC236}">
                <a16:creationId xmlns:a16="http://schemas.microsoft.com/office/drawing/2014/main" id="{63F9C1FC-37CC-A7D3-3145-F1C47E6B728A}"/>
              </a:ext>
            </a:extLst>
          </p:cNvPr>
          <p:cNvCxnSpPr>
            <a:cxnSpLocks/>
          </p:cNvCxnSpPr>
          <p:nvPr/>
        </p:nvCxnSpPr>
        <p:spPr>
          <a:xfrm flipV="1">
            <a:off x="2912756" y="4368815"/>
            <a:ext cx="231434" cy="14016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9" name="Gerader Verbinder 408">
            <a:extLst>
              <a:ext uri="{FF2B5EF4-FFF2-40B4-BE49-F238E27FC236}">
                <a16:creationId xmlns:a16="http://schemas.microsoft.com/office/drawing/2014/main" id="{460DA2AC-D7C4-BF98-8A4C-164665CEA8E6}"/>
              </a:ext>
            </a:extLst>
          </p:cNvPr>
          <p:cNvCxnSpPr>
            <a:cxnSpLocks/>
          </p:cNvCxnSpPr>
          <p:nvPr/>
        </p:nvCxnSpPr>
        <p:spPr>
          <a:xfrm flipV="1">
            <a:off x="2865328" y="4294992"/>
            <a:ext cx="231434" cy="14016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10" name="Ellipse 409">
            <a:extLst>
              <a:ext uri="{FF2B5EF4-FFF2-40B4-BE49-F238E27FC236}">
                <a16:creationId xmlns:a16="http://schemas.microsoft.com/office/drawing/2014/main" id="{1BA8E5AD-3B3A-95DA-BE50-95CE070AFB74}"/>
              </a:ext>
            </a:extLst>
          </p:cNvPr>
          <p:cNvSpPr/>
          <p:nvPr/>
        </p:nvSpPr>
        <p:spPr>
          <a:xfrm rot="13726714">
            <a:off x="2726414" y="441122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11" name="Gerader Verbinder 410">
            <a:extLst>
              <a:ext uri="{FF2B5EF4-FFF2-40B4-BE49-F238E27FC236}">
                <a16:creationId xmlns:a16="http://schemas.microsoft.com/office/drawing/2014/main" id="{41F253D2-9DB2-1EF5-9E08-6B692A97563F}"/>
              </a:ext>
            </a:extLst>
          </p:cNvPr>
          <p:cNvCxnSpPr>
            <a:cxnSpLocks/>
          </p:cNvCxnSpPr>
          <p:nvPr/>
        </p:nvCxnSpPr>
        <p:spPr>
          <a:xfrm flipH="1">
            <a:off x="3200889" y="4121928"/>
            <a:ext cx="231435" cy="14016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12" name="Gerader Verbinder 411">
            <a:extLst>
              <a:ext uri="{FF2B5EF4-FFF2-40B4-BE49-F238E27FC236}">
                <a16:creationId xmlns:a16="http://schemas.microsoft.com/office/drawing/2014/main" id="{31CA8792-EC2C-AFB8-CA07-EEF17421F23F}"/>
              </a:ext>
            </a:extLst>
          </p:cNvPr>
          <p:cNvCxnSpPr>
            <a:cxnSpLocks/>
          </p:cNvCxnSpPr>
          <p:nvPr/>
        </p:nvCxnSpPr>
        <p:spPr>
          <a:xfrm flipH="1">
            <a:off x="3248317" y="4195751"/>
            <a:ext cx="231435" cy="14016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13" name="Ellipse 412">
            <a:extLst>
              <a:ext uri="{FF2B5EF4-FFF2-40B4-BE49-F238E27FC236}">
                <a16:creationId xmlns:a16="http://schemas.microsoft.com/office/drawing/2014/main" id="{4103BFCB-04BF-B730-7E7F-005CED0F1EE1}"/>
              </a:ext>
            </a:extLst>
          </p:cNvPr>
          <p:cNvSpPr/>
          <p:nvPr/>
        </p:nvSpPr>
        <p:spPr>
          <a:xfrm rot="2926714">
            <a:off x="3414640" y="401771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14" name="Gerader Verbinder 413">
            <a:extLst>
              <a:ext uri="{FF2B5EF4-FFF2-40B4-BE49-F238E27FC236}">
                <a16:creationId xmlns:a16="http://schemas.microsoft.com/office/drawing/2014/main" id="{D7D7CB36-4925-39D9-2921-4EDD93ACB5D1}"/>
              </a:ext>
            </a:extLst>
          </p:cNvPr>
          <p:cNvCxnSpPr>
            <a:cxnSpLocks/>
          </p:cNvCxnSpPr>
          <p:nvPr/>
        </p:nvCxnSpPr>
        <p:spPr>
          <a:xfrm flipH="1">
            <a:off x="6181881" y="592211"/>
            <a:ext cx="7171" cy="27047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713" name="Ellipse 712">
            <a:extLst>
              <a:ext uri="{FF2B5EF4-FFF2-40B4-BE49-F238E27FC236}">
                <a16:creationId xmlns:a16="http://schemas.microsoft.com/office/drawing/2014/main" id="{CD94C41B-2245-E38B-4E04-6C75E47598BF}"/>
              </a:ext>
            </a:extLst>
          </p:cNvPr>
          <p:cNvSpPr/>
          <p:nvPr/>
        </p:nvSpPr>
        <p:spPr>
          <a:xfrm rot="1829820">
            <a:off x="9176185" y="159663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14" name="Gruppieren 713">
            <a:extLst>
              <a:ext uri="{FF2B5EF4-FFF2-40B4-BE49-F238E27FC236}">
                <a16:creationId xmlns:a16="http://schemas.microsoft.com/office/drawing/2014/main" id="{AFC19AE7-39F2-1361-F1A3-515EEB9BCBEF}"/>
              </a:ext>
            </a:extLst>
          </p:cNvPr>
          <p:cNvGrpSpPr/>
          <p:nvPr/>
        </p:nvGrpSpPr>
        <p:grpSpPr>
          <a:xfrm rot="20173550">
            <a:off x="4930134" y="5283939"/>
            <a:ext cx="1135728" cy="488147"/>
            <a:chOff x="9181000" y="2835734"/>
            <a:chExt cx="1135728" cy="488147"/>
          </a:xfrm>
          <a:solidFill>
            <a:schemeClr val="accent1"/>
          </a:solidFill>
        </p:grpSpPr>
        <p:sp>
          <p:nvSpPr>
            <p:cNvPr id="715" name="Ellipse 714">
              <a:extLst>
                <a:ext uri="{FF2B5EF4-FFF2-40B4-BE49-F238E27FC236}">
                  <a16:creationId xmlns:a16="http://schemas.microsoft.com/office/drawing/2014/main" id="{7A3CC8C4-4B16-7D38-B58C-54A047EF6E30}"/>
                </a:ext>
              </a:extLst>
            </p:cNvPr>
            <p:cNvSpPr/>
            <p:nvPr/>
          </p:nvSpPr>
          <p:spPr>
            <a:xfrm rot="3410849">
              <a:off x="9506534" y="2587480"/>
              <a:ext cx="488147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6" name="Ellipse 715">
              <a:extLst>
                <a:ext uri="{FF2B5EF4-FFF2-40B4-BE49-F238E27FC236}">
                  <a16:creationId xmlns:a16="http://schemas.microsoft.com/office/drawing/2014/main" id="{64E75811-4E0D-55D7-4390-A214BC003083}"/>
                </a:ext>
              </a:extLst>
            </p:cNvPr>
            <p:cNvSpPr/>
            <p:nvPr/>
          </p:nvSpPr>
          <p:spPr>
            <a:xfrm rot="3410849">
              <a:off x="9564192" y="2471927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7" name="Ellipse 716">
              <a:extLst>
                <a:ext uri="{FF2B5EF4-FFF2-40B4-BE49-F238E27FC236}">
                  <a16:creationId xmlns:a16="http://schemas.microsoft.com/office/drawing/2014/main" id="{12EA74E6-5778-3FEB-0E06-8352B482B979}"/>
                </a:ext>
              </a:extLst>
            </p:cNvPr>
            <p:cNvSpPr/>
            <p:nvPr/>
          </p:nvSpPr>
          <p:spPr>
            <a:xfrm rot="3410849">
              <a:off x="9715264" y="2700891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18" name="Freihandform: Form 717">
            <a:extLst>
              <a:ext uri="{FF2B5EF4-FFF2-40B4-BE49-F238E27FC236}">
                <a16:creationId xmlns:a16="http://schemas.microsoft.com/office/drawing/2014/main" id="{F342A2FA-F39C-0CE7-9F43-64AB55A653D2}"/>
              </a:ext>
            </a:extLst>
          </p:cNvPr>
          <p:cNvSpPr/>
          <p:nvPr/>
        </p:nvSpPr>
        <p:spPr>
          <a:xfrm rot="4817968" flipV="1">
            <a:off x="5372505" y="5539542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9" name="Freihandform: Form 718">
            <a:extLst>
              <a:ext uri="{FF2B5EF4-FFF2-40B4-BE49-F238E27FC236}">
                <a16:creationId xmlns:a16="http://schemas.microsoft.com/office/drawing/2014/main" id="{17B06B51-C6C9-B52F-C0CE-E0EAAF47DD59}"/>
              </a:ext>
            </a:extLst>
          </p:cNvPr>
          <p:cNvSpPr/>
          <p:nvPr/>
        </p:nvSpPr>
        <p:spPr>
          <a:xfrm rot="9409828" flipV="1">
            <a:off x="2014737" y="3409488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1" name="Welle 720">
            <a:extLst>
              <a:ext uri="{FF2B5EF4-FFF2-40B4-BE49-F238E27FC236}">
                <a16:creationId xmlns:a16="http://schemas.microsoft.com/office/drawing/2014/main" id="{C9CFC894-EFF9-D247-BF72-212A072C94A5}"/>
              </a:ext>
            </a:extLst>
          </p:cNvPr>
          <p:cNvSpPr/>
          <p:nvPr/>
        </p:nvSpPr>
        <p:spPr>
          <a:xfrm rot="16200000">
            <a:off x="5087816" y="3069974"/>
            <a:ext cx="208626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2" name="Welle 721">
            <a:extLst>
              <a:ext uri="{FF2B5EF4-FFF2-40B4-BE49-F238E27FC236}">
                <a16:creationId xmlns:a16="http://schemas.microsoft.com/office/drawing/2014/main" id="{0021C21E-1F0D-9F7D-AC74-87EEC1C58113}"/>
              </a:ext>
            </a:extLst>
          </p:cNvPr>
          <p:cNvSpPr/>
          <p:nvPr/>
        </p:nvSpPr>
        <p:spPr>
          <a:xfrm rot="13988872">
            <a:off x="5130315" y="3042787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3" name="Welle 722">
            <a:extLst>
              <a:ext uri="{FF2B5EF4-FFF2-40B4-BE49-F238E27FC236}">
                <a16:creationId xmlns:a16="http://schemas.microsoft.com/office/drawing/2014/main" id="{BCC26F89-8F33-848B-A049-5870F6AE3795}"/>
              </a:ext>
            </a:extLst>
          </p:cNvPr>
          <p:cNvSpPr/>
          <p:nvPr/>
        </p:nvSpPr>
        <p:spPr>
          <a:xfrm rot="17843872">
            <a:off x="5256215" y="3080854"/>
            <a:ext cx="206842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4" name="Welle 723">
            <a:extLst>
              <a:ext uri="{FF2B5EF4-FFF2-40B4-BE49-F238E27FC236}">
                <a16:creationId xmlns:a16="http://schemas.microsoft.com/office/drawing/2014/main" id="{75E09DBE-B393-FE8D-407F-22FC6BE70839}"/>
              </a:ext>
            </a:extLst>
          </p:cNvPr>
          <p:cNvSpPr/>
          <p:nvPr/>
        </p:nvSpPr>
        <p:spPr>
          <a:xfrm rot="14901835">
            <a:off x="5330608" y="3069974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5" name="Welle 724">
            <a:extLst>
              <a:ext uri="{FF2B5EF4-FFF2-40B4-BE49-F238E27FC236}">
                <a16:creationId xmlns:a16="http://schemas.microsoft.com/office/drawing/2014/main" id="{C3481EB1-E243-4DD5-3DEC-733FB63504E6}"/>
              </a:ext>
            </a:extLst>
          </p:cNvPr>
          <p:cNvSpPr/>
          <p:nvPr/>
        </p:nvSpPr>
        <p:spPr>
          <a:xfrm rot="17125207">
            <a:off x="5412260" y="3089690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6" name="Welle 725">
            <a:extLst>
              <a:ext uri="{FF2B5EF4-FFF2-40B4-BE49-F238E27FC236}">
                <a16:creationId xmlns:a16="http://schemas.microsoft.com/office/drawing/2014/main" id="{21C62FE9-98DC-0CFD-9341-6EAEE6D52D85}"/>
              </a:ext>
            </a:extLst>
          </p:cNvPr>
          <p:cNvSpPr/>
          <p:nvPr/>
        </p:nvSpPr>
        <p:spPr>
          <a:xfrm rot="14901835">
            <a:off x="6026153" y="3014376"/>
            <a:ext cx="294571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7" name="Welle 726">
            <a:extLst>
              <a:ext uri="{FF2B5EF4-FFF2-40B4-BE49-F238E27FC236}">
                <a16:creationId xmlns:a16="http://schemas.microsoft.com/office/drawing/2014/main" id="{8692C21F-F908-FA17-0E9F-1C42C0A3176B}"/>
              </a:ext>
            </a:extLst>
          </p:cNvPr>
          <p:cNvSpPr/>
          <p:nvPr/>
        </p:nvSpPr>
        <p:spPr>
          <a:xfrm rot="18650522">
            <a:off x="6164948" y="3083704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8" name="Welle 727">
            <a:extLst>
              <a:ext uri="{FF2B5EF4-FFF2-40B4-BE49-F238E27FC236}">
                <a16:creationId xmlns:a16="http://schemas.microsoft.com/office/drawing/2014/main" id="{736D81D2-531A-5B29-416D-F788EEC44737}"/>
              </a:ext>
            </a:extLst>
          </p:cNvPr>
          <p:cNvSpPr/>
          <p:nvPr/>
        </p:nvSpPr>
        <p:spPr>
          <a:xfrm rot="14901835">
            <a:off x="6290686" y="3079745"/>
            <a:ext cx="290318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9" name="Welle 728">
            <a:extLst>
              <a:ext uri="{FF2B5EF4-FFF2-40B4-BE49-F238E27FC236}">
                <a16:creationId xmlns:a16="http://schemas.microsoft.com/office/drawing/2014/main" id="{B58004FA-393B-2CEE-4C6F-A0D9E58DDD5D}"/>
              </a:ext>
            </a:extLst>
          </p:cNvPr>
          <p:cNvSpPr/>
          <p:nvPr/>
        </p:nvSpPr>
        <p:spPr>
          <a:xfrm rot="11782273">
            <a:off x="6460934" y="3225382"/>
            <a:ext cx="246170" cy="10352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0" name="Welle 729">
            <a:extLst>
              <a:ext uri="{FF2B5EF4-FFF2-40B4-BE49-F238E27FC236}">
                <a16:creationId xmlns:a16="http://schemas.microsoft.com/office/drawing/2014/main" id="{6605AF5E-FE33-5A33-601B-DF0F17C4EE76}"/>
              </a:ext>
            </a:extLst>
          </p:cNvPr>
          <p:cNvSpPr/>
          <p:nvPr/>
        </p:nvSpPr>
        <p:spPr>
          <a:xfrm rot="19022769">
            <a:off x="6523798" y="3335498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1" name="Welle 730">
            <a:extLst>
              <a:ext uri="{FF2B5EF4-FFF2-40B4-BE49-F238E27FC236}">
                <a16:creationId xmlns:a16="http://schemas.microsoft.com/office/drawing/2014/main" id="{17E78107-29C1-0B48-7EAA-57C0A3125001}"/>
              </a:ext>
            </a:extLst>
          </p:cNvPr>
          <p:cNvSpPr/>
          <p:nvPr/>
        </p:nvSpPr>
        <p:spPr>
          <a:xfrm rot="13073437">
            <a:off x="6499182" y="3471876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2" name="Welle 731">
            <a:extLst>
              <a:ext uri="{FF2B5EF4-FFF2-40B4-BE49-F238E27FC236}">
                <a16:creationId xmlns:a16="http://schemas.microsoft.com/office/drawing/2014/main" id="{778F6185-2EAE-CCB8-B49B-BD4BC6CE0662}"/>
              </a:ext>
            </a:extLst>
          </p:cNvPr>
          <p:cNvSpPr/>
          <p:nvPr/>
        </p:nvSpPr>
        <p:spPr>
          <a:xfrm rot="11194138">
            <a:off x="6498720" y="3536814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3" name="Welle 732">
            <a:extLst>
              <a:ext uri="{FF2B5EF4-FFF2-40B4-BE49-F238E27FC236}">
                <a16:creationId xmlns:a16="http://schemas.microsoft.com/office/drawing/2014/main" id="{35ABF1E7-F99B-A9B1-1085-7EE4B8FC18FE}"/>
              </a:ext>
            </a:extLst>
          </p:cNvPr>
          <p:cNvSpPr/>
          <p:nvPr/>
        </p:nvSpPr>
        <p:spPr>
          <a:xfrm rot="13918732">
            <a:off x="6425761" y="3603097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4" name="Welle 733">
            <a:extLst>
              <a:ext uri="{FF2B5EF4-FFF2-40B4-BE49-F238E27FC236}">
                <a16:creationId xmlns:a16="http://schemas.microsoft.com/office/drawing/2014/main" id="{B34CEA8A-4515-B2F0-A459-56C1BBDBC991}"/>
              </a:ext>
            </a:extLst>
          </p:cNvPr>
          <p:cNvSpPr/>
          <p:nvPr/>
        </p:nvSpPr>
        <p:spPr>
          <a:xfrm rot="1121879">
            <a:off x="6397633" y="3674425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5" name="Welle 734">
            <a:extLst>
              <a:ext uri="{FF2B5EF4-FFF2-40B4-BE49-F238E27FC236}">
                <a16:creationId xmlns:a16="http://schemas.microsoft.com/office/drawing/2014/main" id="{4DC05876-49AF-E8BF-5023-97601A83B45F}"/>
              </a:ext>
            </a:extLst>
          </p:cNvPr>
          <p:cNvSpPr/>
          <p:nvPr/>
        </p:nvSpPr>
        <p:spPr>
          <a:xfrm rot="14901835">
            <a:off x="6199779" y="4247902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6" name="Welle 735">
            <a:extLst>
              <a:ext uri="{FF2B5EF4-FFF2-40B4-BE49-F238E27FC236}">
                <a16:creationId xmlns:a16="http://schemas.microsoft.com/office/drawing/2014/main" id="{86C854A7-ACC8-E072-704A-8013FDE8566D}"/>
              </a:ext>
            </a:extLst>
          </p:cNvPr>
          <p:cNvSpPr/>
          <p:nvPr/>
        </p:nvSpPr>
        <p:spPr>
          <a:xfrm rot="12925246">
            <a:off x="6155731" y="4310459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7" name="Welle 736">
            <a:extLst>
              <a:ext uri="{FF2B5EF4-FFF2-40B4-BE49-F238E27FC236}">
                <a16:creationId xmlns:a16="http://schemas.microsoft.com/office/drawing/2014/main" id="{1A40DEA1-AA02-B070-1C22-2F5BF77A0B9F}"/>
              </a:ext>
            </a:extLst>
          </p:cNvPr>
          <p:cNvSpPr/>
          <p:nvPr/>
        </p:nvSpPr>
        <p:spPr>
          <a:xfrm rot="14901835">
            <a:off x="6082789" y="4335706"/>
            <a:ext cx="253133" cy="100400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8" name="Welle 737">
            <a:extLst>
              <a:ext uri="{FF2B5EF4-FFF2-40B4-BE49-F238E27FC236}">
                <a16:creationId xmlns:a16="http://schemas.microsoft.com/office/drawing/2014/main" id="{FFF90DF4-694A-CCE4-785C-B87F0C419646}"/>
              </a:ext>
            </a:extLst>
          </p:cNvPr>
          <p:cNvSpPr/>
          <p:nvPr/>
        </p:nvSpPr>
        <p:spPr>
          <a:xfrm rot="12787036">
            <a:off x="6043056" y="4404799"/>
            <a:ext cx="250177" cy="101586"/>
          </a:xfrm>
          <a:prstGeom prst="wav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39" name="Gruppieren 738">
            <a:extLst>
              <a:ext uri="{FF2B5EF4-FFF2-40B4-BE49-F238E27FC236}">
                <a16:creationId xmlns:a16="http://schemas.microsoft.com/office/drawing/2014/main" id="{7F159805-EF25-587E-6FD8-389A905C437A}"/>
              </a:ext>
            </a:extLst>
          </p:cNvPr>
          <p:cNvGrpSpPr/>
          <p:nvPr/>
        </p:nvGrpSpPr>
        <p:grpSpPr>
          <a:xfrm rot="20347899">
            <a:off x="8294919" y="4816161"/>
            <a:ext cx="360000" cy="1000399"/>
            <a:chOff x="9270389" y="4019831"/>
            <a:chExt cx="360000" cy="1000399"/>
          </a:xfrm>
          <a:solidFill>
            <a:srgbClr val="008000"/>
          </a:solidFill>
        </p:grpSpPr>
        <p:sp>
          <p:nvSpPr>
            <p:cNvPr id="740" name="Ellipse 739">
              <a:extLst>
                <a:ext uri="{FF2B5EF4-FFF2-40B4-BE49-F238E27FC236}">
                  <a16:creationId xmlns:a16="http://schemas.microsoft.com/office/drawing/2014/main" id="{2941DD50-CAFB-5E8C-D5C1-C4996126AC78}"/>
                </a:ext>
              </a:extLst>
            </p:cNvPr>
            <p:cNvSpPr/>
            <p:nvPr/>
          </p:nvSpPr>
          <p:spPr>
            <a:xfrm>
              <a:off x="9270389" y="4660230"/>
              <a:ext cx="360000" cy="360000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1" name="Ellipse 740">
              <a:extLst>
                <a:ext uri="{FF2B5EF4-FFF2-40B4-BE49-F238E27FC236}">
                  <a16:creationId xmlns:a16="http://schemas.microsoft.com/office/drawing/2014/main" id="{5EC5F876-F73F-B4BE-3140-E4E44CAFFC4C}"/>
                </a:ext>
              </a:extLst>
            </p:cNvPr>
            <p:cNvSpPr/>
            <p:nvPr/>
          </p:nvSpPr>
          <p:spPr>
            <a:xfrm>
              <a:off x="9270389" y="4019831"/>
              <a:ext cx="360000" cy="360000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2" name="Rechteck 741">
              <a:extLst>
                <a:ext uri="{FF2B5EF4-FFF2-40B4-BE49-F238E27FC236}">
                  <a16:creationId xmlns:a16="http://schemas.microsoft.com/office/drawing/2014/main" id="{8AE0B560-D8BF-8976-F5CC-AACC017C6B86}"/>
                </a:ext>
              </a:extLst>
            </p:cNvPr>
            <p:cNvSpPr/>
            <p:nvPr/>
          </p:nvSpPr>
          <p:spPr>
            <a:xfrm flipH="1">
              <a:off x="9372353" y="4214212"/>
              <a:ext cx="143968" cy="648215"/>
            </a:xfrm>
            <a:prstGeom prst="rect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3" name="Ellipse 742">
              <a:extLst>
                <a:ext uri="{FF2B5EF4-FFF2-40B4-BE49-F238E27FC236}">
                  <a16:creationId xmlns:a16="http://schemas.microsoft.com/office/drawing/2014/main" id="{B5A6D2FC-9760-C8B1-BCF6-A70F4EDF75CF}"/>
                </a:ext>
              </a:extLst>
            </p:cNvPr>
            <p:cNvSpPr/>
            <p:nvPr/>
          </p:nvSpPr>
          <p:spPr>
            <a:xfrm>
              <a:off x="9298633" y="4101465"/>
              <a:ext cx="303509" cy="277371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4" name="Ellipse 743">
              <a:extLst>
                <a:ext uri="{FF2B5EF4-FFF2-40B4-BE49-F238E27FC236}">
                  <a16:creationId xmlns:a16="http://schemas.microsoft.com/office/drawing/2014/main" id="{D7D29730-1510-D346-EA7C-D3ACAC0CFD1C}"/>
                </a:ext>
              </a:extLst>
            </p:cNvPr>
            <p:cNvSpPr/>
            <p:nvPr/>
          </p:nvSpPr>
          <p:spPr>
            <a:xfrm>
              <a:off x="9298632" y="4662104"/>
              <a:ext cx="303509" cy="277371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45" name="Freihandform: Form 744">
            <a:extLst>
              <a:ext uri="{FF2B5EF4-FFF2-40B4-BE49-F238E27FC236}">
                <a16:creationId xmlns:a16="http://schemas.microsoft.com/office/drawing/2014/main" id="{CFD446CA-F715-7D5A-6C11-B7A9C1121E28}"/>
              </a:ext>
            </a:extLst>
          </p:cNvPr>
          <p:cNvSpPr/>
          <p:nvPr/>
        </p:nvSpPr>
        <p:spPr>
          <a:xfrm rot="728166" flipV="1">
            <a:off x="8592927" y="4430138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46" name="Gruppieren 745">
            <a:extLst>
              <a:ext uri="{FF2B5EF4-FFF2-40B4-BE49-F238E27FC236}">
                <a16:creationId xmlns:a16="http://schemas.microsoft.com/office/drawing/2014/main" id="{A9F31177-D78E-890A-2F7B-A8378A0BAF64}"/>
              </a:ext>
            </a:extLst>
          </p:cNvPr>
          <p:cNvGrpSpPr/>
          <p:nvPr/>
        </p:nvGrpSpPr>
        <p:grpSpPr>
          <a:xfrm rot="1372357">
            <a:off x="8700259" y="2279214"/>
            <a:ext cx="1135727" cy="488147"/>
            <a:chOff x="9181001" y="2835735"/>
            <a:chExt cx="1135727" cy="488147"/>
          </a:xfrm>
          <a:solidFill>
            <a:schemeClr val="accent1"/>
          </a:solidFill>
        </p:grpSpPr>
        <p:sp>
          <p:nvSpPr>
            <p:cNvPr id="747" name="Ellipse 746">
              <a:extLst>
                <a:ext uri="{FF2B5EF4-FFF2-40B4-BE49-F238E27FC236}">
                  <a16:creationId xmlns:a16="http://schemas.microsoft.com/office/drawing/2014/main" id="{A4A4D9B6-C9F6-AFEA-7FB4-CDED19C28271}"/>
                </a:ext>
              </a:extLst>
            </p:cNvPr>
            <p:cNvSpPr/>
            <p:nvPr/>
          </p:nvSpPr>
          <p:spPr>
            <a:xfrm rot="3410849">
              <a:off x="9506534" y="2587481"/>
              <a:ext cx="488147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8" name="Ellipse 747">
              <a:extLst>
                <a:ext uri="{FF2B5EF4-FFF2-40B4-BE49-F238E27FC236}">
                  <a16:creationId xmlns:a16="http://schemas.microsoft.com/office/drawing/2014/main" id="{900EAA61-900E-CD7C-6DC9-E333A4912EFE}"/>
                </a:ext>
              </a:extLst>
            </p:cNvPr>
            <p:cNvSpPr/>
            <p:nvPr/>
          </p:nvSpPr>
          <p:spPr>
            <a:xfrm rot="3410849">
              <a:off x="9564193" y="2471928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9" name="Ellipse 748">
              <a:extLst>
                <a:ext uri="{FF2B5EF4-FFF2-40B4-BE49-F238E27FC236}">
                  <a16:creationId xmlns:a16="http://schemas.microsoft.com/office/drawing/2014/main" id="{1A865E24-7848-0F1B-2B75-2637D5F47200}"/>
                </a:ext>
              </a:extLst>
            </p:cNvPr>
            <p:cNvSpPr/>
            <p:nvPr/>
          </p:nvSpPr>
          <p:spPr>
            <a:xfrm rot="3410849">
              <a:off x="9715264" y="2700891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50" name="Freihandform: Form 749">
            <a:extLst>
              <a:ext uri="{FF2B5EF4-FFF2-40B4-BE49-F238E27FC236}">
                <a16:creationId xmlns:a16="http://schemas.microsoft.com/office/drawing/2014/main" id="{C6D71AD4-06D2-DAD8-902A-425921ADD220}"/>
              </a:ext>
            </a:extLst>
          </p:cNvPr>
          <p:cNvSpPr/>
          <p:nvPr/>
        </p:nvSpPr>
        <p:spPr>
          <a:xfrm rot="18750808" flipV="1">
            <a:off x="8495313" y="1436202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51" name="Gruppieren 750">
            <a:extLst>
              <a:ext uri="{FF2B5EF4-FFF2-40B4-BE49-F238E27FC236}">
                <a16:creationId xmlns:a16="http://schemas.microsoft.com/office/drawing/2014/main" id="{A3E4E0D7-E079-8E21-135E-BB1F423B60BD}"/>
              </a:ext>
            </a:extLst>
          </p:cNvPr>
          <p:cNvGrpSpPr/>
          <p:nvPr/>
        </p:nvGrpSpPr>
        <p:grpSpPr>
          <a:xfrm rot="19312985">
            <a:off x="5957763" y="669975"/>
            <a:ext cx="1135727" cy="488147"/>
            <a:chOff x="9181001" y="2835735"/>
            <a:chExt cx="1135727" cy="488147"/>
          </a:xfrm>
          <a:solidFill>
            <a:schemeClr val="accent1"/>
          </a:solidFill>
        </p:grpSpPr>
        <p:sp>
          <p:nvSpPr>
            <p:cNvPr id="752" name="Ellipse 751">
              <a:extLst>
                <a:ext uri="{FF2B5EF4-FFF2-40B4-BE49-F238E27FC236}">
                  <a16:creationId xmlns:a16="http://schemas.microsoft.com/office/drawing/2014/main" id="{2DBDDED2-A93E-B89B-1275-D5FEFDE93209}"/>
                </a:ext>
              </a:extLst>
            </p:cNvPr>
            <p:cNvSpPr/>
            <p:nvPr/>
          </p:nvSpPr>
          <p:spPr>
            <a:xfrm rot="3410849">
              <a:off x="9506534" y="2587481"/>
              <a:ext cx="488147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3" name="Ellipse 752">
              <a:extLst>
                <a:ext uri="{FF2B5EF4-FFF2-40B4-BE49-F238E27FC236}">
                  <a16:creationId xmlns:a16="http://schemas.microsoft.com/office/drawing/2014/main" id="{40F842FF-B054-F9CD-6F39-572230FDD58D}"/>
                </a:ext>
              </a:extLst>
            </p:cNvPr>
            <p:cNvSpPr/>
            <p:nvPr/>
          </p:nvSpPr>
          <p:spPr>
            <a:xfrm rot="3410849">
              <a:off x="9564193" y="2471928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4" name="Ellipse 753">
              <a:extLst>
                <a:ext uri="{FF2B5EF4-FFF2-40B4-BE49-F238E27FC236}">
                  <a16:creationId xmlns:a16="http://schemas.microsoft.com/office/drawing/2014/main" id="{4B6B49B1-9B79-5576-6CE9-5AC950FFBFF4}"/>
                </a:ext>
              </a:extLst>
            </p:cNvPr>
            <p:cNvSpPr/>
            <p:nvPr/>
          </p:nvSpPr>
          <p:spPr>
            <a:xfrm rot="3410849">
              <a:off x="9715264" y="2700891"/>
              <a:ext cx="218271" cy="984656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55" name="Gruppieren 754">
            <a:extLst>
              <a:ext uri="{FF2B5EF4-FFF2-40B4-BE49-F238E27FC236}">
                <a16:creationId xmlns:a16="http://schemas.microsoft.com/office/drawing/2014/main" id="{C163B2BD-BA15-7072-01AE-1B127577EC2F}"/>
              </a:ext>
            </a:extLst>
          </p:cNvPr>
          <p:cNvGrpSpPr/>
          <p:nvPr/>
        </p:nvGrpSpPr>
        <p:grpSpPr>
          <a:xfrm rot="20959363">
            <a:off x="5709132" y="428270"/>
            <a:ext cx="360000" cy="1000399"/>
            <a:chOff x="9270389" y="4019831"/>
            <a:chExt cx="360000" cy="1000399"/>
          </a:xfrm>
          <a:solidFill>
            <a:srgbClr val="008000"/>
          </a:solidFill>
        </p:grpSpPr>
        <p:sp>
          <p:nvSpPr>
            <p:cNvPr id="756" name="Ellipse 755">
              <a:extLst>
                <a:ext uri="{FF2B5EF4-FFF2-40B4-BE49-F238E27FC236}">
                  <a16:creationId xmlns:a16="http://schemas.microsoft.com/office/drawing/2014/main" id="{53C8E476-066D-4C5D-A5D6-661E5BE95CFF}"/>
                </a:ext>
              </a:extLst>
            </p:cNvPr>
            <p:cNvSpPr/>
            <p:nvPr/>
          </p:nvSpPr>
          <p:spPr>
            <a:xfrm>
              <a:off x="9270389" y="4660230"/>
              <a:ext cx="360000" cy="360000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7" name="Ellipse 756">
              <a:extLst>
                <a:ext uri="{FF2B5EF4-FFF2-40B4-BE49-F238E27FC236}">
                  <a16:creationId xmlns:a16="http://schemas.microsoft.com/office/drawing/2014/main" id="{A4F2DBC4-0983-3AF4-7750-9268D1CFA95C}"/>
                </a:ext>
              </a:extLst>
            </p:cNvPr>
            <p:cNvSpPr/>
            <p:nvPr/>
          </p:nvSpPr>
          <p:spPr>
            <a:xfrm>
              <a:off x="9270389" y="4019831"/>
              <a:ext cx="360000" cy="360000"/>
            </a:xfrm>
            <a:prstGeom prst="ellipse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8" name="Rechteck 757">
              <a:extLst>
                <a:ext uri="{FF2B5EF4-FFF2-40B4-BE49-F238E27FC236}">
                  <a16:creationId xmlns:a16="http://schemas.microsoft.com/office/drawing/2014/main" id="{E3D1653C-FCB4-CE63-A24E-BC97536D380B}"/>
                </a:ext>
              </a:extLst>
            </p:cNvPr>
            <p:cNvSpPr/>
            <p:nvPr/>
          </p:nvSpPr>
          <p:spPr>
            <a:xfrm flipH="1">
              <a:off x="9372353" y="4214212"/>
              <a:ext cx="143968" cy="648215"/>
            </a:xfrm>
            <a:prstGeom prst="rect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9" name="Ellipse 758">
              <a:extLst>
                <a:ext uri="{FF2B5EF4-FFF2-40B4-BE49-F238E27FC236}">
                  <a16:creationId xmlns:a16="http://schemas.microsoft.com/office/drawing/2014/main" id="{13FD9456-AF97-C439-2001-F6A2170D6D54}"/>
                </a:ext>
              </a:extLst>
            </p:cNvPr>
            <p:cNvSpPr/>
            <p:nvPr/>
          </p:nvSpPr>
          <p:spPr>
            <a:xfrm>
              <a:off x="9298633" y="4101465"/>
              <a:ext cx="303509" cy="277371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0" name="Ellipse 759">
              <a:extLst>
                <a:ext uri="{FF2B5EF4-FFF2-40B4-BE49-F238E27FC236}">
                  <a16:creationId xmlns:a16="http://schemas.microsoft.com/office/drawing/2014/main" id="{E5F14D24-A55F-042A-9F66-9B746195E741}"/>
                </a:ext>
              </a:extLst>
            </p:cNvPr>
            <p:cNvSpPr/>
            <p:nvPr/>
          </p:nvSpPr>
          <p:spPr>
            <a:xfrm>
              <a:off x="9298632" y="4662104"/>
              <a:ext cx="303509" cy="277371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61" name="Freihandform: Form 760">
            <a:extLst>
              <a:ext uri="{FF2B5EF4-FFF2-40B4-BE49-F238E27FC236}">
                <a16:creationId xmlns:a16="http://schemas.microsoft.com/office/drawing/2014/main" id="{8C4833E0-BFFD-C0AD-6A9A-8BC92596EC49}"/>
              </a:ext>
            </a:extLst>
          </p:cNvPr>
          <p:cNvSpPr/>
          <p:nvPr/>
        </p:nvSpPr>
        <p:spPr>
          <a:xfrm rot="12549675" flipV="1">
            <a:off x="2390398" y="795974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BF377E2-1AF0-7F48-D81F-FB2320E19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660176">
            <a:off x="5261042" y="3505345"/>
            <a:ext cx="969264" cy="50292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B7561687-20FF-25D4-A6CB-FCF43B8A1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717432">
            <a:off x="7985470" y="3785384"/>
            <a:ext cx="969264" cy="50292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1210C938-69EB-DEF3-F3E2-192246E01C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209214">
            <a:off x="3980775" y="1198853"/>
            <a:ext cx="969264" cy="50292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E599CF6-4D7C-6B82-28AA-DFBC4E70A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327668">
            <a:off x="4081805" y="4765461"/>
            <a:ext cx="969264" cy="50292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7FD49515-421B-D61E-0B73-308EC355C2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166988">
            <a:off x="1493163" y="2628144"/>
            <a:ext cx="969264" cy="50292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228D815C-1687-177F-1DA4-2063268E3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148140">
            <a:off x="9289455" y="3272162"/>
            <a:ext cx="969264" cy="50292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5FB1EE9F-A08D-51BE-D996-93BD5C748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060074">
            <a:off x="1736659" y="4770277"/>
            <a:ext cx="969264" cy="50292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D3BFD61B-E897-DB87-80B5-D523BF394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122826">
            <a:off x="7288906" y="1755908"/>
            <a:ext cx="969264" cy="50292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5B650F24-F6C0-7E3E-644D-F4BA32A05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820210">
            <a:off x="6584341" y="5643558"/>
            <a:ext cx="969264" cy="502920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E807E631-CC8C-2FBA-9A28-ED7DB3CD44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738037">
            <a:off x="10176038" y="4115241"/>
            <a:ext cx="1434084" cy="434340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EDC61C73-6C71-E265-3301-85F633612B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075244">
            <a:off x="5906765" y="1896380"/>
            <a:ext cx="1434084" cy="434340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39755147-E3F3-9BC8-0A54-E34FB91E51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10526">
            <a:off x="2860934" y="5533176"/>
            <a:ext cx="1434084" cy="434340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F622895A-6D3C-E920-3E8B-C7ECEFB5C1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442914">
            <a:off x="2940871" y="2311229"/>
            <a:ext cx="1434084" cy="434340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26597424-8EC1-0CBD-740C-9C03A9830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3076465">
            <a:off x="6544174" y="4541016"/>
            <a:ext cx="1434084" cy="434340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41F5613E-B044-364D-F366-DBF4913035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402886">
            <a:off x="3624276" y="4048660"/>
            <a:ext cx="1434084" cy="43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417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8" name="Gerader Verbinder 257">
            <a:extLst>
              <a:ext uri="{FF2B5EF4-FFF2-40B4-BE49-F238E27FC236}">
                <a16:creationId xmlns:a16="http://schemas.microsoft.com/office/drawing/2014/main" id="{0526B412-72F4-0266-49C7-73885130CBC9}"/>
              </a:ext>
            </a:extLst>
          </p:cNvPr>
          <p:cNvCxnSpPr>
            <a:cxnSpLocks/>
          </p:cNvCxnSpPr>
          <p:nvPr/>
        </p:nvCxnSpPr>
        <p:spPr>
          <a:xfrm rot="2880705" flipH="1" flipV="1">
            <a:off x="6104622" y="3281732"/>
            <a:ext cx="270473" cy="71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59" name="Gerader Verbinder 258">
            <a:extLst>
              <a:ext uri="{FF2B5EF4-FFF2-40B4-BE49-F238E27FC236}">
                <a16:creationId xmlns:a16="http://schemas.microsoft.com/office/drawing/2014/main" id="{39EFD829-D9F2-0E2C-B2CB-123531FFDB31}"/>
              </a:ext>
            </a:extLst>
          </p:cNvPr>
          <p:cNvCxnSpPr>
            <a:cxnSpLocks/>
          </p:cNvCxnSpPr>
          <p:nvPr/>
        </p:nvCxnSpPr>
        <p:spPr>
          <a:xfrm rot="2880705" flipH="1" flipV="1">
            <a:off x="6039404" y="3340432"/>
            <a:ext cx="270473" cy="717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0" name="Ellipse 259">
            <a:extLst>
              <a:ext uri="{FF2B5EF4-FFF2-40B4-BE49-F238E27FC236}">
                <a16:creationId xmlns:a16="http://schemas.microsoft.com/office/drawing/2014/main" id="{B1F1AD84-8314-8082-070A-9E08205C6016}"/>
              </a:ext>
            </a:extLst>
          </p:cNvPr>
          <p:cNvSpPr/>
          <p:nvPr/>
        </p:nvSpPr>
        <p:spPr>
          <a:xfrm rot="7770525">
            <a:off x="6242426" y="3369954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1" name="Gerader Verbinder 260">
            <a:extLst>
              <a:ext uri="{FF2B5EF4-FFF2-40B4-BE49-F238E27FC236}">
                <a16:creationId xmlns:a16="http://schemas.microsoft.com/office/drawing/2014/main" id="{3B177C87-CDF9-B90E-BEA5-852A18D67A5B}"/>
              </a:ext>
            </a:extLst>
          </p:cNvPr>
          <p:cNvCxnSpPr>
            <a:cxnSpLocks/>
          </p:cNvCxnSpPr>
          <p:nvPr/>
        </p:nvCxnSpPr>
        <p:spPr>
          <a:xfrm rot="2880705">
            <a:off x="5822700" y="3086705"/>
            <a:ext cx="270472" cy="71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262" name="Gerader Verbinder 261">
            <a:extLst>
              <a:ext uri="{FF2B5EF4-FFF2-40B4-BE49-F238E27FC236}">
                <a16:creationId xmlns:a16="http://schemas.microsoft.com/office/drawing/2014/main" id="{14D4863A-C248-18DE-1D4A-847F58A81D9C}"/>
              </a:ext>
            </a:extLst>
          </p:cNvPr>
          <p:cNvCxnSpPr>
            <a:cxnSpLocks/>
          </p:cNvCxnSpPr>
          <p:nvPr/>
        </p:nvCxnSpPr>
        <p:spPr>
          <a:xfrm rot="2880705">
            <a:off x="5887918" y="3028005"/>
            <a:ext cx="270472" cy="717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263" name="Ellipse 262">
            <a:extLst>
              <a:ext uri="{FF2B5EF4-FFF2-40B4-BE49-F238E27FC236}">
                <a16:creationId xmlns:a16="http://schemas.microsoft.com/office/drawing/2014/main" id="{AD2DE0CB-E907-5049-CB06-E35EB38FD1D6}"/>
              </a:ext>
            </a:extLst>
          </p:cNvPr>
          <p:cNvSpPr/>
          <p:nvPr/>
        </p:nvSpPr>
        <p:spPr>
          <a:xfrm rot="18570525">
            <a:off x="5751344" y="280368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2" name="Gerader Verbinder 341">
            <a:extLst>
              <a:ext uri="{FF2B5EF4-FFF2-40B4-BE49-F238E27FC236}">
                <a16:creationId xmlns:a16="http://schemas.microsoft.com/office/drawing/2014/main" id="{11E595A5-4682-7133-024A-28274052E191}"/>
              </a:ext>
            </a:extLst>
          </p:cNvPr>
          <p:cNvCxnSpPr>
            <a:cxnSpLocks/>
          </p:cNvCxnSpPr>
          <p:nvPr/>
        </p:nvCxnSpPr>
        <p:spPr>
          <a:xfrm rot="2880705">
            <a:off x="6100615" y="2845061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3" name="Gerader Verbinder 342">
            <a:extLst>
              <a:ext uri="{FF2B5EF4-FFF2-40B4-BE49-F238E27FC236}">
                <a16:creationId xmlns:a16="http://schemas.microsoft.com/office/drawing/2014/main" id="{51CF035C-2FA2-477C-5303-61AF06349188}"/>
              </a:ext>
            </a:extLst>
          </p:cNvPr>
          <p:cNvCxnSpPr>
            <a:cxnSpLocks/>
          </p:cNvCxnSpPr>
          <p:nvPr/>
        </p:nvCxnSpPr>
        <p:spPr>
          <a:xfrm rot="2880705">
            <a:off x="6177366" y="2802536"/>
            <a:ext cx="261926" cy="6783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44" name="Ellipse 343">
            <a:extLst>
              <a:ext uri="{FF2B5EF4-FFF2-40B4-BE49-F238E27FC236}">
                <a16:creationId xmlns:a16="http://schemas.microsoft.com/office/drawing/2014/main" id="{B4052822-3274-0116-7A6B-9B6F2EC6703D}"/>
              </a:ext>
            </a:extLst>
          </p:cNvPr>
          <p:cNvSpPr/>
          <p:nvPr/>
        </p:nvSpPr>
        <p:spPr>
          <a:xfrm rot="19350525">
            <a:off x="6070709" y="253203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5" name="Gerader Verbinder 344">
            <a:extLst>
              <a:ext uri="{FF2B5EF4-FFF2-40B4-BE49-F238E27FC236}">
                <a16:creationId xmlns:a16="http://schemas.microsoft.com/office/drawing/2014/main" id="{EF74FAAE-59DB-C5DE-2944-82DF47F9EDDF}"/>
              </a:ext>
            </a:extLst>
          </p:cNvPr>
          <p:cNvCxnSpPr>
            <a:cxnSpLocks/>
          </p:cNvCxnSpPr>
          <p:nvPr/>
        </p:nvCxnSpPr>
        <p:spPr>
          <a:xfrm rot="2880705" flipH="1" flipV="1">
            <a:off x="6331441" y="3098506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46" name="Gerader Verbinder 345">
            <a:extLst>
              <a:ext uri="{FF2B5EF4-FFF2-40B4-BE49-F238E27FC236}">
                <a16:creationId xmlns:a16="http://schemas.microsoft.com/office/drawing/2014/main" id="{DE9CB398-62D9-8B24-AD5C-E9E54B8FC0E8}"/>
              </a:ext>
            </a:extLst>
          </p:cNvPr>
          <p:cNvCxnSpPr>
            <a:cxnSpLocks/>
          </p:cNvCxnSpPr>
          <p:nvPr/>
        </p:nvCxnSpPr>
        <p:spPr>
          <a:xfrm rot="2880705" flipH="1" flipV="1">
            <a:off x="6254689" y="3141030"/>
            <a:ext cx="261927" cy="678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47" name="Ellipse 346">
            <a:extLst>
              <a:ext uri="{FF2B5EF4-FFF2-40B4-BE49-F238E27FC236}">
                <a16:creationId xmlns:a16="http://schemas.microsoft.com/office/drawing/2014/main" id="{0768DE1E-93AD-FE3E-6E0B-CBEB43DEC8B4}"/>
              </a:ext>
            </a:extLst>
          </p:cNvPr>
          <p:cNvSpPr/>
          <p:nvPr/>
        </p:nvSpPr>
        <p:spPr>
          <a:xfrm rot="8550525">
            <a:off x="6420535" y="3235826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84" name="Gerader Verbinder 383">
            <a:extLst>
              <a:ext uri="{FF2B5EF4-FFF2-40B4-BE49-F238E27FC236}">
                <a16:creationId xmlns:a16="http://schemas.microsoft.com/office/drawing/2014/main" id="{1221C7FC-9E27-B270-6FE2-B53279613FBA}"/>
              </a:ext>
            </a:extLst>
          </p:cNvPr>
          <p:cNvCxnSpPr>
            <a:cxnSpLocks/>
          </p:cNvCxnSpPr>
          <p:nvPr/>
        </p:nvCxnSpPr>
        <p:spPr>
          <a:xfrm rot="2880705" flipV="1">
            <a:off x="5642042" y="3295635"/>
            <a:ext cx="269454" cy="245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85" name="Gerader Verbinder 384">
            <a:extLst>
              <a:ext uri="{FF2B5EF4-FFF2-40B4-BE49-F238E27FC236}">
                <a16:creationId xmlns:a16="http://schemas.microsoft.com/office/drawing/2014/main" id="{FA152882-E133-C45C-E866-B4002E57F007}"/>
              </a:ext>
            </a:extLst>
          </p:cNvPr>
          <p:cNvCxnSpPr>
            <a:cxnSpLocks/>
          </p:cNvCxnSpPr>
          <p:nvPr/>
        </p:nvCxnSpPr>
        <p:spPr>
          <a:xfrm rot="2880705" flipV="1">
            <a:off x="5699945" y="3229709"/>
            <a:ext cx="269454" cy="2452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6" name="Ellipse 385">
            <a:extLst>
              <a:ext uri="{FF2B5EF4-FFF2-40B4-BE49-F238E27FC236}">
                <a16:creationId xmlns:a16="http://schemas.microsoft.com/office/drawing/2014/main" id="{6A056ECB-4593-324A-9C51-99D98B2D7CD5}"/>
              </a:ext>
            </a:extLst>
          </p:cNvPr>
          <p:cNvSpPr/>
          <p:nvPr/>
        </p:nvSpPr>
        <p:spPr>
          <a:xfrm rot="18167419">
            <a:off x="5549179" y="3034795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87" name="Gerader Verbinder 386">
            <a:extLst>
              <a:ext uri="{FF2B5EF4-FFF2-40B4-BE49-F238E27FC236}">
                <a16:creationId xmlns:a16="http://schemas.microsoft.com/office/drawing/2014/main" id="{651154F8-D323-7B66-446D-CB1874992EE9}"/>
              </a:ext>
            </a:extLst>
          </p:cNvPr>
          <p:cNvCxnSpPr>
            <a:cxnSpLocks/>
          </p:cNvCxnSpPr>
          <p:nvPr/>
        </p:nvCxnSpPr>
        <p:spPr>
          <a:xfrm rot="2880705" flipH="1">
            <a:off x="5944845" y="3456337"/>
            <a:ext cx="269455" cy="2452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88" name="Gerader Verbinder 387">
            <a:extLst>
              <a:ext uri="{FF2B5EF4-FFF2-40B4-BE49-F238E27FC236}">
                <a16:creationId xmlns:a16="http://schemas.microsoft.com/office/drawing/2014/main" id="{F46EFBFA-4001-6768-BBFD-7FBD721ADC05}"/>
              </a:ext>
            </a:extLst>
          </p:cNvPr>
          <p:cNvCxnSpPr>
            <a:cxnSpLocks/>
          </p:cNvCxnSpPr>
          <p:nvPr/>
        </p:nvCxnSpPr>
        <p:spPr>
          <a:xfrm rot="2880705" flipH="1">
            <a:off x="5886942" y="3522264"/>
            <a:ext cx="269455" cy="24522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89" name="Ellipse 388">
            <a:extLst>
              <a:ext uri="{FF2B5EF4-FFF2-40B4-BE49-F238E27FC236}">
                <a16:creationId xmlns:a16="http://schemas.microsoft.com/office/drawing/2014/main" id="{285DDD91-DFA9-5E6F-7B77-1F8C44EF2A8B}"/>
              </a:ext>
            </a:extLst>
          </p:cNvPr>
          <p:cNvSpPr/>
          <p:nvPr/>
        </p:nvSpPr>
        <p:spPr>
          <a:xfrm rot="7367419">
            <a:off x="6103138" y="353972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0" name="Gerader Verbinder 389">
            <a:extLst>
              <a:ext uri="{FF2B5EF4-FFF2-40B4-BE49-F238E27FC236}">
                <a16:creationId xmlns:a16="http://schemas.microsoft.com/office/drawing/2014/main" id="{3DFD59D4-1058-FBD6-49ED-45BEDEEE4587}"/>
              </a:ext>
            </a:extLst>
          </p:cNvPr>
          <p:cNvCxnSpPr>
            <a:cxnSpLocks/>
          </p:cNvCxnSpPr>
          <p:nvPr/>
        </p:nvCxnSpPr>
        <p:spPr>
          <a:xfrm rot="2880705" flipV="1">
            <a:off x="5474347" y="3561680"/>
            <a:ext cx="257032" cy="845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91" name="Gerader Verbinder 390">
            <a:extLst>
              <a:ext uri="{FF2B5EF4-FFF2-40B4-BE49-F238E27FC236}">
                <a16:creationId xmlns:a16="http://schemas.microsoft.com/office/drawing/2014/main" id="{454ADAD9-3317-05A1-7178-08A7E3A48E77}"/>
              </a:ext>
            </a:extLst>
          </p:cNvPr>
          <p:cNvCxnSpPr>
            <a:cxnSpLocks/>
          </p:cNvCxnSpPr>
          <p:nvPr/>
        </p:nvCxnSpPr>
        <p:spPr>
          <a:xfrm rot="2880705" flipV="1">
            <a:off x="5515935" y="3484417"/>
            <a:ext cx="257032" cy="84507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92" name="Ellipse 391">
            <a:extLst>
              <a:ext uri="{FF2B5EF4-FFF2-40B4-BE49-F238E27FC236}">
                <a16:creationId xmlns:a16="http://schemas.microsoft.com/office/drawing/2014/main" id="{0DA1BCA2-E38C-D082-2D3F-94F14B9C107C}"/>
              </a:ext>
            </a:extLst>
          </p:cNvPr>
          <p:cNvSpPr/>
          <p:nvPr/>
        </p:nvSpPr>
        <p:spPr>
          <a:xfrm rot="17387419">
            <a:off x="5339773" y="3363493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3" name="Gerader Verbinder 392">
            <a:extLst>
              <a:ext uri="{FF2B5EF4-FFF2-40B4-BE49-F238E27FC236}">
                <a16:creationId xmlns:a16="http://schemas.microsoft.com/office/drawing/2014/main" id="{F8E1AD38-7DBE-DD69-17D3-D0848DFD49B5}"/>
              </a:ext>
            </a:extLst>
          </p:cNvPr>
          <p:cNvCxnSpPr>
            <a:cxnSpLocks/>
          </p:cNvCxnSpPr>
          <p:nvPr/>
        </p:nvCxnSpPr>
        <p:spPr>
          <a:xfrm rot="2880705" flipH="1">
            <a:off x="5805540" y="3650148"/>
            <a:ext cx="257033" cy="845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394" name="Gerader Verbinder 393">
            <a:extLst>
              <a:ext uri="{FF2B5EF4-FFF2-40B4-BE49-F238E27FC236}">
                <a16:creationId xmlns:a16="http://schemas.microsoft.com/office/drawing/2014/main" id="{740249B1-FB0F-8B09-79C2-30B0AD08A8BF}"/>
              </a:ext>
            </a:extLst>
          </p:cNvPr>
          <p:cNvCxnSpPr>
            <a:cxnSpLocks/>
          </p:cNvCxnSpPr>
          <p:nvPr/>
        </p:nvCxnSpPr>
        <p:spPr>
          <a:xfrm rot="2880705" flipH="1">
            <a:off x="5763951" y="3727411"/>
            <a:ext cx="257033" cy="84508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395" name="Ellipse 394">
            <a:extLst>
              <a:ext uri="{FF2B5EF4-FFF2-40B4-BE49-F238E27FC236}">
                <a16:creationId xmlns:a16="http://schemas.microsoft.com/office/drawing/2014/main" id="{2A152FB7-6458-C55D-6989-18FA1968A965}"/>
              </a:ext>
            </a:extLst>
          </p:cNvPr>
          <p:cNvSpPr/>
          <p:nvPr/>
        </p:nvSpPr>
        <p:spPr>
          <a:xfrm rot="6587419">
            <a:off x="5993120" y="3730870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8" name="Gerader Verbinder 407">
            <a:extLst>
              <a:ext uri="{FF2B5EF4-FFF2-40B4-BE49-F238E27FC236}">
                <a16:creationId xmlns:a16="http://schemas.microsoft.com/office/drawing/2014/main" id="{63F9C1FC-37CC-A7D3-3145-F1C47E6B728A}"/>
              </a:ext>
            </a:extLst>
          </p:cNvPr>
          <p:cNvCxnSpPr>
            <a:cxnSpLocks/>
          </p:cNvCxnSpPr>
          <p:nvPr/>
        </p:nvCxnSpPr>
        <p:spPr>
          <a:xfrm rot="2880705" flipV="1">
            <a:off x="5345063" y="3828654"/>
            <a:ext cx="231434" cy="14016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09" name="Gerader Verbinder 408">
            <a:extLst>
              <a:ext uri="{FF2B5EF4-FFF2-40B4-BE49-F238E27FC236}">
                <a16:creationId xmlns:a16="http://schemas.microsoft.com/office/drawing/2014/main" id="{460DA2AC-D7C4-BF98-8A4C-164665CEA8E6}"/>
              </a:ext>
            </a:extLst>
          </p:cNvPr>
          <p:cNvCxnSpPr>
            <a:cxnSpLocks/>
          </p:cNvCxnSpPr>
          <p:nvPr/>
        </p:nvCxnSpPr>
        <p:spPr>
          <a:xfrm rot="2880705" flipV="1">
            <a:off x="5368206" y="3744016"/>
            <a:ext cx="231434" cy="14016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10" name="Ellipse 409">
            <a:extLst>
              <a:ext uri="{FF2B5EF4-FFF2-40B4-BE49-F238E27FC236}">
                <a16:creationId xmlns:a16="http://schemas.microsoft.com/office/drawing/2014/main" id="{1BA8E5AD-3B3A-95DA-BE50-95CE070AFB74}"/>
              </a:ext>
            </a:extLst>
          </p:cNvPr>
          <p:cNvSpPr/>
          <p:nvPr/>
        </p:nvSpPr>
        <p:spPr>
          <a:xfrm rot="16607419">
            <a:off x="5170449" y="3698101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11" name="Gerader Verbinder 410">
            <a:extLst>
              <a:ext uri="{FF2B5EF4-FFF2-40B4-BE49-F238E27FC236}">
                <a16:creationId xmlns:a16="http://schemas.microsoft.com/office/drawing/2014/main" id="{41F253D2-9DB2-1EF5-9E08-6B692A97563F}"/>
              </a:ext>
            </a:extLst>
          </p:cNvPr>
          <p:cNvCxnSpPr>
            <a:cxnSpLocks/>
          </p:cNvCxnSpPr>
          <p:nvPr/>
        </p:nvCxnSpPr>
        <p:spPr>
          <a:xfrm rot="2880705" flipH="1">
            <a:off x="5721324" y="3877656"/>
            <a:ext cx="231435" cy="14016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cxnSp>
        <p:nvCxnSpPr>
          <p:cNvPr id="412" name="Gerader Verbinder 411">
            <a:extLst>
              <a:ext uri="{FF2B5EF4-FFF2-40B4-BE49-F238E27FC236}">
                <a16:creationId xmlns:a16="http://schemas.microsoft.com/office/drawing/2014/main" id="{31CA8792-EC2C-AFB8-CA07-EEF17421F23F}"/>
              </a:ext>
            </a:extLst>
          </p:cNvPr>
          <p:cNvCxnSpPr>
            <a:cxnSpLocks/>
          </p:cNvCxnSpPr>
          <p:nvPr/>
        </p:nvCxnSpPr>
        <p:spPr>
          <a:xfrm rot="2880705" flipH="1">
            <a:off x="5698181" y="3962295"/>
            <a:ext cx="231435" cy="140161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</p:cxnSp>
      <p:sp>
        <p:nvSpPr>
          <p:cNvPr id="413" name="Ellipse 412">
            <a:extLst>
              <a:ext uri="{FF2B5EF4-FFF2-40B4-BE49-F238E27FC236}">
                <a16:creationId xmlns:a16="http://schemas.microsoft.com/office/drawing/2014/main" id="{4103BFCB-04BF-B730-7E7F-005CED0F1EE1}"/>
              </a:ext>
            </a:extLst>
          </p:cNvPr>
          <p:cNvSpPr/>
          <p:nvPr/>
        </p:nvSpPr>
        <p:spPr>
          <a:xfrm rot="5807419">
            <a:off x="5923347" y="3946397"/>
            <a:ext cx="204026" cy="201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9" name="Freihandform: Form 718">
            <a:extLst>
              <a:ext uri="{FF2B5EF4-FFF2-40B4-BE49-F238E27FC236}">
                <a16:creationId xmlns:a16="http://schemas.microsoft.com/office/drawing/2014/main" id="{17B06B51-C6C9-B52F-C0CE-E0EAAF47DD59}"/>
              </a:ext>
            </a:extLst>
          </p:cNvPr>
          <p:cNvSpPr/>
          <p:nvPr/>
        </p:nvSpPr>
        <p:spPr>
          <a:xfrm rot="12290533" flipV="1">
            <a:off x="5034808" y="2874825"/>
            <a:ext cx="1452053" cy="733541"/>
          </a:xfrm>
          <a:custGeom>
            <a:avLst/>
            <a:gdLst>
              <a:gd name="connsiteX0" fmla="*/ 1423976 w 1452053"/>
              <a:gd name="connsiteY0" fmla="*/ 644740 h 733541"/>
              <a:gd name="connsiteX1" fmla="*/ 1452053 w 1452053"/>
              <a:gd name="connsiteY1" fmla="*/ 588145 h 733541"/>
              <a:gd name="connsiteX2" fmla="*/ 1094771 w 1452053"/>
              <a:gd name="connsiteY2" fmla="*/ 442749 h 733541"/>
              <a:gd name="connsiteX3" fmla="*/ 998419 w 1452053"/>
              <a:gd name="connsiteY3" fmla="*/ 450665 h 733541"/>
              <a:gd name="connsiteX4" fmla="*/ 1001572 w 1452053"/>
              <a:gd name="connsiteY4" fmla="*/ 409394 h 733541"/>
              <a:gd name="connsiteX5" fmla="*/ 984876 w 1452053"/>
              <a:gd name="connsiteY5" fmla="*/ 364774 h 733541"/>
              <a:gd name="connsiteX6" fmla="*/ 957834 w 1452053"/>
              <a:gd name="connsiteY6" fmla="*/ 335021 h 733541"/>
              <a:gd name="connsiteX7" fmla="*/ 1076091 w 1452053"/>
              <a:gd name="connsiteY7" fmla="*/ 311070 h 733541"/>
              <a:gd name="connsiteX8" fmla="*/ 1378848 w 1452053"/>
              <a:gd name="connsiteY8" fmla="*/ 72054 h 733541"/>
              <a:gd name="connsiteX9" fmla="*/ 995226 w 1452053"/>
              <a:gd name="connsiteY9" fmla="*/ 31748 h 733541"/>
              <a:gd name="connsiteX10" fmla="*/ 691293 w 1452053"/>
              <a:gd name="connsiteY10" fmla="*/ 240599 h 733541"/>
              <a:gd name="connsiteX11" fmla="*/ 691454 w 1452053"/>
              <a:gd name="connsiteY11" fmla="*/ 244730 h 733541"/>
              <a:gd name="connsiteX12" fmla="*/ 666170 w 1452053"/>
              <a:gd name="connsiteY12" fmla="*/ 242138 h 733541"/>
              <a:gd name="connsiteX13" fmla="*/ 468902 w 1452053"/>
              <a:gd name="connsiteY13" fmla="*/ 251796 h 733541"/>
              <a:gd name="connsiteX14" fmla="*/ 1067 w 1452053"/>
              <a:gd name="connsiteY14" fmla="*/ 551305 h 733541"/>
              <a:gd name="connsiteX15" fmla="*/ 533738 w 1452053"/>
              <a:gd name="connsiteY15" fmla="*/ 708903 h 733541"/>
              <a:gd name="connsiteX16" fmla="*/ 725911 w 1452053"/>
              <a:gd name="connsiteY16" fmla="*/ 663323 h 733541"/>
              <a:gd name="connsiteX17" fmla="*/ 767785 w 1452053"/>
              <a:gd name="connsiteY17" fmla="*/ 646404 h 733541"/>
              <a:gd name="connsiteX18" fmla="*/ 798507 w 1452053"/>
              <a:gd name="connsiteY18" fmla="*/ 669437 h 733541"/>
              <a:gd name="connsiteX19" fmla="*/ 1094771 w 1452053"/>
              <a:gd name="connsiteY19" fmla="*/ 733541 h 733541"/>
              <a:gd name="connsiteX20" fmla="*/ 1423976 w 1452053"/>
              <a:gd name="connsiteY20" fmla="*/ 644740 h 733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2053" h="733541">
                <a:moveTo>
                  <a:pt x="1423976" y="644740"/>
                </a:moveTo>
                <a:cubicBezTo>
                  <a:pt x="1442055" y="627345"/>
                  <a:pt x="1452053" y="608220"/>
                  <a:pt x="1452053" y="588145"/>
                </a:cubicBezTo>
                <a:cubicBezTo>
                  <a:pt x="1452053" y="507845"/>
                  <a:pt x="1292092" y="442749"/>
                  <a:pt x="1094771" y="442749"/>
                </a:cubicBezTo>
                <a:lnTo>
                  <a:pt x="998419" y="450665"/>
                </a:lnTo>
                <a:lnTo>
                  <a:pt x="1001572" y="409394"/>
                </a:lnTo>
                <a:cubicBezTo>
                  <a:pt x="999334" y="393615"/>
                  <a:pt x="993650" y="378707"/>
                  <a:pt x="984876" y="364774"/>
                </a:cubicBezTo>
                <a:lnTo>
                  <a:pt x="957834" y="335021"/>
                </a:lnTo>
                <a:lnTo>
                  <a:pt x="1076091" y="311070"/>
                </a:lnTo>
                <a:cubicBezTo>
                  <a:pt x="1265629" y="256199"/>
                  <a:pt x="1401178" y="149187"/>
                  <a:pt x="1378848" y="72054"/>
                </a:cubicBezTo>
                <a:cubicBezTo>
                  <a:pt x="1356518" y="-5078"/>
                  <a:pt x="1184764" y="-23124"/>
                  <a:pt x="995226" y="31748"/>
                </a:cubicBezTo>
                <a:cubicBezTo>
                  <a:pt x="829380" y="79761"/>
                  <a:pt x="704870" y="167693"/>
                  <a:pt x="691293" y="240599"/>
                </a:cubicBezTo>
                <a:lnTo>
                  <a:pt x="691454" y="244730"/>
                </a:lnTo>
                <a:lnTo>
                  <a:pt x="666170" y="242138"/>
                </a:lnTo>
                <a:cubicBezTo>
                  <a:pt x="604680" y="239061"/>
                  <a:pt x="537972" y="241999"/>
                  <a:pt x="468902" y="251796"/>
                </a:cubicBezTo>
                <a:cubicBezTo>
                  <a:pt x="192620" y="290984"/>
                  <a:pt x="-16838" y="425079"/>
                  <a:pt x="1067" y="551305"/>
                </a:cubicBezTo>
                <a:cubicBezTo>
                  <a:pt x="18971" y="677532"/>
                  <a:pt x="257456" y="748090"/>
                  <a:pt x="533738" y="708903"/>
                </a:cubicBezTo>
                <a:cubicBezTo>
                  <a:pt x="602808" y="699106"/>
                  <a:pt x="667702" y="683377"/>
                  <a:pt x="725911" y="663323"/>
                </a:cubicBezTo>
                <a:lnTo>
                  <a:pt x="767785" y="646404"/>
                </a:lnTo>
                <a:lnTo>
                  <a:pt x="798507" y="669437"/>
                </a:lnTo>
                <a:cubicBezTo>
                  <a:pt x="862714" y="708113"/>
                  <a:pt x="971445" y="733541"/>
                  <a:pt x="1094771" y="733541"/>
                </a:cubicBezTo>
                <a:cubicBezTo>
                  <a:pt x="1242762" y="733541"/>
                  <a:pt x="1369737" y="696925"/>
                  <a:pt x="1423976" y="644740"/>
                </a:cubicBezTo>
                <a:close/>
              </a:path>
            </a:pathLst>
          </a:cu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210C938-69EB-DEF3-F3E2-192246E01C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532807">
            <a:off x="5057612" y="1975020"/>
            <a:ext cx="969264" cy="50292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E599CF6-4D7C-6B82-28AA-DFBC4E70A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206648">
            <a:off x="6064194" y="4220969"/>
            <a:ext cx="969264" cy="50292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7FD49515-421B-D61E-0B73-308EC355C2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717793">
            <a:off x="4066023" y="2989638"/>
            <a:ext cx="969264" cy="50292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228D815C-1687-177F-1DA4-2063268E3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700957">
            <a:off x="6783521" y="3429743"/>
            <a:ext cx="969264" cy="50292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5FB1EE9F-A08D-51BE-D996-93BD5C748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359014">
            <a:off x="4567073" y="4282524"/>
            <a:ext cx="969264" cy="50292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D3BFD61B-E897-DB87-80B5-D523BF394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122826">
            <a:off x="6620171" y="2254476"/>
            <a:ext cx="969264" cy="50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52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Chemie_Didakti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FF"/>
      </a:accent1>
      <a:accent2>
        <a:srgbClr val="FF00FF"/>
      </a:accent2>
      <a:accent3>
        <a:srgbClr val="FF0000"/>
      </a:accent3>
      <a:accent4>
        <a:srgbClr val="FFFF00"/>
      </a:accent4>
      <a:accent5>
        <a:srgbClr val="008000"/>
      </a:accent5>
      <a:accent6>
        <a:srgbClr val="00FF0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Grizai, Lolita-Lina</dc:creator>
  <cp:lastModifiedBy>Grizai, Lolita-Lina</cp:lastModifiedBy>
  <cp:revision>4</cp:revision>
  <dcterms:created xsi:type="dcterms:W3CDTF">2023-06-01T12:21:32Z</dcterms:created>
  <dcterms:modified xsi:type="dcterms:W3CDTF">2023-06-08T13:33:30Z</dcterms:modified>
</cp:coreProperties>
</file>