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1268F6C-9D71-4386-90AF-3AF41A6396BC}" type="slidenum">
              <a:t>‹Nr.›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95267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50E9350-CF55-4674-B503-4C91E376D91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0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21E2098-7B9A-4AF6-8EC7-5D20329C495D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54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32EDE6-52A3-4648-AA93-14B270CDE23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70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D655A2-9393-42A2-B11D-75A1D32090F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243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D96493-3DAB-49D4-8E8F-08CE7477702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03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DF7FEC-5306-4A2A-8208-E4AE0B3806E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033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FEDA7D-A982-4357-B93E-939B516F008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96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1EA04F-0B49-4825-ABF1-77D8BF7EAE4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107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C15B4D-45EA-4864-94E2-E9D0F7C551F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969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0E3360-5939-4842-B611-372AB04A882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007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9B6562-D8CF-497A-923B-357956585EC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920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F9DF10-78E5-44DA-8CD0-E6CB5396D16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718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AEC903-98C5-4586-9244-442211CA914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781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F51A130-53F5-469B-9D53-28B62F5FA3DE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DE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de-DE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95840" y="747720"/>
            <a:ext cx="6162480" cy="856079"/>
          </a:xfrm>
          <a:prstGeom prst="rect">
            <a:avLst/>
          </a:prstGeom>
          <a:solidFill>
            <a:schemeClr val="bg2">
              <a:lumMod val="75000"/>
            </a:scheme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Gerader Verbinder 2"/>
          <p:cNvSpPr/>
          <p:nvPr/>
        </p:nvSpPr>
        <p:spPr>
          <a:xfrm flipV="1">
            <a:off x="1097280" y="1603800"/>
            <a:ext cx="1639800" cy="1188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reihandform 3"/>
          <p:cNvSpPr/>
          <p:nvPr/>
        </p:nvSpPr>
        <p:spPr>
          <a:xfrm rot="13200">
            <a:off x="2735079" y="1125569"/>
            <a:ext cx="2736720" cy="10368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Gerader Verbinder 4"/>
          <p:cNvSpPr/>
          <p:nvPr/>
        </p:nvSpPr>
        <p:spPr>
          <a:xfrm>
            <a:off x="5473800" y="1603800"/>
            <a:ext cx="178452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Gerader Verbinder 5"/>
          <p:cNvSpPr/>
          <p:nvPr/>
        </p:nvSpPr>
        <p:spPr>
          <a:xfrm>
            <a:off x="2737080" y="1603800"/>
            <a:ext cx="1157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Gerader Verbinder 6"/>
          <p:cNvSpPr/>
          <p:nvPr/>
        </p:nvSpPr>
        <p:spPr>
          <a:xfrm>
            <a:off x="4328640" y="1603800"/>
            <a:ext cx="114516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676600" y="1616040"/>
            <a:ext cx="2893679" cy="892079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097280" y="1615680"/>
            <a:ext cx="6161040" cy="2146320"/>
          </a:xfrm>
          <a:prstGeom prst="rect">
            <a:avLst/>
          </a:prstGeom>
          <a:solidFill>
            <a:srgbClr val="FFC0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894480" y="735840"/>
            <a:ext cx="434160" cy="119375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reihandform 10"/>
          <p:cNvSpPr/>
          <p:nvPr/>
        </p:nvSpPr>
        <p:spPr>
          <a:xfrm>
            <a:off x="4425120" y="1797840"/>
            <a:ext cx="132480" cy="132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4042079" y="2078640"/>
            <a:ext cx="132480" cy="132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4330440" y="2019240"/>
            <a:ext cx="132480" cy="132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4" name="Freihandform 13"/>
          <p:cNvSpPr/>
          <p:nvPr/>
        </p:nvSpPr>
        <p:spPr>
          <a:xfrm>
            <a:off x="3777120" y="2019240"/>
            <a:ext cx="132480" cy="132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3656520" y="1775520"/>
            <a:ext cx="132480" cy="132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4440240" y="1556639"/>
            <a:ext cx="132480" cy="132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3668759" y="1542960"/>
            <a:ext cx="132480" cy="132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8" name="Gerader Verbinder 17"/>
          <p:cNvSpPr/>
          <p:nvPr/>
        </p:nvSpPr>
        <p:spPr>
          <a:xfrm>
            <a:off x="1097280" y="3762000"/>
            <a:ext cx="6161040" cy="0"/>
          </a:xfrm>
          <a:prstGeom prst="line">
            <a:avLst/>
          </a:prstGeom>
          <a:noFill/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498081" y="971640"/>
            <a:ext cx="1868760" cy="379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1"/>
            </a:pPr>
            <a:r>
              <a:rPr lang="de-DE" sz="20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Deckschicht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077800" y="1751160"/>
            <a:ext cx="2302920" cy="379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1"/>
            </a:pPr>
            <a:r>
              <a:rPr lang="de-DE" sz="20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Poröses Gestein</a:t>
            </a:r>
          </a:p>
        </p:txBody>
      </p:sp>
      <p:sp>
        <p:nvSpPr>
          <p:cNvPr id="23" name="Gerader Verbinder 22"/>
          <p:cNvSpPr/>
          <p:nvPr/>
        </p:nvSpPr>
        <p:spPr>
          <a:xfrm>
            <a:off x="1410840" y="4161601"/>
            <a:ext cx="5835600" cy="0"/>
          </a:xfrm>
          <a:prstGeom prst="line">
            <a:avLst/>
          </a:prstGeom>
          <a:noFill/>
          <a:ln w="18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4" name="Gerader Verbinder 23"/>
          <p:cNvSpPr/>
          <p:nvPr/>
        </p:nvSpPr>
        <p:spPr>
          <a:xfrm>
            <a:off x="1410840" y="4161601"/>
            <a:ext cx="359" cy="168480"/>
          </a:xfrm>
          <a:prstGeom prst="line">
            <a:avLst/>
          </a:prstGeom>
          <a:noFill/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5" name="Gerader Verbinder 24"/>
          <p:cNvSpPr/>
          <p:nvPr/>
        </p:nvSpPr>
        <p:spPr>
          <a:xfrm>
            <a:off x="2831040" y="4161601"/>
            <a:ext cx="360" cy="168480"/>
          </a:xfrm>
          <a:prstGeom prst="line">
            <a:avLst/>
          </a:prstGeom>
          <a:noFill/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6" name="Gerader Verbinder 25"/>
          <p:cNvSpPr/>
          <p:nvPr/>
        </p:nvSpPr>
        <p:spPr>
          <a:xfrm>
            <a:off x="6155640" y="4161601"/>
            <a:ext cx="360" cy="168480"/>
          </a:xfrm>
          <a:prstGeom prst="line">
            <a:avLst/>
          </a:prstGeom>
          <a:noFill/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97399" y="4394161"/>
            <a:ext cx="1300319" cy="294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/>
            </a:pPr>
            <a:r>
              <a:rPr lang="de-DE" sz="1400" b="1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Einspeisung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2309039" y="4412161"/>
            <a:ext cx="1089720" cy="294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rgbClr val="800080"/>
                </a:solidFill>
              </a:defRPr>
            </a:pPr>
            <a:r>
              <a:rPr lang="de-DE" sz="1400" b="1" i="0" u="none" strike="noStrike" kern="1200">
                <a:ln>
                  <a:noFill/>
                </a:ln>
                <a:solidFill>
                  <a:srgbClr val="800080"/>
                </a:solidFill>
                <a:latin typeface="Arial" pitchFamily="18"/>
                <a:ea typeface="Microsoft YaHei" pitchFamily="2"/>
                <a:cs typeface="Mangal" pitchFamily="2"/>
              </a:rPr>
              <a:t>100 Jahre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615640" y="4421161"/>
            <a:ext cx="1227240" cy="294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rgbClr val="579D1C"/>
                </a:solidFill>
              </a:defRPr>
            </a:pPr>
            <a:r>
              <a:rPr lang="de-DE" sz="1400" b="1" i="0" u="none" strike="noStrike" kern="1200">
                <a:ln>
                  <a:noFill/>
                </a:ln>
                <a:solidFill>
                  <a:srgbClr val="579D1C"/>
                </a:solidFill>
                <a:latin typeface="Arial" pitchFamily="18"/>
                <a:ea typeface="Microsoft YaHei" pitchFamily="2"/>
                <a:cs typeface="Mangal" pitchFamily="2"/>
              </a:rPr>
              <a:t>1000 Jahre</a:t>
            </a:r>
          </a:p>
        </p:txBody>
      </p:sp>
      <p:sp>
        <p:nvSpPr>
          <p:cNvPr id="30" name="Freihandform 29"/>
          <p:cNvSpPr/>
          <p:nvPr/>
        </p:nvSpPr>
        <p:spPr>
          <a:xfrm>
            <a:off x="2191680" y="1721160"/>
            <a:ext cx="819359" cy="890999"/>
          </a:xfrm>
          <a:custGeom>
            <a:avLst>
              <a:gd name="f0" fmla="val 5340000"/>
              <a:gd name="f1" fmla="val 10560000"/>
              <a:gd name="f2" fmla="val 8583"/>
            </a:avLst>
            <a:gdLst>
              <a:gd name="f3" fmla="val 21600000"/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0"/>
              <a:gd name="f10" fmla="*/ 5419351 1 1725033"/>
              <a:gd name="f11" fmla="sqrt 2"/>
              <a:gd name="f12" fmla="*/ 10800 10800 1"/>
              <a:gd name="f13" fmla="val 10800"/>
              <a:gd name="f14" fmla="val 21599999"/>
              <a:gd name="f15" fmla="min 0 21600"/>
              <a:gd name="f16" fmla="max 0 21600"/>
              <a:gd name="f17" fmla="*/ f10 1 2"/>
              <a:gd name="f18" fmla="*/ f7 1 21600"/>
              <a:gd name="f19" fmla="*/ f8 1 21600"/>
              <a:gd name="f20" fmla="*/ f10 1 180"/>
              <a:gd name="f21" fmla="*/ f11 1 2"/>
              <a:gd name="f22" fmla="pin 0 f0 21599999"/>
              <a:gd name="f23" fmla="pin 0 f2 10800"/>
              <a:gd name="f24" fmla="pin 0 f1 21599999"/>
              <a:gd name="f25" fmla="+- f16 0 f15"/>
              <a:gd name="f26" fmla="+- 10800 f23 0"/>
              <a:gd name="f27" fmla="+- f23 0 2700"/>
              <a:gd name="f28" fmla="+- 0 0 f22"/>
              <a:gd name="f29" fmla="+- 0 0 f24"/>
              <a:gd name="f30" fmla="*/ f23 f23 1"/>
              <a:gd name="f31" fmla="*/ 0 f18 1"/>
              <a:gd name="f32" fmla="*/ 21600 f18 1"/>
              <a:gd name="f33" fmla="*/ 21600 f19 1"/>
              <a:gd name="f34" fmla="*/ 0 f19 1"/>
              <a:gd name="f35" fmla="*/ f25 1 2"/>
              <a:gd name="f36" fmla="+- 21600 0 f26"/>
              <a:gd name="f37" fmla="+- f28 f5 0"/>
              <a:gd name="f38" fmla="+- f29 f5 0"/>
              <a:gd name="f39" fmla="+- f15 f35 0"/>
              <a:gd name="f40" fmla="*/ f35 f35 1"/>
              <a:gd name="f41" fmla="*/ f37 f6 1"/>
              <a:gd name="f42" fmla="*/ f38 f6 1"/>
              <a:gd name="f43" fmla="min f26 f36"/>
              <a:gd name="f44" fmla="max f26 f36"/>
              <a:gd name="f45" fmla="*/ f41 1 f4"/>
              <a:gd name="f46" fmla="*/ f42 1 f4"/>
              <a:gd name="f47" fmla="+- f44 0 f43"/>
              <a:gd name="f48" fmla="+- 0 0 f45"/>
              <a:gd name="f49" fmla="+- 0 0 f46"/>
              <a:gd name="f50" fmla="*/ f47 1 2"/>
              <a:gd name="f51" fmla="val f48"/>
              <a:gd name="f52" fmla="val f49"/>
              <a:gd name="f53" fmla="+- f43 f50 0"/>
              <a:gd name="f54" fmla="*/ f50 f50 1"/>
              <a:gd name="f55" fmla="*/ f51 f20 1"/>
              <a:gd name="f56" fmla="*/ f52 f20 1"/>
              <a:gd name="f57" fmla="+- f52 45 0"/>
              <a:gd name="f58" fmla="*/ f51 f10 1"/>
              <a:gd name="f59" fmla="*/ f52 f10 1"/>
              <a:gd name="f60" fmla="+- 0 0 f55"/>
              <a:gd name="f61" fmla="+- 0 0 f56"/>
              <a:gd name="f62" fmla="*/ f57 f10 1"/>
              <a:gd name="f63" fmla="*/ f58 1 f6"/>
              <a:gd name="f64" fmla="*/ f59 1 f6"/>
              <a:gd name="f65" fmla="*/ f60 f4 1"/>
              <a:gd name="f66" fmla="*/ f61 f4 1"/>
              <a:gd name="f67" fmla="*/ f62 1 180"/>
              <a:gd name="f68" fmla="+- 0 0 f63"/>
              <a:gd name="f69" fmla="+- 0 0 f64"/>
              <a:gd name="f70" fmla="*/ f65 1 f10"/>
              <a:gd name="f71" fmla="*/ f66 1 f10"/>
              <a:gd name="f72" fmla="+- 0 0 f67"/>
              <a:gd name="f73" fmla="+- f68 f10 0"/>
              <a:gd name="f74" fmla="+- f69 f10 0"/>
              <a:gd name="f75" fmla="+- f70 0 f5"/>
              <a:gd name="f76" fmla="+- f71 0 f5"/>
              <a:gd name="f77" fmla="*/ f72 f4 1"/>
              <a:gd name="f78" fmla="+- f73 f17 0"/>
              <a:gd name="f79" fmla="+- f74 f17 0"/>
              <a:gd name="f80" fmla="cos 1 f75"/>
              <a:gd name="f81" fmla="sin 1 f75"/>
              <a:gd name="f82" fmla="cos 1 f76"/>
              <a:gd name="f83" fmla="sin 1 f76"/>
              <a:gd name="f84" fmla="*/ f77 1 f10"/>
              <a:gd name="f85" fmla="+- 0 0 f78"/>
              <a:gd name="f86" fmla="+- 0 0 f79"/>
              <a:gd name="f87" fmla="+- 0 0 f80"/>
              <a:gd name="f88" fmla="+- 0 0 f81"/>
              <a:gd name="f89" fmla="+- 0 0 f82"/>
              <a:gd name="f90" fmla="+- 0 0 f83"/>
              <a:gd name="f91" fmla="+- f84 0 f5"/>
              <a:gd name="f92" fmla="*/ f85 f4 1"/>
              <a:gd name="f93" fmla="*/ f86 f4 1"/>
              <a:gd name="f94" fmla="*/ 10800 f87 1"/>
              <a:gd name="f95" fmla="*/ 10800 f88 1"/>
              <a:gd name="f96" fmla="*/ 10800 f89 1"/>
              <a:gd name="f97" fmla="*/ 10800 f90 1"/>
              <a:gd name="f98" fmla="*/ f26 f87 1"/>
              <a:gd name="f99" fmla="*/ f26 f88 1"/>
              <a:gd name="f100" fmla="*/ f26 f89 1"/>
              <a:gd name="f101" fmla="*/ f26 f90 1"/>
              <a:gd name="f102" fmla="*/ 13500 f89 1"/>
              <a:gd name="f103" fmla="*/ 13500 f90 1"/>
              <a:gd name="f104" fmla="*/ f27 f89 1"/>
              <a:gd name="f105" fmla="*/ f27 f90 1"/>
              <a:gd name="f106" fmla="cos 1 f91"/>
              <a:gd name="f107" fmla="sin 1 f91"/>
              <a:gd name="f108" fmla="*/ f92 1 f10"/>
              <a:gd name="f109" fmla="*/ f93 1 f10"/>
              <a:gd name="f110" fmla="+- f94 10800 0"/>
              <a:gd name="f111" fmla="+- f95 10800 0"/>
              <a:gd name="f112" fmla="+- f96 10800 0"/>
              <a:gd name="f113" fmla="+- f97 10800 0"/>
              <a:gd name="f114" fmla="+- f98 10800 0"/>
              <a:gd name="f115" fmla="+- f99 10800 0"/>
              <a:gd name="f116" fmla="+- f100 10800 0"/>
              <a:gd name="f117" fmla="+- f101 10800 0"/>
              <a:gd name="f118" fmla="+- f102 10800 0"/>
              <a:gd name="f119" fmla="+- f103 10800 0"/>
              <a:gd name="f120" fmla="+- f104 10800 0"/>
              <a:gd name="f121" fmla="+- f105 10800 0"/>
              <a:gd name="f122" fmla="+- 0 0 f106"/>
              <a:gd name="f123" fmla="+- 0 0 f107"/>
              <a:gd name="f124" fmla="+- f108 0 f5"/>
              <a:gd name="f125" fmla="+- f109 0 f5"/>
              <a:gd name="f126" fmla="+- f121 0 f119"/>
              <a:gd name="f127" fmla="+- f120 0 f118"/>
              <a:gd name="f128" fmla="cos 1 f124"/>
              <a:gd name="f129" fmla="sin 1 f124"/>
              <a:gd name="f130" fmla="cos 1 f125"/>
              <a:gd name="f131" fmla="sin 1 f125"/>
              <a:gd name="f132" fmla="+- f117 0 f53"/>
              <a:gd name="f133" fmla="+- f116 0 f53"/>
              <a:gd name="f134" fmla="+- f115 0 f53"/>
              <a:gd name="f135" fmla="+- f114 0 f53"/>
              <a:gd name="f136" fmla="+- f111 0 f39"/>
              <a:gd name="f137" fmla="+- f110 0 f39"/>
              <a:gd name="f138" fmla="+- f113 0 f39"/>
              <a:gd name="f139" fmla="+- f112 0 f39"/>
              <a:gd name="f140" fmla="*/ f126 f126 1"/>
              <a:gd name="f141" fmla="*/ f127 f127 1"/>
              <a:gd name="f142" fmla="+- 0 0 f128"/>
              <a:gd name="f143" fmla="+- 0 0 f129"/>
              <a:gd name="f144" fmla="+- 0 0 f130"/>
              <a:gd name="f145" fmla="+- 0 0 f131"/>
              <a:gd name="f146" fmla="at2 f132 f133"/>
              <a:gd name="f147" fmla="at2 f134 f135"/>
              <a:gd name="f148" fmla="at2 f136 f137"/>
              <a:gd name="f149" fmla="at2 f138 f139"/>
              <a:gd name="f150" fmla="+- f140 f141 0"/>
              <a:gd name="f151" fmla="*/ 10800 f142 1"/>
              <a:gd name="f152" fmla="*/ 10800 f143 1"/>
              <a:gd name="f153" fmla="*/ f23 f144 1"/>
              <a:gd name="f154" fmla="*/ f23 f145 1"/>
              <a:gd name="f155" fmla="+- f146 f5 0"/>
              <a:gd name="f156" fmla="+- f147 f5 0"/>
              <a:gd name="f157" fmla="+- f148 f5 0"/>
              <a:gd name="f158" fmla="+- f149 f5 0"/>
              <a:gd name="f159" fmla="sqrt f150"/>
              <a:gd name="f160" fmla="*/ f151 f151 1"/>
              <a:gd name="f161" fmla="*/ f152 f152 1"/>
              <a:gd name="f162" fmla="*/ f153 f153 1"/>
              <a:gd name="f163" fmla="*/ f154 f154 1"/>
              <a:gd name="f164" fmla="*/ f155 f10 1"/>
              <a:gd name="f165" fmla="*/ f156 f10 1"/>
              <a:gd name="f166" fmla="*/ f157 f10 1"/>
              <a:gd name="f167" fmla="*/ f158 f10 1"/>
              <a:gd name="f168" fmla="*/ f21 f159 1"/>
              <a:gd name="f169" fmla="+- f160 f161 0"/>
              <a:gd name="f170" fmla="+- f162 f163 0"/>
              <a:gd name="f171" fmla="*/ f164 1 f4"/>
              <a:gd name="f172" fmla="*/ f165 1 f4"/>
              <a:gd name="f173" fmla="*/ f166 1 f4"/>
              <a:gd name="f174" fmla="*/ f167 1 f4"/>
              <a:gd name="f175" fmla="*/ f168 f122 1"/>
              <a:gd name="f176" fmla="*/ f168 f123 1"/>
              <a:gd name="f177" fmla="sqrt f169"/>
              <a:gd name="f178" fmla="sqrt f170"/>
              <a:gd name="f179" fmla="+- 0 0 f171"/>
              <a:gd name="f180" fmla="+- 0 0 f172"/>
              <a:gd name="f181" fmla="+- 0 0 f173"/>
              <a:gd name="f182" fmla="+- 0 0 f174"/>
              <a:gd name="f183" fmla="+- f120 f175 0"/>
              <a:gd name="f184" fmla="+- f121 f176 0"/>
              <a:gd name="f185" fmla="*/ f12 1 f177"/>
              <a:gd name="f186" fmla="*/ f30 1 f178"/>
              <a:gd name="f187" fmla="+- 0 0 f179"/>
              <a:gd name="f188" fmla="+- 0 0 f180"/>
              <a:gd name="f189" fmla="+- 0 0 f181"/>
              <a:gd name="f190" fmla="+- 0 0 f182"/>
              <a:gd name="f191" fmla="*/ f142 f185 1"/>
              <a:gd name="f192" fmla="*/ f143 f185 1"/>
              <a:gd name="f193" fmla="*/ f144 f186 1"/>
              <a:gd name="f194" fmla="*/ f145 f186 1"/>
              <a:gd name="f195" fmla="*/ f187 f4 1"/>
              <a:gd name="f196" fmla="*/ f188 f4 1"/>
              <a:gd name="f197" fmla="*/ f189 f4 1"/>
              <a:gd name="f198" fmla="*/ f190 f4 1"/>
              <a:gd name="f199" fmla="+- 10800 0 f191"/>
              <a:gd name="f200" fmla="+- 10800 0 f192"/>
              <a:gd name="f201" fmla="+- 10800 0 f193"/>
              <a:gd name="f202" fmla="+- 10800 0 f194"/>
              <a:gd name="f203" fmla="*/ f195 1 f10"/>
              <a:gd name="f204" fmla="*/ f196 1 f10"/>
              <a:gd name="f205" fmla="*/ f197 1 f10"/>
              <a:gd name="f206" fmla="*/ f198 1 f10"/>
              <a:gd name="f207" fmla="*/ f199 f18 1"/>
              <a:gd name="f208" fmla="*/ f200 f19 1"/>
              <a:gd name="f209" fmla="*/ f201 f18 1"/>
              <a:gd name="f210" fmla="*/ f202 f19 1"/>
              <a:gd name="f211" fmla="+- f203 0 f5"/>
              <a:gd name="f212" fmla="+- f204 0 f5"/>
              <a:gd name="f213" fmla="+- f205 0 f5"/>
              <a:gd name="f214" fmla="+- f206 0 f5"/>
              <a:gd name="f215" fmla="cos 1 f211"/>
              <a:gd name="f216" fmla="sin 1 f211"/>
              <a:gd name="f217" fmla="+- f212 0 f211"/>
              <a:gd name="f218" fmla="cos 1 f213"/>
              <a:gd name="f219" fmla="sin 1 f213"/>
              <a:gd name="f220" fmla="+- f214 0 f213"/>
              <a:gd name="f221" fmla="+- 0 0 f215"/>
              <a:gd name="f222" fmla="+- 0 0 f216"/>
              <a:gd name="f223" fmla="+- f217 0 f3"/>
              <a:gd name="f224" fmla="+- 0 0 f218"/>
              <a:gd name="f225" fmla="+- 0 0 f219"/>
              <a:gd name="f226" fmla="+- f220 f3 0"/>
              <a:gd name="f227" fmla="*/ f50 f221 1"/>
              <a:gd name="f228" fmla="*/ f50 f222 1"/>
              <a:gd name="f229" fmla="?: f217 f223 f217"/>
              <a:gd name="f230" fmla="*/ f35 f224 1"/>
              <a:gd name="f231" fmla="*/ f35 f225 1"/>
              <a:gd name="f232" fmla="?: f220 f220 f226"/>
              <a:gd name="f233" fmla="*/ f227 f227 1"/>
              <a:gd name="f234" fmla="*/ f228 f228 1"/>
              <a:gd name="f235" fmla="*/ f230 f230 1"/>
              <a:gd name="f236" fmla="*/ f231 f231 1"/>
              <a:gd name="f237" fmla="+- f233 f234 0"/>
              <a:gd name="f238" fmla="+- f235 f236 0"/>
              <a:gd name="f239" fmla="sqrt f237"/>
              <a:gd name="f240" fmla="sqrt f238"/>
              <a:gd name="f241" fmla="*/ f54 1 f239"/>
              <a:gd name="f242" fmla="*/ f40 1 f240"/>
              <a:gd name="f243" fmla="*/ f221 f241 1"/>
              <a:gd name="f244" fmla="*/ f222 f241 1"/>
              <a:gd name="f245" fmla="*/ f224 f242 1"/>
              <a:gd name="f246" fmla="*/ f225 f242 1"/>
              <a:gd name="f247" fmla="+- f53 0 f243"/>
              <a:gd name="f248" fmla="+- f53 0 f244"/>
              <a:gd name="f249" fmla="+- f39 0 f245"/>
              <a:gd name="f250" fmla="+- f39 0 f246"/>
            </a:gdLst>
            <a:ahLst>
              <a:ahPolar gdRefAng="f0" minAng="f9" maxAng="f14">
                <a:pos x="f207" y="f208"/>
              </a:ahPolar>
              <a:ahPolar gdRefR="f2" minR="f9" maxR="f13" gdRefAng="f1" minAng="f9" maxAng="f14">
                <a:pos x="f209" y="f210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247" y="f248"/>
                </a:moveTo>
                <a:arcTo wR="f50" hR="f50" stAng="f211" swAng="f229"/>
                <a:lnTo>
                  <a:pt x="f249" y="f250"/>
                </a:lnTo>
                <a:arcTo wR="f35" hR="f35" stAng="f213" swAng="f232"/>
                <a:lnTo>
                  <a:pt x="f119" y="f118"/>
                </a:lnTo>
                <a:lnTo>
                  <a:pt x="f184" y="f183"/>
                </a:lnTo>
                <a:lnTo>
                  <a:pt x="f121" y="f12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Freihandform 30"/>
          <p:cNvSpPr/>
          <p:nvPr/>
        </p:nvSpPr>
        <p:spPr>
          <a:xfrm>
            <a:off x="3421080" y="3052800"/>
            <a:ext cx="501840" cy="408960"/>
          </a:xfrm>
          <a:custGeom>
            <a:avLst/>
            <a:gdLst>
              <a:gd name="f0" fmla="val 0"/>
              <a:gd name="f1" fmla="val 841"/>
              <a:gd name="f2" fmla="val 854"/>
              <a:gd name="f3" fmla="val 517"/>
              <a:gd name="f4" fmla="val 247"/>
              <a:gd name="f5" fmla="val 415"/>
              <a:gd name="f6" fmla="val 264"/>
              <a:gd name="f7" fmla="val 680"/>
              <a:gd name="f8" fmla="val 5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41" h="854">
                <a:moveTo>
                  <a:pt x="f3" y="f4"/>
                </a:moveTo>
                <a:lnTo>
                  <a:pt x="f3" y="f5"/>
                </a:lnTo>
                <a:lnTo>
                  <a:pt x="f6" y="f5"/>
                </a:lnTo>
                <a:lnTo>
                  <a:pt x="f6" y="f0"/>
                </a:lnTo>
                <a:lnTo>
                  <a:pt x="f0" y="f0"/>
                </a:lnTo>
                <a:lnTo>
                  <a:pt x="f0" y="f7"/>
                </a:lnTo>
                <a:lnTo>
                  <a:pt x="f3" y="f7"/>
                </a:lnTo>
                <a:lnTo>
                  <a:pt x="f3" y="f2"/>
                </a:lnTo>
                <a:lnTo>
                  <a:pt x="f1" y="f8"/>
                </a:lnTo>
                <a:lnTo>
                  <a:pt x="f3" y="f4"/>
                </a:lnTo>
                <a:close/>
              </a:path>
            </a:pathLst>
          </a:custGeom>
          <a:solidFill>
            <a:srgbClr val="944794"/>
          </a:solidFill>
          <a:ln w="18000">
            <a:solidFill>
              <a:srgbClr val="FFFFCC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Freihandform 31"/>
          <p:cNvSpPr/>
          <p:nvPr/>
        </p:nvSpPr>
        <p:spPr>
          <a:xfrm>
            <a:off x="3326399" y="2151720"/>
            <a:ext cx="307440" cy="103427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944794"/>
          </a:solidFill>
          <a:ln w="18000">
            <a:solidFill>
              <a:srgbClr val="FFFFCC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3564000" y="2621880"/>
            <a:ext cx="1833480" cy="1332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579D1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4" name="Freihandform 33"/>
          <p:cNvSpPr/>
          <p:nvPr/>
        </p:nvSpPr>
        <p:spPr>
          <a:xfrm>
            <a:off x="5939640" y="2836800"/>
            <a:ext cx="266400" cy="3074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00"/>
              <a:gd name="f8" fmla="+- 0 0 0"/>
              <a:gd name="f9" fmla="*/ f3 1 21600"/>
              <a:gd name="f10" fmla="*/ f4 1 21600"/>
              <a:gd name="f11" fmla="*/ f8 f0 1"/>
              <a:gd name="f12" fmla="*/ 5400 f9 1"/>
              <a:gd name="f13" fmla="*/ 16200 f9 1"/>
              <a:gd name="f14" fmla="*/ 16200 f10 1"/>
              <a:gd name="f15" fmla="*/ 5400 f10 1"/>
              <a:gd name="f16" fmla="*/ 10800 f9 1"/>
              <a:gd name="f17" fmla="*/ 0 f10 1"/>
              <a:gd name="f18" fmla="*/ f11 1 f2"/>
              <a:gd name="f19" fmla="*/ 0 f9 1"/>
              <a:gd name="f20" fmla="*/ 10800 f10 1"/>
              <a:gd name="f21" fmla="*/ 21600 f10 1"/>
              <a:gd name="f22" fmla="*/ 21600 f9 1"/>
              <a:gd name="f23" fmla="+- f18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16" y="f17"/>
              </a:cxn>
              <a:cxn ang="f23">
                <a:pos x="f19" y="f20"/>
              </a:cxn>
              <a:cxn ang="f23">
                <a:pos x="f16" y="f21"/>
              </a:cxn>
              <a:cxn ang="f23">
                <a:pos x="f22" y="f20"/>
              </a:cxn>
            </a:cxnLst>
            <a:rect l="f12" t="f15" r="f13" b="f14"/>
            <a:pathLst>
              <a:path w="21600" h="21600">
                <a:moveTo>
                  <a:pt x="f7" y="f5"/>
                </a:moveTo>
                <a:lnTo>
                  <a:pt x="f6" y="f7"/>
                </a:lnTo>
                <a:lnTo>
                  <a:pt x="f7" y="f6"/>
                </a:lnTo>
                <a:lnTo>
                  <a:pt x="f5" y="f7"/>
                </a:lnTo>
                <a:lnTo>
                  <a:pt x="f7" y="f5"/>
                </a:lnTo>
                <a:close/>
              </a:path>
            </a:pathLst>
          </a:custGeom>
          <a:solidFill>
            <a:srgbClr val="579D1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5" name="Freihandform 34"/>
          <p:cNvSpPr/>
          <p:nvPr/>
        </p:nvSpPr>
        <p:spPr>
          <a:xfrm>
            <a:off x="6062760" y="2375640"/>
            <a:ext cx="266400" cy="3074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00"/>
              <a:gd name="f8" fmla="+- 0 0 0"/>
              <a:gd name="f9" fmla="*/ f3 1 21600"/>
              <a:gd name="f10" fmla="*/ f4 1 21600"/>
              <a:gd name="f11" fmla="*/ f8 f0 1"/>
              <a:gd name="f12" fmla="*/ 5400 f9 1"/>
              <a:gd name="f13" fmla="*/ 16200 f9 1"/>
              <a:gd name="f14" fmla="*/ 16200 f10 1"/>
              <a:gd name="f15" fmla="*/ 5400 f10 1"/>
              <a:gd name="f16" fmla="*/ 10800 f9 1"/>
              <a:gd name="f17" fmla="*/ 0 f10 1"/>
              <a:gd name="f18" fmla="*/ f11 1 f2"/>
              <a:gd name="f19" fmla="*/ 0 f9 1"/>
              <a:gd name="f20" fmla="*/ 10800 f10 1"/>
              <a:gd name="f21" fmla="*/ 21600 f10 1"/>
              <a:gd name="f22" fmla="*/ 21600 f9 1"/>
              <a:gd name="f23" fmla="+- f18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16" y="f17"/>
              </a:cxn>
              <a:cxn ang="f23">
                <a:pos x="f19" y="f20"/>
              </a:cxn>
              <a:cxn ang="f23">
                <a:pos x="f16" y="f21"/>
              </a:cxn>
              <a:cxn ang="f23">
                <a:pos x="f22" y="f20"/>
              </a:cxn>
            </a:cxnLst>
            <a:rect l="f12" t="f15" r="f13" b="f14"/>
            <a:pathLst>
              <a:path w="21600" h="21600">
                <a:moveTo>
                  <a:pt x="f7" y="f5"/>
                </a:moveTo>
                <a:lnTo>
                  <a:pt x="f6" y="f7"/>
                </a:lnTo>
                <a:lnTo>
                  <a:pt x="f7" y="f6"/>
                </a:lnTo>
                <a:lnTo>
                  <a:pt x="f5" y="f7"/>
                </a:lnTo>
                <a:lnTo>
                  <a:pt x="f7" y="f5"/>
                </a:lnTo>
                <a:close/>
              </a:path>
            </a:pathLst>
          </a:custGeom>
          <a:solidFill>
            <a:srgbClr val="579D1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6" name="Freihandform 35"/>
          <p:cNvSpPr/>
          <p:nvPr/>
        </p:nvSpPr>
        <p:spPr>
          <a:xfrm>
            <a:off x="5673240" y="2529360"/>
            <a:ext cx="266400" cy="3074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00"/>
              <a:gd name="f8" fmla="+- 0 0 0"/>
              <a:gd name="f9" fmla="*/ f3 1 21600"/>
              <a:gd name="f10" fmla="*/ f4 1 21600"/>
              <a:gd name="f11" fmla="*/ f8 f0 1"/>
              <a:gd name="f12" fmla="*/ 5400 f9 1"/>
              <a:gd name="f13" fmla="*/ 16200 f9 1"/>
              <a:gd name="f14" fmla="*/ 16200 f10 1"/>
              <a:gd name="f15" fmla="*/ 5400 f10 1"/>
              <a:gd name="f16" fmla="*/ 10800 f9 1"/>
              <a:gd name="f17" fmla="*/ 0 f10 1"/>
              <a:gd name="f18" fmla="*/ f11 1 f2"/>
              <a:gd name="f19" fmla="*/ 0 f9 1"/>
              <a:gd name="f20" fmla="*/ 10800 f10 1"/>
              <a:gd name="f21" fmla="*/ 21600 f10 1"/>
              <a:gd name="f22" fmla="*/ 21600 f9 1"/>
              <a:gd name="f23" fmla="+- f18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16" y="f17"/>
              </a:cxn>
              <a:cxn ang="f23">
                <a:pos x="f19" y="f20"/>
              </a:cxn>
              <a:cxn ang="f23">
                <a:pos x="f16" y="f21"/>
              </a:cxn>
              <a:cxn ang="f23">
                <a:pos x="f22" y="f20"/>
              </a:cxn>
            </a:cxnLst>
            <a:rect l="f12" t="f15" r="f13" b="f14"/>
            <a:pathLst>
              <a:path w="21600" h="21600">
                <a:moveTo>
                  <a:pt x="f7" y="f5"/>
                </a:moveTo>
                <a:lnTo>
                  <a:pt x="f6" y="f7"/>
                </a:lnTo>
                <a:lnTo>
                  <a:pt x="f7" y="f6"/>
                </a:lnTo>
                <a:lnTo>
                  <a:pt x="f5" y="f7"/>
                </a:lnTo>
                <a:lnTo>
                  <a:pt x="f7" y="f5"/>
                </a:lnTo>
                <a:close/>
              </a:path>
            </a:pathLst>
          </a:custGeom>
          <a:solidFill>
            <a:srgbClr val="579D1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2" name="Flussdiagramm: Verbindungsstelle 41"/>
          <p:cNvSpPr/>
          <p:nvPr/>
        </p:nvSpPr>
        <p:spPr>
          <a:xfrm>
            <a:off x="2272525" y="1903339"/>
            <a:ext cx="432000" cy="432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2324858" y="190376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4" name="Flussdiagramm: Verbindungsstelle 43"/>
          <p:cNvSpPr/>
          <p:nvPr/>
        </p:nvSpPr>
        <p:spPr>
          <a:xfrm>
            <a:off x="2821318" y="2865100"/>
            <a:ext cx="432000" cy="432000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2873651" y="287526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lussdiagramm: Verbindungsstelle 44"/>
          <p:cNvSpPr/>
          <p:nvPr/>
        </p:nvSpPr>
        <p:spPr>
          <a:xfrm>
            <a:off x="5181321" y="2988681"/>
            <a:ext cx="432000" cy="4320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5233813" y="300148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Microsoft YaHei</vt:lpstr>
      <vt:lpstr>Arial</vt:lpstr>
      <vt:lpstr>Calibri</vt:lpstr>
      <vt:lpstr>Lucida Sans Unicode</vt:lpstr>
      <vt:lpstr>Mangal</vt:lpstr>
      <vt:lpstr>Tahoma</vt:lpstr>
      <vt:lpstr>Times New Roman</vt:lpstr>
      <vt:lpstr>Standard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 Simon</dc:creator>
  <cp:lastModifiedBy>Julia Simon</cp:lastModifiedBy>
  <cp:revision>3</cp:revision>
  <dcterms:created xsi:type="dcterms:W3CDTF">2013-11-28T10:06:33Z</dcterms:created>
  <dcterms:modified xsi:type="dcterms:W3CDTF">2014-07-30T13:21:53Z</dcterms:modified>
</cp:coreProperties>
</file>