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A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23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5642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96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597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76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9497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85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3699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8205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033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7234A-A2E8-4720-B316-A143427F5A85}" type="datetimeFigureOut">
              <a:rPr lang="de-DE" smtClean="0"/>
              <a:t>30.07.2014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503F7-4912-444B-866E-2AE6AE1B3E0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43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mit Pfeil 2"/>
          <p:cNvCxnSpPr/>
          <p:nvPr/>
        </p:nvCxnSpPr>
        <p:spPr>
          <a:xfrm flipV="1">
            <a:off x="1773936" y="1645920"/>
            <a:ext cx="0" cy="396849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Gerade Verbindung mit Pfeil 4"/>
          <p:cNvCxnSpPr/>
          <p:nvPr/>
        </p:nvCxnSpPr>
        <p:spPr>
          <a:xfrm>
            <a:off x="1773935" y="5596129"/>
            <a:ext cx="7004305" cy="2743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>
            <a:off x="1536192" y="4864608"/>
            <a:ext cx="237744" cy="0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>
            <a:off x="1517904" y="4151376"/>
            <a:ext cx="2560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>
            <a:off x="1517904" y="3438144"/>
            <a:ext cx="256032" cy="0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Gerader Verbinder 30"/>
          <p:cNvCxnSpPr/>
          <p:nvPr/>
        </p:nvCxnSpPr>
        <p:spPr>
          <a:xfrm>
            <a:off x="1517904" y="2706624"/>
            <a:ext cx="256032" cy="0"/>
          </a:xfrm>
          <a:prstGeom prst="line">
            <a:avLst/>
          </a:prstGeom>
          <a:ln w="254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Textfeld 31"/>
          <p:cNvSpPr txBox="1"/>
          <p:nvPr/>
        </p:nvSpPr>
        <p:spPr>
          <a:xfrm>
            <a:off x="694944" y="4679942"/>
            <a:ext cx="950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20.000</a:t>
            </a:r>
            <a:endParaRPr lang="de-DE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694944" y="3966710"/>
            <a:ext cx="950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40.000</a:t>
            </a:r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694944" y="3236975"/>
            <a:ext cx="969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60.000</a:t>
            </a:r>
            <a:endParaRPr lang="de-DE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713231" y="2505456"/>
            <a:ext cx="1060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80.000</a:t>
            </a:r>
            <a:endParaRPr lang="de-DE" b="1" dirty="0"/>
          </a:p>
        </p:txBody>
      </p:sp>
      <p:cxnSp>
        <p:nvCxnSpPr>
          <p:cNvPr id="9" name="Gerader Verbinder 8"/>
          <p:cNvCxnSpPr/>
          <p:nvPr/>
        </p:nvCxnSpPr>
        <p:spPr>
          <a:xfrm>
            <a:off x="1517904" y="5596128"/>
            <a:ext cx="2560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152142" y="5393174"/>
            <a:ext cx="493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0</a:t>
            </a:r>
            <a:endParaRPr lang="de-DE" b="1" dirty="0"/>
          </a:p>
        </p:txBody>
      </p:sp>
      <p:cxnSp>
        <p:nvCxnSpPr>
          <p:cNvPr id="12" name="Gerader Verbinder 11"/>
          <p:cNvCxnSpPr/>
          <p:nvPr/>
        </p:nvCxnSpPr>
        <p:spPr>
          <a:xfrm>
            <a:off x="2857149" y="5614416"/>
            <a:ext cx="0" cy="2011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 flipH="1">
            <a:off x="3931920" y="5613523"/>
            <a:ext cx="1" cy="2020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>
          <a:xfrm>
            <a:off x="5020055" y="5632703"/>
            <a:ext cx="0" cy="2194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/>
          <p:cNvCxnSpPr/>
          <p:nvPr/>
        </p:nvCxnSpPr>
        <p:spPr>
          <a:xfrm>
            <a:off x="6089904" y="5613523"/>
            <a:ext cx="0" cy="20206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7168895" y="5614414"/>
            <a:ext cx="0" cy="21945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>
            <a:off x="8266176" y="5596127"/>
            <a:ext cx="9144" cy="2377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/>
          <p:cNvCxnSpPr/>
          <p:nvPr/>
        </p:nvCxnSpPr>
        <p:spPr>
          <a:xfrm>
            <a:off x="1517904" y="1993392"/>
            <a:ext cx="25603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feld 42"/>
          <p:cNvSpPr txBox="1"/>
          <p:nvPr/>
        </p:nvSpPr>
        <p:spPr>
          <a:xfrm>
            <a:off x="585217" y="1808727"/>
            <a:ext cx="950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100.000</a:t>
            </a:r>
            <a:endParaRPr lang="de-DE" b="1" dirty="0"/>
          </a:p>
        </p:txBody>
      </p:sp>
      <p:cxnSp>
        <p:nvCxnSpPr>
          <p:cNvPr id="45" name="Gerader Verbinder 44"/>
          <p:cNvCxnSpPr/>
          <p:nvPr/>
        </p:nvCxnSpPr>
        <p:spPr>
          <a:xfrm>
            <a:off x="1773935" y="5596127"/>
            <a:ext cx="0" cy="2377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feld 53"/>
          <p:cNvSpPr txBox="1"/>
          <p:nvPr/>
        </p:nvSpPr>
        <p:spPr>
          <a:xfrm>
            <a:off x="1444752" y="5815584"/>
            <a:ext cx="6949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2005</a:t>
            </a:r>
            <a:endParaRPr lang="de-DE" b="1" dirty="0"/>
          </a:p>
        </p:txBody>
      </p:sp>
      <p:sp>
        <p:nvSpPr>
          <p:cNvPr id="55" name="Textfeld 54"/>
          <p:cNvSpPr txBox="1"/>
          <p:nvPr/>
        </p:nvSpPr>
        <p:spPr>
          <a:xfrm>
            <a:off x="2523742" y="5815584"/>
            <a:ext cx="676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2020</a:t>
            </a:r>
            <a:endParaRPr lang="de-DE" b="1" dirty="0"/>
          </a:p>
        </p:txBody>
      </p:sp>
      <p:sp>
        <p:nvSpPr>
          <p:cNvPr id="56" name="Textfeld 55"/>
          <p:cNvSpPr txBox="1"/>
          <p:nvPr/>
        </p:nvSpPr>
        <p:spPr>
          <a:xfrm>
            <a:off x="3602736" y="5815584"/>
            <a:ext cx="731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2035</a:t>
            </a:r>
            <a:endParaRPr lang="de-DE" b="1" dirty="0"/>
          </a:p>
        </p:txBody>
      </p:sp>
      <p:sp>
        <p:nvSpPr>
          <p:cNvPr id="57" name="Textfeld 56"/>
          <p:cNvSpPr txBox="1"/>
          <p:nvPr/>
        </p:nvSpPr>
        <p:spPr>
          <a:xfrm>
            <a:off x="4681728" y="5815584"/>
            <a:ext cx="676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2050</a:t>
            </a:r>
            <a:endParaRPr lang="de-DE" b="1" dirty="0"/>
          </a:p>
        </p:txBody>
      </p:sp>
      <p:sp>
        <p:nvSpPr>
          <p:cNvPr id="58" name="Textfeld 57"/>
          <p:cNvSpPr txBox="1"/>
          <p:nvPr/>
        </p:nvSpPr>
        <p:spPr>
          <a:xfrm>
            <a:off x="5760721" y="5815584"/>
            <a:ext cx="676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2065</a:t>
            </a:r>
            <a:endParaRPr lang="de-DE" b="1" dirty="0"/>
          </a:p>
        </p:txBody>
      </p:sp>
      <p:sp>
        <p:nvSpPr>
          <p:cNvPr id="59" name="Textfeld 58"/>
          <p:cNvSpPr txBox="1"/>
          <p:nvPr/>
        </p:nvSpPr>
        <p:spPr>
          <a:xfrm>
            <a:off x="6858002" y="5815584"/>
            <a:ext cx="69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2080</a:t>
            </a:r>
            <a:endParaRPr lang="de-DE" b="1" dirty="0"/>
          </a:p>
        </p:txBody>
      </p:sp>
      <p:sp>
        <p:nvSpPr>
          <p:cNvPr id="60" name="Textfeld 59"/>
          <p:cNvSpPr txBox="1"/>
          <p:nvPr/>
        </p:nvSpPr>
        <p:spPr>
          <a:xfrm>
            <a:off x="7973567" y="5815584"/>
            <a:ext cx="69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2095</a:t>
            </a:r>
            <a:endParaRPr lang="de-DE" b="1" dirty="0"/>
          </a:p>
        </p:txBody>
      </p:sp>
      <p:sp>
        <p:nvSpPr>
          <p:cNvPr id="63" name="Textfeld 62"/>
          <p:cNvSpPr txBox="1"/>
          <p:nvPr/>
        </p:nvSpPr>
        <p:spPr>
          <a:xfrm>
            <a:off x="149426" y="1375615"/>
            <a:ext cx="461665" cy="463355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Menge Kohlendioxid in Millionen Tonnen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feld 63"/>
          <p:cNvSpPr txBox="1"/>
          <p:nvPr/>
        </p:nvSpPr>
        <p:spPr>
          <a:xfrm>
            <a:off x="4036295" y="6170413"/>
            <a:ext cx="2062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Jahresangaben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Freihandform 67"/>
          <p:cNvSpPr/>
          <p:nvPr/>
        </p:nvSpPr>
        <p:spPr>
          <a:xfrm>
            <a:off x="1772529" y="3608363"/>
            <a:ext cx="3249637" cy="1033975"/>
          </a:xfrm>
          <a:custGeom>
            <a:avLst/>
            <a:gdLst>
              <a:gd name="connsiteX0" fmla="*/ 0 w 3249637"/>
              <a:gd name="connsiteY0" fmla="*/ 1033975 h 1033975"/>
              <a:gd name="connsiteX1" fmla="*/ 1076179 w 3249637"/>
              <a:gd name="connsiteY1" fmla="*/ 731520 h 1033975"/>
              <a:gd name="connsiteX2" fmla="*/ 2173459 w 3249637"/>
              <a:gd name="connsiteY2" fmla="*/ 358726 h 1033975"/>
              <a:gd name="connsiteX3" fmla="*/ 3249637 w 3249637"/>
              <a:gd name="connsiteY3" fmla="*/ 0 h 1033975"/>
              <a:gd name="connsiteX4" fmla="*/ 3242603 w 3249637"/>
              <a:gd name="connsiteY4" fmla="*/ 0 h 103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9637" h="1033975">
                <a:moveTo>
                  <a:pt x="0" y="1033975"/>
                </a:moveTo>
                <a:lnTo>
                  <a:pt x="1076179" y="731520"/>
                </a:lnTo>
                <a:lnTo>
                  <a:pt x="2173459" y="358726"/>
                </a:lnTo>
                <a:lnTo>
                  <a:pt x="3249637" y="0"/>
                </a:lnTo>
                <a:lnTo>
                  <a:pt x="3242603" y="0"/>
                </a:ln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Freihandform 68"/>
          <p:cNvSpPr/>
          <p:nvPr/>
        </p:nvSpPr>
        <p:spPr>
          <a:xfrm>
            <a:off x="5015132" y="2715065"/>
            <a:ext cx="3249637" cy="893298"/>
          </a:xfrm>
          <a:custGeom>
            <a:avLst/>
            <a:gdLst>
              <a:gd name="connsiteX0" fmla="*/ 0 w 3249637"/>
              <a:gd name="connsiteY0" fmla="*/ 893298 h 893298"/>
              <a:gd name="connsiteX1" fmla="*/ 1090246 w 3249637"/>
              <a:gd name="connsiteY1" fmla="*/ 654147 h 893298"/>
              <a:gd name="connsiteX2" fmla="*/ 2166425 w 3249637"/>
              <a:gd name="connsiteY2" fmla="*/ 253218 h 893298"/>
              <a:gd name="connsiteX3" fmla="*/ 3242603 w 3249637"/>
              <a:gd name="connsiteY3" fmla="*/ 0 h 893298"/>
              <a:gd name="connsiteX4" fmla="*/ 3249637 w 3249637"/>
              <a:gd name="connsiteY4" fmla="*/ 0 h 893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9637" h="893298">
                <a:moveTo>
                  <a:pt x="0" y="893298"/>
                </a:moveTo>
                <a:lnTo>
                  <a:pt x="1090246" y="654147"/>
                </a:lnTo>
                <a:lnTo>
                  <a:pt x="2166425" y="253218"/>
                </a:lnTo>
                <a:lnTo>
                  <a:pt x="3242603" y="0"/>
                </a:lnTo>
                <a:lnTo>
                  <a:pt x="3249637" y="0"/>
                </a:ln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Freihandform 74"/>
          <p:cNvSpPr/>
          <p:nvPr/>
        </p:nvSpPr>
        <p:spPr>
          <a:xfrm>
            <a:off x="8261405" y="4023360"/>
            <a:ext cx="0" cy="755374"/>
          </a:xfrm>
          <a:custGeom>
            <a:avLst/>
            <a:gdLst>
              <a:gd name="connsiteX0" fmla="*/ 0 w 0"/>
              <a:gd name="connsiteY0" fmla="*/ 755374 h 755374"/>
              <a:gd name="connsiteX1" fmla="*/ 0 w 0"/>
              <a:gd name="connsiteY1" fmla="*/ 0 h 755374"/>
              <a:gd name="connsiteX2" fmla="*/ 0 w 0"/>
              <a:gd name="connsiteY2" fmla="*/ 0 h 755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h="755374">
                <a:moveTo>
                  <a:pt x="0" y="755374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7" name="Freihandform 76"/>
          <p:cNvSpPr/>
          <p:nvPr/>
        </p:nvSpPr>
        <p:spPr>
          <a:xfrm>
            <a:off x="1781175" y="3971925"/>
            <a:ext cx="6486525" cy="819150"/>
          </a:xfrm>
          <a:custGeom>
            <a:avLst/>
            <a:gdLst>
              <a:gd name="connsiteX0" fmla="*/ 0 w 6486525"/>
              <a:gd name="connsiteY0" fmla="*/ 685800 h 819150"/>
              <a:gd name="connsiteX1" fmla="*/ 723900 w 6486525"/>
              <a:gd name="connsiteY1" fmla="*/ 542925 h 819150"/>
              <a:gd name="connsiteX2" fmla="*/ 1457325 w 6486525"/>
              <a:gd name="connsiteY2" fmla="*/ 381000 h 819150"/>
              <a:gd name="connsiteX3" fmla="*/ 2162175 w 6486525"/>
              <a:gd name="connsiteY3" fmla="*/ 200025 h 819150"/>
              <a:gd name="connsiteX4" fmla="*/ 3600450 w 6486525"/>
              <a:gd name="connsiteY4" fmla="*/ 114300 h 819150"/>
              <a:gd name="connsiteX5" fmla="*/ 4324350 w 6486525"/>
              <a:gd name="connsiteY5" fmla="*/ 76200 h 819150"/>
              <a:gd name="connsiteX6" fmla="*/ 5048250 w 6486525"/>
              <a:gd name="connsiteY6" fmla="*/ 19050 h 819150"/>
              <a:gd name="connsiteX7" fmla="*/ 5438775 w 6486525"/>
              <a:gd name="connsiteY7" fmla="*/ 0 h 819150"/>
              <a:gd name="connsiteX8" fmla="*/ 5762625 w 6486525"/>
              <a:gd name="connsiteY8" fmla="*/ 19050 h 819150"/>
              <a:gd name="connsiteX9" fmla="*/ 6486525 w 6486525"/>
              <a:gd name="connsiteY9" fmla="*/ 57150 h 819150"/>
              <a:gd name="connsiteX10" fmla="*/ 6486525 w 6486525"/>
              <a:gd name="connsiteY10" fmla="*/ 819150 h 819150"/>
              <a:gd name="connsiteX11" fmla="*/ 5391150 w 6486525"/>
              <a:gd name="connsiteY11" fmla="*/ 723900 h 819150"/>
              <a:gd name="connsiteX12" fmla="*/ 4324350 w 6486525"/>
              <a:gd name="connsiteY12" fmla="*/ 600075 h 819150"/>
              <a:gd name="connsiteX13" fmla="*/ 3286125 w 6486525"/>
              <a:gd name="connsiteY13" fmla="*/ 428625 h 819150"/>
              <a:gd name="connsiteX14" fmla="*/ 2152650 w 6486525"/>
              <a:gd name="connsiteY14" fmla="*/ 390525 h 819150"/>
              <a:gd name="connsiteX15" fmla="*/ 1447800 w 6486525"/>
              <a:gd name="connsiteY15" fmla="*/ 447675 h 819150"/>
              <a:gd name="connsiteX16" fmla="*/ 0 w 6486525"/>
              <a:gd name="connsiteY16" fmla="*/ 685800 h 819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486525" h="819150">
                <a:moveTo>
                  <a:pt x="0" y="685800"/>
                </a:moveTo>
                <a:lnTo>
                  <a:pt x="723900" y="542925"/>
                </a:lnTo>
                <a:lnTo>
                  <a:pt x="1457325" y="381000"/>
                </a:lnTo>
                <a:lnTo>
                  <a:pt x="2162175" y="200025"/>
                </a:lnTo>
                <a:lnTo>
                  <a:pt x="3600450" y="114300"/>
                </a:lnTo>
                <a:lnTo>
                  <a:pt x="4324350" y="76200"/>
                </a:lnTo>
                <a:lnTo>
                  <a:pt x="5048250" y="19050"/>
                </a:lnTo>
                <a:lnTo>
                  <a:pt x="5438775" y="0"/>
                </a:lnTo>
                <a:lnTo>
                  <a:pt x="5762625" y="19050"/>
                </a:lnTo>
                <a:lnTo>
                  <a:pt x="6486525" y="57150"/>
                </a:lnTo>
                <a:lnTo>
                  <a:pt x="6486525" y="819150"/>
                </a:lnTo>
                <a:lnTo>
                  <a:pt x="5391150" y="723900"/>
                </a:lnTo>
                <a:lnTo>
                  <a:pt x="4324350" y="600075"/>
                </a:lnTo>
                <a:lnTo>
                  <a:pt x="3286125" y="428625"/>
                </a:lnTo>
                <a:lnTo>
                  <a:pt x="2152650" y="390525"/>
                </a:lnTo>
                <a:lnTo>
                  <a:pt x="1447800" y="447675"/>
                </a:lnTo>
                <a:lnTo>
                  <a:pt x="0" y="685800"/>
                </a:lnTo>
                <a:close/>
              </a:path>
            </a:pathLst>
          </a:cu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Textfeld 77"/>
          <p:cNvSpPr txBox="1"/>
          <p:nvPr/>
        </p:nvSpPr>
        <p:spPr>
          <a:xfrm>
            <a:off x="7453114" y="4216381"/>
            <a:ext cx="804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25 %</a:t>
            </a:r>
            <a:endParaRPr lang="de-DE" b="1" dirty="0"/>
          </a:p>
        </p:txBody>
      </p:sp>
      <p:sp>
        <p:nvSpPr>
          <p:cNvPr id="80" name="Freihandform 79"/>
          <p:cNvSpPr/>
          <p:nvPr/>
        </p:nvSpPr>
        <p:spPr>
          <a:xfrm>
            <a:off x="1765005" y="2721935"/>
            <a:ext cx="6507125" cy="1935125"/>
          </a:xfrm>
          <a:custGeom>
            <a:avLst/>
            <a:gdLst>
              <a:gd name="connsiteX0" fmla="*/ 0 w 6507125"/>
              <a:gd name="connsiteY0" fmla="*/ 1935125 h 1935125"/>
              <a:gd name="connsiteX1" fmla="*/ 1095153 w 6507125"/>
              <a:gd name="connsiteY1" fmla="*/ 1626781 h 1935125"/>
              <a:gd name="connsiteX2" fmla="*/ 2190307 w 6507125"/>
              <a:gd name="connsiteY2" fmla="*/ 1244009 h 1935125"/>
              <a:gd name="connsiteX3" fmla="*/ 3264195 w 6507125"/>
              <a:gd name="connsiteY3" fmla="*/ 882502 h 1935125"/>
              <a:gd name="connsiteX4" fmla="*/ 4338083 w 6507125"/>
              <a:gd name="connsiteY4" fmla="*/ 659218 h 1935125"/>
              <a:gd name="connsiteX5" fmla="*/ 5401339 w 6507125"/>
              <a:gd name="connsiteY5" fmla="*/ 255181 h 1935125"/>
              <a:gd name="connsiteX6" fmla="*/ 6496493 w 6507125"/>
              <a:gd name="connsiteY6" fmla="*/ 0 h 1935125"/>
              <a:gd name="connsiteX7" fmla="*/ 6507125 w 6507125"/>
              <a:gd name="connsiteY7" fmla="*/ 1297172 h 1935125"/>
              <a:gd name="connsiteX8" fmla="*/ 5465135 w 6507125"/>
              <a:gd name="connsiteY8" fmla="*/ 1254642 h 1935125"/>
              <a:gd name="connsiteX9" fmla="*/ 4338083 w 6507125"/>
              <a:gd name="connsiteY9" fmla="*/ 1329070 h 1935125"/>
              <a:gd name="connsiteX10" fmla="*/ 3232297 w 6507125"/>
              <a:gd name="connsiteY10" fmla="*/ 1392865 h 1935125"/>
              <a:gd name="connsiteX11" fmla="*/ 2179674 w 6507125"/>
              <a:gd name="connsiteY11" fmla="*/ 1456660 h 1935125"/>
              <a:gd name="connsiteX12" fmla="*/ 1041990 w 6507125"/>
              <a:gd name="connsiteY12" fmla="*/ 1722474 h 1935125"/>
              <a:gd name="connsiteX13" fmla="*/ 0 w 6507125"/>
              <a:gd name="connsiteY13" fmla="*/ 1935125 h 1935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07125" h="1935125">
                <a:moveTo>
                  <a:pt x="0" y="1935125"/>
                </a:moveTo>
                <a:lnTo>
                  <a:pt x="1095153" y="1626781"/>
                </a:lnTo>
                <a:lnTo>
                  <a:pt x="2190307" y="1244009"/>
                </a:lnTo>
                <a:lnTo>
                  <a:pt x="3264195" y="882502"/>
                </a:lnTo>
                <a:lnTo>
                  <a:pt x="4338083" y="659218"/>
                </a:lnTo>
                <a:lnTo>
                  <a:pt x="5401339" y="255181"/>
                </a:lnTo>
                <a:lnTo>
                  <a:pt x="6496493" y="0"/>
                </a:lnTo>
                <a:lnTo>
                  <a:pt x="6507125" y="1297172"/>
                </a:lnTo>
                <a:lnTo>
                  <a:pt x="5465135" y="1254642"/>
                </a:lnTo>
                <a:lnTo>
                  <a:pt x="4338083" y="1329070"/>
                </a:lnTo>
                <a:lnTo>
                  <a:pt x="3232297" y="1392865"/>
                </a:lnTo>
                <a:lnTo>
                  <a:pt x="2179674" y="1456660"/>
                </a:lnTo>
                <a:lnTo>
                  <a:pt x="1041990" y="1722474"/>
                </a:lnTo>
                <a:lnTo>
                  <a:pt x="0" y="1935125"/>
                </a:lnTo>
                <a:close/>
              </a:path>
            </a:pathLst>
          </a:custGeom>
          <a:solidFill>
            <a:srgbClr val="EEA512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1" name="Freihandform 80"/>
          <p:cNvSpPr/>
          <p:nvPr/>
        </p:nvSpPr>
        <p:spPr>
          <a:xfrm>
            <a:off x="1775637" y="4380614"/>
            <a:ext cx="6496493" cy="1233377"/>
          </a:xfrm>
          <a:custGeom>
            <a:avLst/>
            <a:gdLst>
              <a:gd name="connsiteX0" fmla="*/ 10633 w 6496493"/>
              <a:gd name="connsiteY0" fmla="*/ 276446 h 1233377"/>
              <a:gd name="connsiteX1" fmla="*/ 1456661 w 6496493"/>
              <a:gd name="connsiteY1" fmla="*/ 53163 h 1233377"/>
              <a:gd name="connsiteX2" fmla="*/ 2169042 w 6496493"/>
              <a:gd name="connsiteY2" fmla="*/ 0 h 1233377"/>
              <a:gd name="connsiteX3" fmla="*/ 3274828 w 6496493"/>
              <a:gd name="connsiteY3" fmla="*/ 21265 h 1233377"/>
              <a:gd name="connsiteX4" fmla="*/ 4327451 w 6496493"/>
              <a:gd name="connsiteY4" fmla="*/ 202019 h 1233377"/>
              <a:gd name="connsiteX5" fmla="*/ 5762847 w 6496493"/>
              <a:gd name="connsiteY5" fmla="*/ 361507 h 1233377"/>
              <a:gd name="connsiteX6" fmla="*/ 6485861 w 6496493"/>
              <a:gd name="connsiteY6" fmla="*/ 414670 h 1233377"/>
              <a:gd name="connsiteX7" fmla="*/ 6496493 w 6496493"/>
              <a:gd name="connsiteY7" fmla="*/ 1233377 h 1233377"/>
              <a:gd name="connsiteX8" fmla="*/ 0 w 6496493"/>
              <a:gd name="connsiteY8" fmla="*/ 1212112 h 1233377"/>
              <a:gd name="connsiteX9" fmla="*/ 10633 w 6496493"/>
              <a:gd name="connsiteY9" fmla="*/ 276446 h 1233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496493" h="1233377">
                <a:moveTo>
                  <a:pt x="10633" y="276446"/>
                </a:moveTo>
                <a:lnTo>
                  <a:pt x="1456661" y="53163"/>
                </a:lnTo>
                <a:lnTo>
                  <a:pt x="2169042" y="0"/>
                </a:lnTo>
                <a:lnTo>
                  <a:pt x="3274828" y="21265"/>
                </a:lnTo>
                <a:lnTo>
                  <a:pt x="4327451" y="202019"/>
                </a:lnTo>
                <a:lnTo>
                  <a:pt x="5762847" y="361507"/>
                </a:lnTo>
                <a:lnTo>
                  <a:pt x="6485861" y="414670"/>
                </a:lnTo>
                <a:lnTo>
                  <a:pt x="6496493" y="1233377"/>
                </a:lnTo>
                <a:lnTo>
                  <a:pt x="0" y="1212112"/>
                </a:lnTo>
                <a:lnTo>
                  <a:pt x="10633" y="276446"/>
                </a:lnTo>
                <a:close/>
              </a:path>
            </a:pathLst>
          </a:custGeom>
          <a:solidFill>
            <a:srgbClr val="FFFF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85" name="Gerade Verbindung mit Pfeil 84"/>
          <p:cNvCxnSpPr/>
          <p:nvPr/>
        </p:nvCxnSpPr>
        <p:spPr>
          <a:xfrm>
            <a:off x="8400146" y="2707213"/>
            <a:ext cx="0" cy="211357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feld 85"/>
          <p:cNvSpPr txBox="1"/>
          <p:nvPr/>
        </p:nvSpPr>
        <p:spPr>
          <a:xfrm>
            <a:off x="8536675" y="2586251"/>
            <a:ext cx="461665" cy="223454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de-DE" dirty="0"/>
              <a:t>n</a:t>
            </a:r>
            <a:r>
              <a:rPr lang="de-DE" dirty="0" smtClean="0"/>
              <a:t>otwendige Reduktion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628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Breitbild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Julia Simon</dc:creator>
  <cp:lastModifiedBy>Julia Simon</cp:lastModifiedBy>
  <cp:revision>9</cp:revision>
  <dcterms:created xsi:type="dcterms:W3CDTF">2013-11-22T11:14:42Z</dcterms:created>
  <dcterms:modified xsi:type="dcterms:W3CDTF">2014-07-30T13:20:29Z</dcterms:modified>
</cp:coreProperties>
</file>