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3" r:id="rId4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9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13.08.2011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476672" y="395533"/>
            <a:ext cx="6381328" cy="7488835"/>
            <a:chOff x="476672" y="395533"/>
            <a:chExt cx="6381328" cy="7488835"/>
          </a:xfrm>
        </p:grpSpPr>
        <p:sp>
          <p:nvSpPr>
            <p:cNvPr id="3" name="Gebogener Pfeil 2"/>
            <p:cNvSpPr/>
            <p:nvPr/>
          </p:nvSpPr>
          <p:spPr>
            <a:xfrm rot="15885131">
              <a:off x="809329" y="2843806"/>
              <a:ext cx="5040563" cy="5040562"/>
            </a:xfrm>
            <a:prstGeom prst="circularArrow">
              <a:avLst>
                <a:gd name="adj1" fmla="val 13981"/>
                <a:gd name="adj2" fmla="val 1142319"/>
                <a:gd name="adj3" fmla="val 20859030"/>
                <a:gd name="adj4" fmla="val 730347"/>
                <a:gd name="adj5" fmla="val 125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Pfeil nach rechts 3"/>
            <p:cNvSpPr/>
            <p:nvPr/>
          </p:nvSpPr>
          <p:spPr>
            <a:xfrm rot="5400000">
              <a:off x="2141476" y="1079609"/>
              <a:ext cx="2520280" cy="1152128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2465512" y="469285"/>
              <a:ext cx="19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Pyruvat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961456" y="1475653"/>
              <a:ext cx="29077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Acetyl-CoA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789040" y="3205589"/>
              <a:ext cx="13901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Citrat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4337720" y="4283968"/>
              <a:ext cx="2043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Isocitrat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446240" y="5581853"/>
              <a:ext cx="34117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  <a:sym typeface="Symbol"/>
                </a:rPr>
                <a:t>-</a:t>
              </a:r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  <a:sym typeface="Symbol"/>
                </a:rPr>
                <a:t>Ketoglutarat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3212976" y="6733981"/>
              <a:ext cx="33123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Succinyl-CoA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953344" y="6732240"/>
              <a:ext cx="21876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Succinat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476672" y="5581853"/>
              <a:ext cx="21602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Fumarat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548680" y="4285709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Malat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737320" y="3205589"/>
              <a:ext cx="26916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Oxalacetat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/>
          <p:cNvSpPr txBox="1"/>
          <p:nvPr/>
        </p:nvSpPr>
        <p:spPr>
          <a:xfrm>
            <a:off x="-27384" y="377991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NADH</a:t>
            </a:r>
            <a:endParaRPr lang="de-D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-27384" y="6228184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FADH</a:t>
            </a:r>
            <a:r>
              <a:rPr lang="de-DE" sz="32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de-D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852936" y="773164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GTP</a:t>
            </a:r>
            <a:endParaRPr lang="de-D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476672" y="395533"/>
            <a:ext cx="6381328" cy="7488835"/>
            <a:chOff x="476672" y="395533"/>
            <a:chExt cx="6381328" cy="7488835"/>
          </a:xfrm>
        </p:grpSpPr>
        <p:sp>
          <p:nvSpPr>
            <p:cNvPr id="21" name="Gebogener Pfeil 20"/>
            <p:cNvSpPr/>
            <p:nvPr/>
          </p:nvSpPr>
          <p:spPr>
            <a:xfrm rot="15885131">
              <a:off x="809329" y="2843806"/>
              <a:ext cx="5040563" cy="5040562"/>
            </a:xfrm>
            <a:prstGeom prst="circularArrow">
              <a:avLst>
                <a:gd name="adj1" fmla="val 13981"/>
                <a:gd name="adj2" fmla="val 1142319"/>
                <a:gd name="adj3" fmla="val 20859030"/>
                <a:gd name="adj4" fmla="val 730347"/>
                <a:gd name="adj5" fmla="val 125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Pfeil nach rechts 21"/>
            <p:cNvSpPr/>
            <p:nvPr/>
          </p:nvSpPr>
          <p:spPr>
            <a:xfrm rot="5400000">
              <a:off x="2141476" y="1079609"/>
              <a:ext cx="2520280" cy="1152128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2465512" y="469285"/>
              <a:ext cx="19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Pyruvat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1961456" y="1475653"/>
              <a:ext cx="29077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Acetyl-CoA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3789040" y="3205589"/>
              <a:ext cx="13901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Citrat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4337720" y="4283968"/>
              <a:ext cx="2043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Isocitrat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3446240" y="5581853"/>
              <a:ext cx="34117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  <a:sym typeface="Symbol"/>
                </a:rPr>
                <a:t>-</a:t>
              </a:r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  <a:sym typeface="Symbol"/>
                </a:rPr>
                <a:t>Ketoglutarat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3212976" y="6733981"/>
              <a:ext cx="33123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Succinyl-CoA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953344" y="6732240"/>
              <a:ext cx="21876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Succinat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476672" y="5581853"/>
              <a:ext cx="21602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Fumarat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548680" y="4285709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Malat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737320" y="3205589"/>
              <a:ext cx="26916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Oxalacetat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feld 16"/>
          <p:cNvSpPr txBox="1"/>
          <p:nvPr/>
        </p:nvSpPr>
        <p:spPr>
          <a:xfrm>
            <a:off x="5517232" y="500404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NADH</a:t>
            </a:r>
            <a:endParaRPr lang="de-D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517232" y="622818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NADH</a:t>
            </a:r>
            <a:endParaRPr lang="de-D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hteckiger Pfeil 34"/>
          <p:cNvSpPr/>
          <p:nvPr/>
        </p:nvSpPr>
        <p:spPr>
          <a:xfrm flipV="1">
            <a:off x="5085184" y="5004048"/>
            <a:ext cx="432048" cy="36004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6" name="Rechteckiger Pfeil 35"/>
          <p:cNvSpPr/>
          <p:nvPr/>
        </p:nvSpPr>
        <p:spPr>
          <a:xfrm flipV="1">
            <a:off x="4869160" y="6228184"/>
            <a:ext cx="648072" cy="36004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7" name="Rechteckiger Pfeil 36"/>
          <p:cNvSpPr/>
          <p:nvPr/>
        </p:nvSpPr>
        <p:spPr>
          <a:xfrm flipH="1">
            <a:off x="1268760" y="6372200"/>
            <a:ext cx="512440" cy="36004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8" name="Rechteckiger Pfeil 37"/>
          <p:cNvSpPr/>
          <p:nvPr/>
        </p:nvSpPr>
        <p:spPr>
          <a:xfrm flipH="1">
            <a:off x="1268760" y="3995936"/>
            <a:ext cx="504056" cy="36004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9" name="Rechteckiger Pfeil 38"/>
          <p:cNvSpPr/>
          <p:nvPr/>
        </p:nvSpPr>
        <p:spPr>
          <a:xfrm rot="5400000" flipV="1">
            <a:off x="3320988" y="7416316"/>
            <a:ext cx="432048" cy="36004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Gerade Verbindung mit Pfeil 71"/>
          <p:cNvCxnSpPr/>
          <p:nvPr/>
        </p:nvCxnSpPr>
        <p:spPr>
          <a:xfrm rot="16200000" flipH="1">
            <a:off x="3392996" y="5760132"/>
            <a:ext cx="792088" cy="43204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pieren 14"/>
          <p:cNvGrpSpPr/>
          <p:nvPr/>
        </p:nvGrpSpPr>
        <p:grpSpPr>
          <a:xfrm>
            <a:off x="476672" y="395533"/>
            <a:ext cx="6381328" cy="7488835"/>
            <a:chOff x="476672" y="395533"/>
            <a:chExt cx="6381328" cy="7488835"/>
          </a:xfrm>
        </p:grpSpPr>
        <p:sp>
          <p:nvSpPr>
            <p:cNvPr id="17" name="Pfeil nach rechts 16"/>
            <p:cNvSpPr/>
            <p:nvPr/>
          </p:nvSpPr>
          <p:spPr>
            <a:xfrm rot="5400000">
              <a:off x="2141476" y="1079609"/>
              <a:ext cx="2520280" cy="1152128"/>
            </a:xfrm>
            <a:prstGeom prst="right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Gebogener Pfeil 15"/>
            <p:cNvSpPr/>
            <p:nvPr/>
          </p:nvSpPr>
          <p:spPr>
            <a:xfrm rot="15885131">
              <a:off x="809329" y="2843806"/>
              <a:ext cx="5040563" cy="5040562"/>
            </a:xfrm>
            <a:prstGeom prst="circularArrow">
              <a:avLst>
                <a:gd name="adj1" fmla="val 13981"/>
                <a:gd name="adj2" fmla="val 1142319"/>
                <a:gd name="adj3" fmla="val 20859030"/>
                <a:gd name="adj4" fmla="val 730347"/>
                <a:gd name="adj5" fmla="val 1250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2465512" y="469285"/>
              <a:ext cx="19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Pyruvat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3789040" y="3205589"/>
              <a:ext cx="13901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Citrat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337720" y="4283968"/>
              <a:ext cx="2043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Isocitrat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3284984" y="6732240"/>
              <a:ext cx="33123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Succinyl-CoA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953344" y="6732240"/>
              <a:ext cx="21876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Succinat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476672" y="5581853"/>
              <a:ext cx="21602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Fumarat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48680" y="4285709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Malat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737320" y="3205589"/>
              <a:ext cx="26916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Oxalacetat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1961456" y="1475653"/>
              <a:ext cx="29077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Acetyl-CoA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3446240" y="5581853"/>
              <a:ext cx="34117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  <a:sym typeface="Symbol"/>
                </a:rPr>
                <a:t>-</a:t>
              </a:r>
              <a:r>
                <a:rPr lang="de-DE" sz="3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  <a:sym typeface="Symbol"/>
                </a:rPr>
                <a:t>Ketoglutarat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" name="Ellipse 27"/>
          <p:cNvSpPr/>
          <p:nvPr/>
        </p:nvSpPr>
        <p:spPr>
          <a:xfrm>
            <a:off x="3140968" y="1043608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4581128" y="5004048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3140968" y="3131840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4077072" y="6228184"/>
            <a:ext cx="576064" cy="57606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/>
          <p:cNvSpPr txBox="1"/>
          <p:nvPr/>
        </p:nvSpPr>
        <p:spPr>
          <a:xfrm>
            <a:off x="2636912" y="4995337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NADH</a:t>
            </a:r>
            <a:endParaRPr lang="de-D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4725144" y="6228184"/>
            <a:ext cx="576064" cy="57606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/>
          <p:cNvSpPr/>
          <p:nvPr/>
        </p:nvSpPr>
        <p:spPr>
          <a:xfrm>
            <a:off x="5229200" y="5004048"/>
            <a:ext cx="576064" cy="57606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5877272" y="4790926"/>
            <a:ext cx="11521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</a:t>
            </a:r>
            <a:r>
              <a:rPr lang="de-DE" sz="3200" b="1" baseline="30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br>
              <a:rPr lang="de-DE" sz="3200" b="1" baseline="30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de-DE" sz="3200" b="1" baseline="30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ADP</a:t>
            </a:r>
            <a:endParaRPr lang="de-DE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5517232" y="6228184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</a:t>
            </a:r>
            <a:r>
              <a:rPr lang="de-DE" sz="3200" b="1" baseline="30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endParaRPr lang="de-DE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5877272" y="4788024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</a:t>
            </a:r>
            <a:r>
              <a:rPr lang="de-DE" sz="3200" b="1" baseline="30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endParaRPr lang="de-DE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1556792" y="104360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NADH</a:t>
            </a:r>
            <a:endParaRPr lang="de-D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Gerade Verbindung mit Pfeil 60"/>
          <p:cNvCxnSpPr/>
          <p:nvPr/>
        </p:nvCxnSpPr>
        <p:spPr>
          <a:xfrm rot="5400000" flipH="1" flipV="1">
            <a:off x="2888146" y="4463194"/>
            <a:ext cx="1080120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/>
          <p:nvPr/>
        </p:nvCxnSpPr>
        <p:spPr>
          <a:xfrm>
            <a:off x="4005064" y="5292080"/>
            <a:ext cx="504056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Bildschirmpräsentation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cp:lastModifiedBy>Your User Name</cp:lastModifiedBy>
  <cp:revision>8</cp:revision>
  <dcterms:modified xsi:type="dcterms:W3CDTF">2011-08-13T20:13:26Z</dcterms:modified>
</cp:coreProperties>
</file>