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64" y="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F7E4D32-247B-4412-BCDC-69D6E3AC35C2}" type="slidenum">
              <a:t>‹Nr.›</a:t>
            </a:fld>
            <a:endParaRPr lang="de-DE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28330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2A01C81-BCA5-4050-AD6D-0A2CD87B686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55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E636132-EF78-4023-925A-87778F0BA217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864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0CA7E3A-81BB-40F8-8B15-71B7B2785CFE}" type="slidenum">
              <a:t>10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223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E387FC4-52BC-410C-AF5B-264F4B6129CC}" type="slidenum">
              <a:t>11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808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446ABEF-7903-4767-AF1B-A7C1B505AF30}" type="slidenum">
              <a:t>12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378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6BAC963-3F11-4E40-87C8-703A51D92705}" type="slidenum">
              <a:t>2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02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41A733F-4125-4E38-B702-3D332EA7B7F4}" type="slidenum">
              <a:t>3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79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2F64A0D-26D1-4D35-8E03-18890425794F}" type="slidenum">
              <a:t>4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242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74E7F8E-0221-4A15-972B-2F49FC45A14C}" type="slidenum">
              <a:t>5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118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F1AAFDC-A59D-40D0-AF10-F02D413648BA}" type="slidenum">
              <a:t>6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04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0219303-8F9F-4B11-956D-045210B79CE5}" type="slidenum">
              <a:t>7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376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0064110-B1B0-4D4E-B237-498F1C9B4B9F}" type="slidenum">
              <a:t>8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561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4D4DDEC-368C-4284-AFF5-69DAB1873D5E}" type="slidenum">
              <a:t>9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11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2802A9-EB44-4B9F-B082-E40AD551AC1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76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1DBA47-64A4-4F49-B16F-1848F82145F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6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6BB8A7-EC55-4899-86DD-74A4561474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97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7CDDFA-6A9D-4B9E-9ACE-05DA43B5EE5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4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C355A7-75F6-47C5-9B59-D283F43E96D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50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07E426-DFB1-46F6-9247-B10B4C42D4D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49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53B1CF-CD7E-4EE4-BAA7-BD2008E5644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74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B3EC3C-3A9A-4570-8F3D-4DC8329FA54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97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3E3B9C-967C-47FD-8A3B-75C55B39375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66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0C6BF8-6FA7-47AD-AA9A-61F9FBC4572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82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1D2A60-095B-4ACA-880F-18C476DAE29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64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6E949AF-8FBD-4251-A949-1DFD9591EBFE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de-DE" sz="4400" b="0" i="0" u="none" strike="noStrike" kern="1200">
          <a:ln>
            <a:noFill/>
          </a:ln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de-DE" sz="32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" y="0"/>
            <a:ext cx="8705405" cy="7559675"/>
          </a:xfrm>
          <a:prstGeom prst="rect">
            <a:avLst/>
          </a:prstGeom>
        </p:spPr>
      </p:pic>
      <p:sp>
        <p:nvSpPr>
          <p:cNvPr id="3" name="Freihandform 2"/>
          <p:cNvSpPr/>
          <p:nvPr/>
        </p:nvSpPr>
        <p:spPr>
          <a:xfrm>
            <a:off x="5753704" y="2281368"/>
            <a:ext cx="792000" cy="108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63500">
            <a:solidFill>
              <a:srgbClr val="0000FF"/>
            </a:solidFill>
            <a:prstDash val="solid"/>
          </a:ln>
        </p:spPr>
        <p:txBody>
          <a:bodyPr vert="horz" wrap="none" lIns="126000" tIns="81000" rIns="126000" bIns="81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593846"/>
            <a:ext cx="9071640" cy="677108"/>
          </a:xfrm>
        </p:spPr>
        <p:txBody>
          <a:bodyPr>
            <a:spAutoFit/>
          </a:bodyPr>
          <a:lstStyle/>
          <a:p>
            <a:pPr lvl="0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Test und Auswahl der Substanzen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384440"/>
          </a:xfrm>
        </p:spPr>
        <p:txBody>
          <a:bodyPr/>
          <a:lstStyle/>
          <a:p>
            <a:pPr lvl="0"/>
            <a:r>
              <a:rPr lang="de-DE" sz="24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Parallelsynthese</a:t>
            </a:r>
          </a:p>
          <a:p>
            <a:pPr marL="342900" lvl="0" indent="-342900">
              <a:buSzPct val="60000"/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Wirkende Substanz leicht identifizierbar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384440"/>
          </a:xfrm>
        </p:spPr>
        <p:txBody>
          <a:bodyPr/>
          <a:lstStyle/>
          <a:p>
            <a:pPr lvl="0"/>
            <a:r>
              <a:rPr lang="de-DE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 </a:t>
            </a:r>
            <a:r>
              <a:rPr lang="de-DE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Combine – Methode</a:t>
            </a:r>
          </a:p>
          <a:p>
            <a:pPr marL="342900" lvl="0" indent="-342900">
              <a:buSzPct val="60000"/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gewünschte Substanz muss zuerst aus Gemisch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herausgesucht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</a:p>
          <a:p>
            <a:pPr marL="342900" lvl="0" indent="-342900">
              <a:buSzPct val="60000"/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Wirkung kann verfälscht werden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593846"/>
            <a:ext cx="9071640" cy="677108"/>
          </a:xfrm>
        </p:spPr>
        <p:txBody>
          <a:bodyPr>
            <a:spAutoFit/>
          </a:bodyPr>
          <a:lstStyle/>
          <a:p>
            <a:pPr lvl="0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Vergleich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4426920" cy="4051657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</a:pPr>
            <a:r>
              <a:rPr lang="de-DE" sz="24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Parallelsynthese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Viele Gefäße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Viele Reaktionsschritte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Einzelne Produkte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Wirkende Substanz leicht identifizierbar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5152680" y="1769040"/>
            <a:ext cx="4426920" cy="4384440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</a:pPr>
            <a:r>
              <a:rPr lang="de-DE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 </a:t>
            </a:r>
            <a:r>
              <a:rPr lang="de-DE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Combine – Methode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Wenige Gefäße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Wenige Reaktionsschritte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 Produktgemische</a:t>
            </a:r>
          </a:p>
          <a:p>
            <a:pPr marL="342900" lvl="0" indent="-342900">
              <a:lnSpc>
                <a:spcPct val="150000"/>
              </a:lnSpc>
              <a:spcBef>
                <a:spcPts val="567"/>
              </a:spcBef>
              <a:spcAft>
                <a:spcPts val="567"/>
              </a:spcAft>
              <a:buSzPct val="61000"/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Wirkende Substanz nur im Gemisch vorhanden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593846"/>
            <a:ext cx="9071640" cy="677108"/>
          </a:xfrm>
        </p:spPr>
        <p:txBody>
          <a:bodyPr>
            <a:spAutoFit/>
          </a:bodyPr>
          <a:lstStyle/>
          <a:p>
            <a:pPr lvl="0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Quellen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9144000" cy="5054547"/>
          </a:xfrm>
        </p:spPr>
        <p:txBody>
          <a:bodyPr/>
          <a:lstStyle/>
          <a:p>
            <a:pPr lvl="0">
              <a:buSzPct val="45000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Frobel, K. et al.: Kombinatorische Synthese in Chemie in unserer Zeit, 6, 30. Jahrgang, 1996, VCH Verlagsgesellschaft mbH, Weinheim, S. 270 – 285.</a:t>
            </a:r>
          </a:p>
          <a:p>
            <a:pPr lvl="0">
              <a:buSzPct val="45000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Bader, H. et al.: Kombinatorische Synthese in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ChemKon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4, 2007, S. 176 – 184.</a:t>
            </a:r>
          </a:p>
          <a:p>
            <a:pPr lvl="0">
              <a:buSzPct val="45000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http://www.berliner-zeitung.de/syntheseroboter-revolutionieren-mit-hilfe-der-kombinatorischen-chemie-die-pharmaforschung--arzneiwirkstoffe-koennen-rascher-geprueft-werden-vorsprung-durch-schnelles-kombinieren-15990418, 17.07.18.</a:t>
            </a:r>
          </a:p>
          <a:p>
            <a:pPr lvl="0">
              <a:buSzPct val="45000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http://flexikon.doccheck.com/de/Exenatid, 17.07.18.</a:t>
            </a:r>
          </a:p>
          <a:p>
            <a:pPr lvl="0">
              <a:buSzPct val="45000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http://www.git-labor.de/forschung/chemie-physik/automatisierung-im-syntheselabor, 17.07.18.</a:t>
            </a:r>
          </a:p>
          <a:p>
            <a:pPr lvl="0">
              <a:buSzPct val="45000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https://en.wikipedia.org/wiki/Exenatide#/media/File:Exenatide_sequence.svg, 17.07.18.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593846"/>
            <a:ext cx="9071640" cy="677108"/>
          </a:xfrm>
        </p:spPr>
        <p:txBody>
          <a:bodyPr>
            <a:spAutoFit/>
          </a:bodyPr>
          <a:lstStyle/>
          <a:p>
            <a:pPr lvl="0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Exenatid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84659" y="1841827"/>
            <a:ext cx="8910319" cy="23911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600" b="0" i="0" u="none" strike="noStrike" kern="1200" dirty="0" smtClean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Aminosäuren-Sequenz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2600" b="0" i="0" u="none" strike="noStrike" kern="1200" dirty="0" smtClean="0">
              <a:ln>
                <a:noFill/>
              </a:ln>
              <a:latin typeface="Arial" panose="020B0604020202020204" pitchFamily="34" charset="0"/>
              <a:ea typeface="Droid Sans Fallback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600" b="0" i="0" u="none" strike="noStrike" kern="1200" dirty="0" smtClean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His 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Gly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Glu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Gly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Thr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Phe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Thr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Ser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Asp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Leu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Ser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Lys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Gln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Met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Glu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Glu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Glu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Ala – Val – Arg – Leu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Phe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Ile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Glu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Trp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Leu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Lys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Asn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Gly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Gly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Pro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Ser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Ser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Gly</a:t>
            </a:r>
            <a:r>
              <a:rPr lang="de-DE" sz="2600" b="0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– Ala – Pro – Pro – Pro – </a:t>
            </a:r>
            <a:r>
              <a:rPr lang="de-DE" sz="2600" b="0" i="0" u="none" strike="noStrike" kern="1200" dirty="0" err="1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Ser</a:t>
            </a:r>
            <a:endParaRPr lang="de-DE" sz="2600" b="0" i="0" u="none" strike="noStrike" kern="1200" dirty="0">
              <a:ln>
                <a:noFill/>
              </a:ln>
              <a:latin typeface="Arial" panose="020B0604020202020204" pitchFamily="34" charset="0"/>
              <a:ea typeface="Droid Sans Fallback" pitchFamily="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255292"/>
            <a:ext cx="9071640" cy="1354217"/>
          </a:xfrm>
        </p:spPr>
        <p:txBody>
          <a:bodyPr>
            <a:spAutoFit/>
          </a:bodyPr>
          <a:lstStyle/>
          <a:p>
            <a:pPr lvl="0"/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Molecular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odelling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Substanzbibliothek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32" y="2042933"/>
            <a:ext cx="4913737" cy="4869067"/>
          </a:xfrm>
          <a:prstGeom prst="rect">
            <a:avLst/>
          </a:prstGeom>
        </p:spPr>
      </p:pic>
      <p:sp>
        <p:nvSpPr>
          <p:cNvPr id="6" name="Freihandform 5"/>
          <p:cNvSpPr/>
          <p:nvPr/>
        </p:nvSpPr>
        <p:spPr>
          <a:xfrm>
            <a:off x="8914840" y="3220336"/>
            <a:ext cx="864000" cy="864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4588336" y="3989496"/>
            <a:ext cx="864000" cy="79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3" y="2042933"/>
            <a:ext cx="3645758" cy="48774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ihandform 2"/>
          <p:cNvSpPr/>
          <p:nvPr/>
        </p:nvSpPr>
        <p:spPr>
          <a:xfrm>
            <a:off x="1050120" y="2418171"/>
            <a:ext cx="1499759" cy="14997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4807800" y="4080600"/>
            <a:ext cx="1227240" cy="1226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6171120" y="4080600"/>
            <a:ext cx="1227240" cy="1226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6" name="Freihandform 5"/>
          <p:cNvSpPr/>
          <p:nvPr/>
        </p:nvSpPr>
        <p:spPr>
          <a:xfrm>
            <a:off x="7534800" y="4080600"/>
            <a:ext cx="1227240" cy="1226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cxnSp>
        <p:nvCxnSpPr>
          <p:cNvPr id="7" name="Gekrümmter Verbinder 6"/>
          <p:cNvCxnSpPr>
            <a:endCxn id="4" idx="3"/>
          </p:cNvCxnSpPr>
          <p:nvPr/>
        </p:nvCxnSpPr>
        <p:spPr>
          <a:xfrm>
            <a:off x="2549879" y="3238482"/>
            <a:ext cx="2257921" cy="1455558"/>
          </a:xfrm>
          <a:prstGeom prst="curvedConnector3">
            <a:avLst>
              <a:gd name="adj1" fmla="val 50000"/>
            </a:avLst>
          </a:prstGeom>
          <a:noFill/>
          <a:ln w="72000">
            <a:solidFill>
              <a:srgbClr val="0000FF"/>
            </a:solidFill>
            <a:prstDash val="solid"/>
          </a:ln>
        </p:spPr>
      </p:cxnSp>
      <p:grpSp>
        <p:nvGrpSpPr>
          <p:cNvPr id="9" name="Gruppieren 8"/>
          <p:cNvGrpSpPr/>
          <p:nvPr/>
        </p:nvGrpSpPr>
        <p:grpSpPr>
          <a:xfrm>
            <a:off x="2124000" y="6821506"/>
            <a:ext cx="1119316" cy="385831"/>
            <a:chOff x="2124000" y="6840360"/>
            <a:chExt cx="1119316" cy="385831"/>
          </a:xfrm>
        </p:grpSpPr>
        <p:sp>
          <p:nvSpPr>
            <p:cNvPr id="10" name="Freihandform 9"/>
            <p:cNvSpPr>
              <a:spLocks noMove="1" noResize="1"/>
            </p:cNvSpPr>
            <p:nvPr/>
          </p:nvSpPr>
          <p:spPr>
            <a:xfrm>
              <a:off x="2124000" y="691236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2520000" y="6840360"/>
              <a:ext cx="723316" cy="38583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de-DE" sz="2000" b="0" i="0" u="none" strike="noStrike" kern="1200" dirty="0">
                  <a:ln>
                    <a:noFill/>
                  </a:ln>
                  <a:latin typeface="Arial" panose="020B0604020202020204" pitchFamily="34" charset="0"/>
                  <a:ea typeface="Droid Sans Fallback" pitchFamily="2"/>
                  <a:cs typeface="Arial" panose="020B0604020202020204" pitchFamily="34" charset="0"/>
                </a:rPr>
                <a:t>Harz</a:t>
              </a: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3851999" y="6824520"/>
            <a:ext cx="1312412" cy="385831"/>
            <a:chOff x="3851999" y="6824520"/>
            <a:chExt cx="1312412" cy="385831"/>
          </a:xfrm>
        </p:grpSpPr>
        <p:sp>
          <p:nvSpPr>
            <p:cNvPr id="13" name="Gerader Verbinder 12"/>
            <p:cNvSpPr/>
            <p:nvPr/>
          </p:nvSpPr>
          <p:spPr>
            <a:xfrm>
              <a:off x="3851999" y="7026840"/>
              <a:ext cx="288001" cy="0"/>
            </a:xfrm>
            <a:prstGeom prst="line">
              <a:avLst/>
            </a:prstGeom>
            <a:noFill/>
            <a:ln w="72000">
              <a:solidFill>
                <a:srgbClr val="0000FF"/>
              </a:solidFill>
              <a:prstDash val="solid"/>
            </a:ln>
          </p:spPr>
          <p:txBody>
            <a:bodyPr vert="horz" wrap="none" lIns="126000" tIns="81000" rIns="126000" bIns="81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284000" y="6824520"/>
              <a:ext cx="880411" cy="38583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de-DE" sz="2000" b="0" i="0" u="none" strike="noStrike" kern="1200" dirty="0">
                  <a:ln>
                    <a:noFill/>
                  </a:ln>
                  <a:latin typeface="Arial" panose="020B0604020202020204" pitchFamily="34" charset="0"/>
                  <a:ea typeface="Droid Sans Fallback" pitchFamily="2"/>
                  <a:cs typeface="Arial" panose="020B0604020202020204" pitchFamily="34" charset="0"/>
                </a:rPr>
                <a:t>Linker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5652000" y="6840000"/>
            <a:ext cx="2018550" cy="385831"/>
            <a:chOff x="5652000" y="6840000"/>
            <a:chExt cx="2018550" cy="385831"/>
          </a:xfrm>
        </p:grpSpPr>
        <p:sp>
          <p:nvSpPr>
            <p:cNvPr id="16" name="Freihandform 15"/>
            <p:cNvSpPr>
              <a:spLocks noResize="1"/>
            </p:cNvSpPr>
            <p:nvPr/>
          </p:nvSpPr>
          <p:spPr>
            <a:xfrm>
              <a:off x="5652000" y="6912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7" name="Freihandform 16"/>
            <p:cNvSpPr>
              <a:spLocks noResize="1"/>
            </p:cNvSpPr>
            <p:nvPr/>
          </p:nvSpPr>
          <p:spPr>
            <a:xfrm>
              <a:off x="5940000" y="6912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8" name="Freihandform 17"/>
            <p:cNvSpPr>
              <a:spLocks noResize="1"/>
            </p:cNvSpPr>
            <p:nvPr/>
          </p:nvSpPr>
          <p:spPr>
            <a:xfrm>
              <a:off x="6263999" y="6912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6690240" y="6840000"/>
              <a:ext cx="980310" cy="38583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de-DE" sz="2000" b="0" i="0" u="none" strike="noStrike" kern="1200" dirty="0">
                  <a:ln>
                    <a:noFill/>
                  </a:ln>
                  <a:latin typeface="Arial" panose="020B0604020202020204" pitchFamily="34" charset="0"/>
                  <a:ea typeface="Droid Sans Fallback" pitchFamily="2"/>
                  <a:cs typeface="Arial" panose="020B0604020202020204" pitchFamily="34" charset="0"/>
                </a:rPr>
                <a:t>Edukte</a:t>
              </a:r>
            </a:p>
          </p:txBody>
        </p:sp>
      </p:grpSp>
      <p:sp>
        <p:nvSpPr>
          <p:cNvPr id="20" name="Rechteck 19"/>
          <p:cNvSpPr/>
          <p:nvPr/>
        </p:nvSpPr>
        <p:spPr>
          <a:xfrm>
            <a:off x="1800000" y="6732000"/>
            <a:ext cx="6480000" cy="503999"/>
          </a:xfrm>
          <a:prstGeom prst="rect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1" name="Titel 1"/>
          <p:cNvSpPr txBox="1">
            <a:spLocks/>
          </p:cNvSpPr>
          <p:nvPr/>
        </p:nvSpPr>
        <p:spPr>
          <a:xfrm>
            <a:off x="503999" y="59384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Liberation Sans" pitchFamily="18"/>
              </a:defRPr>
            </a:lvl1pPr>
          </a:lstStyle>
          <a:p>
            <a:r>
              <a:rPr lang="de-DE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Synthese der verschiedenen Stoffe</a:t>
            </a:r>
            <a:endParaRPr lang="de-DE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eihandform 21"/>
          <p:cNvSpPr/>
          <p:nvPr/>
        </p:nvSpPr>
        <p:spPr>
          <a:xfrm rot="2760000">
            <a:off x="2813263" y="3962479"/>
            <a:ext cx="681840" cy="149975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999999"/>
          </a:solidFill>
          <a:ln w="0">
            <a:solidFill>
              <a:srgbClr val="999999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2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6" grpId="0" animBg="1"/>
      <p:bldP spid="20" grpId="0" animBg="1"/>
      <p:bldP spid="22" grpId="0" animBg="1"/>
      <p:bldP spid="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032359" y="540720"/>
            <a:ext cx="647640" cy="1152000"/>
            <a:chOff x="4032359" y="540720"/>
            <a:chExt cx="647640" cy="1152000"/>
          </a:xfrm>
        </p:grpSpPr>
        <p:sp>
          <p:nvSpPr>
            <p:cNvPr id="3" name="Freihandform 2"/>
            <p:cNvSpPr/>
            <p:nvPr/>
          </p:nvSpPr>
          <p:spPr>
            <a:xfrm>
              <a:off x="4032359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" name="Freihandform 3"/>
            <p:cNvSpPr>
              <a:spLocks noResize="1"/>
            </p:cNvSpPr>
            <p:nvPr/>
          </p:nvSpPr>
          <p:spPr>
            <a:xfrm>
              <a:off x="4248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080000" y="1872000"/>
            <a:ext cx="2376000" cy="828000"/>
            <a:chOff x="1080000" y="1872000"/>
            <a:chExt cx="2376000" cy="828000"/>
          </a:xfrm>
        </p:grpSpPr>
        <p:sp>
          <p:nvSpPr>
            <p:cNvPr id="6" name="Gerader Verbinder 5"/>
            <p:cNvSpPr/>
            <p:nvPr/>
          </p:nvSpPr>
          <p:spPr>
            <a:xfrm flipH="1">
              <a:off x="1944000" y="1872000"/>
              <a:ext cx="720000" cy="828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" name="Gerader Verbinder 6"/>
            <p:cNvSpPr/>
            <p:nvPr/>
          </p:nvSpPr>
          <p:spPr>
            <a:xfrm flipH="1">
              <a:off x="1080000" y="1872000"/>
              <a:ext cx="792000" cy="828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" name="Gerader Verbinder 7"/>
            <p:cNvSpPr/>
            <p:nvPr/>
          </p:nvSpPr>
          <p:spPr>
            <a:xfrm flipH="1">
              <a:off x="2808000" y="1872000"/>
              <a:ext cx="648000" cy="828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9" name="Freihandform 8"/>
            <p:cNvSpPr>
              <a:spLocks noResize="1"/>
            </p:cNvSpPr>
            <p:nvPr/>
          </p:nvSpPr>
          <p:spPr>
            <a:xfrm>
              <a:off x="1152000" y="208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0" name="Freihandform 9"/>
            <p:cNvSpPr>
              <a:spLocks noResize="1"/>
            </p:cNvSpPr>
            <p:nvPr/>
          </p:nvSpPr>
          <p:spPr>
            <a:xfrm>
              <a:off x="1980000" y="208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1" name="Freihandform 10"/>
            <p:cNvSpPr>
              <a:spLocks noResize="1"/>
            </p:cNvSpPr>
            <p:nvPr/>
          </p:nvSpPr>
          <p:spPr>
            <a:xfrm>
              <a:off x="2844000" y="208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4140000" y="1800000"/>
            <a:ext cx="1980000" cy="936000"/>
            <a:chOff x="4140000" y="1800000"/>
            <a:chExt cx="1980000" cy="936000"/>
          </a:xfrm>
        </p:grpSpPr>
        <p:sp>
          <p:nvSpPr>
            <p:cNvPr id="13" name="Gerader Verbinder 12"/>
            <p:cNvSpPr/>
            <p:nvPr/>
          </p:nvSpPr>
          <p:spPr>
            <a:xfrm flipH="1">
              <a:off x="5256000" y="1835999"/>
              <a:ext cx="72000" cy="864001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4" name="Gerader Verbinder 13"/>
            <p:cNvSpPr/>
            <p:nvPr/>
          </p:nvSpPr>
          <p:spPr>
            <a:xfrm flipH="1">
              <a:off x="4428000" y="1872000"/>
              <a:ext cx="72000" cy="864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5" name="Gerader Verbinder 14"/>
            <p:cNvSpPr/>
            <p:nvPr/>
          </p:nvSpPr>
          <p:spPr>
            <a:xfrm>
              <a:off x="6120000" y="1800000"/>
              <a:ext cx="0" cy="93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6" name="Freihandform 15"/>
            <p:cNvSpPr>
              <a:spLocks noResize="1"/>
            </p:cNvSpPr>
            <p:nvPr/>
          </p:nvSpPr>
          <p:spPr>
            <a:xfrm>
              <a:off x="4140000" y="210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7" name="Freihandform 16"/>
            <p:cNvSpPr>
              <a:spLocks noResize="1"/>
            </p:cNvSpPr>
            <p:nvPr/>
          </p:nvSpPr>
          <p:spPr>
            <a:xfrm>
              <a:off x="4968000" y="210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8" name="Freihandform 17"/>
            <p:cNvSpPr>
              <a:spLocks noResize="1"/>
            </p:cNvSpPr>
            <p:nvPr/>
          </p:nvSpPr>
          <p:spPr>
            <a:xfrm>
              <a:off x="5832000" y="2067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6803999" y="1800000"/>
            <a:ext cx="2772001" cy="936000"/>
            <a:chOff x="6803999" y="1800000"/>
            <a:chExt cx="2772001" cy="936000"/>
          </a:xfrm>
        </p:grpSpPr>
        <p:sp>
          <p:nvSpPr>
            <p:cNvPr id="20" name="Gerader Verbinder 19"/>
            <p:cNvSpPr/>
            <p:nvPr/>
          </p:nvSpPr>
          <p:spPr>
            <a:xfrm>
              <a:off x="7848000" y="1872000"/>
              <a:ext cx="792000" cy="792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1" name="Gerader Verbinder 20"/>
            <p:cNvSpPr/>
            <p:nvPr/>
          </p:nvSpPr>
          <p:spPr>
            <a:xfrm>
              <a:off x="6912000" y="1872000"/>
              <a:ext cx="648000" cy="864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2" name="Freihandform 21"/>
            <p:cNvSpPr>
              <a:spLocks noResize="1"/>
            </p:cNvSpPr>
            <p:nvPr/>
          </p:nvSpPr>
          <p:spPr>
            <a:xfrm>
              <a:off x="6803999" y="2124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3" name="Freihandform 22"/>
            <p:cNvSpPr>
              <a:spLocks noResize="1"/>
            </p:cNvSpPr>
            <p:nvPr/>
          </p:nvSpPr>
          <p:spPr>
            <a:xfrm>
              <a:off x="7812000" y="2124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grpSp>
          <p:nvGrpSpPr>
            <p:cNvPr id="24" name="Gruppieren 23"/>
            <p:cNvGrpSpPr/>
            <p:nvPr/>
          </p:nvGrpSpPr>
          <p:grpSpPr>
            <a:xfrm>
              <a:off x="8712000" y="1800000"/>
              <a:ext cx="864000" cy="792000"/>
              <a:chOff x="8712000" y="1800000"/>
              <a:chExt cx="864000" cy="792000"/>
            </a:xfrm>
          </p:grpSpPr>
          <p:sp>
            <p:nvSpPr>
              <p:cNvPr id="25" name="Gerader Verbinder 24"/>
              <p:cNvSpPr/>
              <p:nvPr/>
            </p:nvSpPr>
            <p:spPr>
              <a:xfrm>
                <a:off x="8712000" y="1800000"/>
                <a:ext cx="864000" cy="792000"/>
              </a:xfrm>
              <a:prstGeom prst="line">
                <a:avLst/>
              </a:prstGeom>
              <a:noFill/>
              <a:ln w="36000">
                <a:solidFill>
                  <a:srgbClr val="000000"/>
                </a:solidFill>
                <a:prstDash val="solid"/>
                <a:tailEnd type="arrow"/>
              </a:ln>
            </p:spPr>
            <p:txBody>
              <a:bodyPr vert="horz" wrap="none" lIns="108000" tIns="63000" rIns="108000" bIns="63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6" name="Freihandform 25"/>
              <p:cNvSpPr>
                <a:spLocks noResize="1"/>
              </p:cNvSpPr>
              <p:nvPr/>
            </p:nvSpPr>
            <p:spPr>
              <a:xfrm>
                <a:off x="8712000" y="208800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</p:grpSp>
      <p:grpSp>
        <p:nvGrpSpPr>
          <p:cNvPr id="27" name="Gruppieren 26"/>
          <p:cNvGrpSpPr/>
          <p:nvPr/>
        </p:nvGrpSpPr>
        <p:grpSpPr>
          <a:xfrm>
            <a:off x="576360" y="2916720"/>
            <a:ext cx="2375640" cy="1152000"/>
            <a:chOff x="576360" y="2916720"/>
            <a:chExt cx="2375640" cy="1152000"/>
          </a:xfrm>
        </p:grpSpPr>
        <p:grpSp>
          <p:nvGrpSpPr>
            <p:cNvPr id="28" name="Gruppieren 27"/>
            <p:cNvGrpSpPr/>
            <p:nvPr/>
          </p:nvGrpSpPr>
          <p:grpSpPr>
            <a:xfrm>
              <a:off x="1440360" y="2916720"/>
              <a:ext cx="647640" cy="1152000"/>
              <a:chOff x="1440360" y="2916720"/>
              <a:chExt cx="647640" cy="1152000"/>
            </a:xfrm>
          </p:grpSpPr>
          <p:sp>
            <p:nvSpPr>
              <p:cNvPr id="29" name="Freihandform 28"/>
              <p:cNvSpPr/>
              <p:nvPr/>
            </p:nvSpPr>
            <p:spPr>
              <a:xfrm>
                <a:off x="1440360" y="2916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30" name="Freihandform 29"/>
              <p:cNvSpPr>
                <a:spLocks noResize="1"/>
              </p:cNvSpPr>
              <p:nvPr/>
            </p:nvSpPr>
            <p:spPr>
              <a:xfrm>
                <a:off x="1656719" y="374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grpSp>
          <p:nvGrpSpPr>
            <p:cNvPr id="31" name="Gruppieren 30"/>
            <p:cNvGrpSpPr/>
            <p:nvPr/>
          </p:nvGrpSpPr>
          <p:grpSpPr>
            <a:xfrm>
              <a:off x="2304360" y="2916720"/>
              <a:ext cx="647640" cy="1152000"/>
              <a:chOff x="2304360" y="2916720"/>
              <a:chExt cx="647640" cy="1152000"/>
            </a:xfrm>
          </p:grpSpPr>
          <p:sp>
            <p:nvSpPr>
              <p:cNvPr id="32" name="Freihandform 31"/>
              <p:cNvSpPr/>
              <p:nvPr/>
            </p:nvSpPr>
            <p:spPr>
              <a:xfrm>
                <a:off x="2304360" y="2916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33" name="Freihandform 32"/>
              <p:cNvSpPr>
                <a:spLocks noResize="1"/>
              </p:cNvSpPr>
              <p:nvPr/>
            </p:nvSpPr>
            <p:spPr>
              <a:xfrm>
                <a:off x="2520720" y="374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grpSp>
          <p:nvGrpSpPr>
            <p:cNvPr id="34" name="Gruppieren 33"/>
            <p:cNvGrpSpPr/>
            <p:nvPr/>
          </p:nvGrpSpPr>
          <p:grpSpPr>
            <a:xfrm>
              <a:off x="576360" y="2916720"/>
              <a:ext cx="647640" cy="1152000"/>
              <a:chOff x="576360" y="2916720"/>
              <a:chExt cx="647640" cy="1152000"/>
            </a:xfrm>
          </p:grpSpPr>
          <p:grpSp>
            <p:nvGrpSpPr>
              <p:cNvPr id="35" name="Gruppieren 34"/>
              <p:cNvGrpSpPr/>
              <p:nvPr/>
            </p:nvGrpSpPr>
            <p:grpSpPr>
              <a:xfrm>
                <a:off x="576360" y="2916720"/>
                <a:ext cx="647640" cy="1152000"/>
                <a:chOff x="576360" y="2916720"/>
                <a:chExt cx="647640" cy="1152000"/>
              </a:xfrm>
            </p:grpSpPr>
            <p:sp>
              <p:nvSpPr>
                <p:cNvPr id="36" name="Freihandform 35"/>
                <p:cNvSpPr/>
                <p:nvPr/>
              </p:nvSpPr>
              <p:spPr>
                <a:xfrm>
                  <a:off x="576360" y="2916720"/>
                  <a:ext cx="647640" cy="1152000"/>
                </a:xfrm>
                <a:custGeom>
                  <a:avLst>
                    <a:gd name="f0" fmla="val 3600"/>
                  </a:avLst>
                  <a:gdLst>
                    <a:gd name="f1" fmla="val 10800000"/>
                    <a:gd name="f2" fmla="val 5400000"/>
                    <a:gd name="f3" fmla="val 1620000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val 45"/>
                    <a:gd name="f10" fmla="val 10800"/>
                    <a:gd name="f11" fmla="val -2147483647"/>
                    <a:gd name="f12" fmla="val 2147483647"/>
                    <a:gd name="f13" fmla="abs f4"/>
                    <a:gd name="f14" fmla="abs f5"/>
                    <a:gd name="f15" fmla="abs f6"/>
                    <a:gd name="f16" fmla="*/ f8 1 180"/>
                    <a:gd name="f17" fmla="pin 0 f0 10800"/>
                    <a:gd name="f18" fmla="+- 0 0 f2"/>
                    <a:gd name="f19" fmla="?: f13 f4 1"/>
                    <a:gd name="f20" fmla="?: f14 f5 1"/>
                    <a:gd name="f21" fmla="?: f15 f6 1"/>
                    <a:gd name="f22" fmla="*/ f9 f16 1"/>
                    <a:gd name="f23" fmla="+- f7 f17 0"/>
                    <a:gd name="f24" fmla="*/ f19 1 21600"/>
                    <a:gd name="f25" fmla="*/ f20 1 21600"/>
                    <a:gd name="f26" fmla="*/ 21600 f19 1"/>
                    <a:gd name="f27" fmla="*/ 21600 f20 1"/>
                    <a:gd name="f28" fmla="+- 0 0 f22"/>
                    <a:gd name="f29" fmla="min f25 f24"/>
                    <a:gd name="f30" fmla="*/ f26 1 f21"/>
                    <a:gd name="f31" fmla="*/ f27 1 f21"/>
                    <a:gd name="f32" fmla="*/ f28 f1 1"/>
                    <a:gd name="f33" fmla="*/ f32 1 f8"/>
                    <a:gd name="f34" fmla="+- f31 0 f17"/>
                    <a:gd name="f35" fmla="+- f30 0 f17"/>
                    <a:gd name="f36" fmla="*/ f17 f29 1"/>
                    <a:gd name="f37" fmla="*/ f7 f29 1"/>
                    <a:gd name="f38" fmla="*/ f23 f29 1"/>
                    <a:gd name="f39" fmla="*/ f31 f29 1"/>
                    <a:gd name="f40" fmla="*/ f30 f29 1"/>
                    <a:gd name="f41" fmla="+- f33 0 f2"/>
                    <a:gd name="f42" fmla="+- f37 0 f38"/>
                    <a:gd name="f43" fmla="+- f38 0 f37"/>
                    <a:gd name="f44" fmla="*/ f34 f29 1"/>
                    <a:gd name="f45" fmla="*/ f35 f29 1"/>
                    <a:gd name="f46" fmla="cos 1 f41"/>
                    <a:gd name="f47" fmla="abs f42"/>
                    <a:gd name="f48" fmla="abs f43"/>
                    <a:gd name="f49" fmla="?: f42 f18 f2"/>
                    <a:gd name="f50" fmla="?: f42 f2 f18"/>
                    <a:gd name="f51" fmla="?: f42 f3 f2"/>
                    <a:gd name="f52" fmla="?: f42 f2 f3"/>
                    <a:gd name="f53" fmla="+- f39 0 f44"/>
                    <a:gd name="f54" fmla="?: f43 f18 f2"/>
                    <a:gd name="f55" fmla="?: f43 f2 f18"/>
                    <a:gd name="f56" fmla="+- f40 0 f45"/>
                    <a:gd name="f57" fmla="+- f44 0 f39"/>
                    <a:gd name="f58" fmla="+- f45 0 f40"/>
                    <a:gd name="f59" fmla="?: f42 0 f1"/>
                    <a:gd name="f60" fmla="?: f42 f1 0"/>
                    <a:gd name="f61" fmla="+- 0 0 f46"/>
                    <a:gd name="f62" fmla="?: f42 f52 f51"/>
                    <a:gd name="f63" fmla="?: f42 f51 f52"/>
                    <a:gd name="f64" fmla="?: f43 f50 f49"/>
                    <a:gd name="f65" fmla="abs f53"/>
                    <a:gd name="f66" fmla="?: f53 0 f1"/>
                    <a:gd name="f67" fmla="?: f53 f1 0"/>
                    <a:gd name="f68" fmla="?: f53 f54 f55"/>
                    <a:gd name="f69" fmla="abs f56"/>
                    <a:gd name="f70" fmla="abs f57"/>
                    <a:gd name="f71" fmla="?: f56 f18 f2"/>
                    <a:gd name="f72" fmla="?: f56 f2 f18"/>
                    <a:gd name="f73" fmla="?: f56 f3 f2"/>
                    <a:gd name="f74" fmla="?: f56 f2 f3"/>
                    <a:gd name="f75" fmla="abs f58"/>
                    <a:gd name="f76" fmla="?: f58 f18 f2"/>
                    <a:gd name="f77" fmla="?: f58 f2 f18"/>
                    <a:gd name="f78" fmla="?: f58 f60 f59"/>
                    <a:gd name="f79" fmla="?: f58 f59 f60"/>
                    <a:gd name="f80" fmla="*/ f17 f61 1"/>
                    <a:gd name="f81" fmla="?: f43 f63 f62"/>
                    <a:gd name="f82" fmla="?: f43 f67 f66"/>
                    <a:gd name="f83" fmla="?: f43 f66 f67"/>
                    <a:gd name="f84" fmla="?: f56 f74 f73"/>
                    <a:gd name="f85" fmla="?: f56 f73 f74"/>
                    <a:gd name="f86" fmla="?: f57 f72 f71"/>
                    <a:gd name="f87" fmla="?: f42 f78 f79"/>
                    <a:gd name="f88" fmla="?: f42 f76 f77"/>
                    <a:gd name="f89" fmla="*/ f80 3163 1"/>
                    <a:gd name="f90" fmla="?: f53 f82 f83"/>
                    <a:gd name="f91" fmla="?: f57 f85 f84"/>
                    <a:gd name="f92" fmla="*/ f89 1 7636"/>
                    <a:gd name="f93" fmla="+- f7 f92 0"/>
                    <a:gd name="f94" fmla="+- f30 0 f92"/>
                    <a:gd name="f95" fmla="+- f31 0 f92"/>
                    <a:gd name="f96" fmla="*/ f93 f29 1"/>
                    <a:gd name="f97" fmla="*/ f94 f29 1"/>
                    <a:gd name="f98" fmla="*/ f95 f29 1"/>
                  </a:gdLst>
                  <a:ahLst>
                    <a:ahXY gdRefX="f0" minX="f7" maxX="f10">
                      <a:pos x="f36" y="f37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96" t="f96" r="f97" b="f98"/>
                  <a:pathLst>
                    <a:path>
                      <a:moveTo>
                        <a:pt x="f38" y="f37"/>
                      </a:moveTo>
                      <a:arcTo wR="f47" hR="f48" stAng="f81" swAng="f64"/>
                      <a:lnTo>
                        <a:pt x="f37" y="f44"/>
                      </a:lnTo>
                      <a:arcTo wR="f48" hR="f65" stAng="f90" swAng="f68"/>
                      <a:lnTo>
                        <a:pt x="f45" y="f39"/>
                      </a:lnTo>
                      <a:arcTo wR="f69" hR="f70" stAng="f91" swAng="f86"/>
                      <a:lnTo>
                        <a:pt x="f40" y="f38"/>
                      </a:lnTo>
                      <a:arcTo wR="f75" hR="f47" stAng="f87" swAng="f88"/>
                      <a:close/>
                    </a:path>
                  </a:pathLst>
                </a:custGeom>
                <a:solidFill>
                  <a:srgbClr val="FFFFFF"/>
                </a:solidFill>
                <a:ln w="1800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9000" tIns="54000" rIns="99000" bIns="54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37" name="Freihandform 36"/>
                <p:cNvSpPr>
                  <a:spLocks noResize="1"/>
                </p:cNvSpPr>
                <p:nvPr/>
              </p:nvSpPr>
              <p:spPr>
                <a:xfrm>
                  <a:off x="792720" y="37450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</p:grpSp>
          <p:sp>
            <p:nvSpPr>
              <p:cNvPr id="38" name="Freihandform 37"/>
              <p:cNvSpPr>
                <a:spLocks noResize="1"/>
              </p:cNvSpPr>
              <p:nvPr/>
            </p:nvSpPr>
            <p:spPr>
              <a:xfrm>
                <a:off x="792000" y="352800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39" name="Freihandform 38"/>
            <p:cNvSpPr>
              <a:spLocks noResize="1"/>
            </p:cNvSpPr>
            <p:nvPr/>
          </p:nvSpPr>
          <p:spPr>
            <a:xfrm>
              <a:off x="1655999" y="352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0" name="Freihandform 39"/>
            <p:cNvSpPr>
              <a:spLocks noResize="1"/>
            </p:cNvSpPr>
            <p:nvPr/>
          </p:nvSpPr>
          <p:spPr>
            <a:xfrm>
              <a:off x="2520000" y="352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4032359" y="2916720"/>
            <a:ext cx="2375641" cy="1152000"/>
            <a:chOff x="4032359" y="2916720"/>
            <a:chExt cx="2375641" cy="1152000"/>
          </a:xfrm>
        </p:grpSpPr>
        <p:grpSp>
          <p:nvGrpSpPr>
            <p:cNvPr id="42" name="Gruppieren 41"/>
            <p:cNvGrpSpPr/>
            <p:nvPr/>
          </p:nvGrpSpPr>
          <p:grpSpPr>
            <a:xfrm>
              <a:off x="4896360" y="2916720"/>
              <a:ext cx="647640" cy="1152000"/>
              <a:chOff x="4896360" y="2916720"/>
              <a:chExt cx="647640" cy="1152000"/>
            </a:xfrm>
          </p:grpSpPr>
          <p:sp>
            <p:nvSpPr>
              <p:cNvPr id="43" name="Freihandform 42"/>
              <p:cNvSpPr/>
              <p:nvPr/>
            </p:nvSpPr>
            <p:spPr>
              <a:xfrm>
                <a:off x="4896360" y="2916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44" name="Freihandform 43"/>
              <p:cNvSpPr>
                <a:spLocks noResize="1"/>
              </p:cNvSpPr>
              <p:nvPr/>
            </p:nvSpPr>
            <p:spPr>
              <a:xfrm>
                <a:off x="5112720" y="374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grpSp>
          <p:nvGrpSpPr>
            <p:cNvPr id="45" name="Gruppieren 44"/>
            <p:cNvGrpSpPr/>
            <p:nvPr/>
          </p:nvGrpSpPr>
          <p:grpSpPr>
            <a:xfrm>
              <a:off x="4032359" y="2916720"/>
              <a:ext cx="647640" cy="1152000"/>
              <a:chOff x="4032359" y="2916720"/>
              <a:chExt cx="647640" cy="1152000"/>
            </a:xfrm>
          </p:grpSpPr>
          <p:sp>
            <p:nvSpPr>
              <p:cNvPr id="46" name="Freihandform 45"/>
              <p:cNvSpPr/>
              <p:nvPr/>
            </p:nvSpPr>
            <p:spPr>
              <a:xfrm>
                <a:off x="4032359" y="2916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47" name="Freihandform 46"/>
              <p:cNvSpPr>
                <a:spLocks noResize="1"/>
              </p:cNvSpPr>
              <p:nvPr/>
            </p:nvSpPr>
            <p:spPr>
              <a:xfrm>
                <a:off x="4248720" y="374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grpSp>
          <p:nvGrpSpPr>
            <p:cNvPr id="48" name="Gruppieren 47"/>
            <p:cNvGrpSpPr/>
            <p:nvPr/>
          </p:nvGrpSpPr>
          <p:grpSpPr>
            <a:xfrm>
              <a:off x="5760360" y="2916720"/>
              <a:ext cx="647640" cy="1152000"/>
              <a:chOff x="5760360" y="2916720"/>
              <a:chExt cx="647640" cy="1152000"/>
            </a:xfrm>
          </p:grpSpPr>
          <p:sp>
            <p:nvSpPr>
              <p:cNvPr id="49" name="Freihandform 48"/>
              <p:cNvSpPr/>
              <p:nvPr/>
            </p:nvSpPr>
            <p:spPr>
              <a:xfrm>
                <a:off x="5760360" y="2916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50" name="Freihandform 49"/>
              <p:cNvSpPr>
                <a:spLocks noResize="1"/>
              </p:cNvSpPr>
              <p:nvPr/>
            </p:nvSpPr>
            <p:spPr>
              <a:xfrm>
                <a:off x="5976720" y="374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51" name="Freihandform 50"/>
            <p:cNvSpPr>
              <a:spLocks noResize="1"/>
            </p:cNvSpPr>
            <p:nvPr/>
          </p:nvSpPr>
          <p:spPr>
            <a:xfrm>
              <a:off x="4248000" y="354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2" name="Freihandform 51"/>
            <p:cNvSpPr>
              <a:spLocks noResize="1"/>
            </p:cNvSpPr>
            <p:nvPr/>
          </p:nvSpPr>
          <p:spPr>
            <a:xfrm>
              <a:off x="5112000" y="354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3" name="Freihandform 52"/>
            <p:cNvSpPr>
              <a:spLocks noResize="1"/>
            </p:cNvSpPr>
            <p:nvPr/>
          </p:nvSpPr>
          <p:spPr>
            <a:xfrm>
              <a:off x="5976000" y="354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7308360" y="2917080"/>
            <a:ext cx="2375640" cy="1152000"/>
            <a:chOff x="7308360" y="2917080"/>
            <a:chExt cx="2375640" cy="1152000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8172360" y="2917080"/>
              <a:ext cx="647640" cy="1152000"/>
              <a:chOff x="8172360" y="2917080"/>
              <a:chExt cx="647640" cy="1152000"/>
            </a:xfrm>
          </p:grpSpPr>
          <p:sp>
            <p:nvSpPr>
              <p:cNvPr id="56" name="Freihandform 55"/>
              <p:cNvSpPr/>
              <p:nvPr/>
            </p:nvSpPr>
            <p:spPr>
              <a:xfrm>
                <a:off x="8172360" y="291708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57" name="Freihandform 56"/>
              <p:cNvSpPr>
                <a:spLocks noResize="1"/>
              </p:cNvSpPr>
              <p:nvPr/>
            </p:nvSpPr>
            <p:spPr>
              <a:xfrm>
                <a:off x="8388720" y="374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grpSp>
          <p:nvGrpSpPr>
            <p:cNvPr id="58" name="Gruppieren 57"/>
            <p:cNvGrpSpPr/>
            <p:nvPr/>
          </p:nvGrpSpPr>
          <p:grpSpPr>
            <a:xfrm>
              <a:off x="7308360" y="2917080"/>
              <a:ext cx="647640" cy="1152000"/>
              <a:chOff x="7308360" y="2917080"/>
              <a:chExt cx="647640" cy="1152000"/>
            </a:xfrm>
          </p:grpSpPr>
          <p:sp>
            <p:nvSpPr>
              <p:cNvPr id="59" name="Freihandform 58"/>
              <p:cNvSpPr/>
              <p:nvPr/>
            </p:nvSpPr>
            <p:spPr>
              <a:xfrm>
                <a:off x="7308360" y="291708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60" name="Freihandform 59"/>
              <p:cNvSpPr>
                <a:spLocks noResize="1"/>
              </p:cNvSpPr>
              <p:nvPr/>
            </p:nvSpPr>
            <p:spPr>
              <a:xfrm>
                <a:off x="7524719" y="374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grpSp>
          <p:nvGrpSpPr>
            <p:cNvPr id="61" name="Gruppieren 60"/>
            <p:cNvGrpSpPr/>
            <p:nvPr/>
          </p:nvGrpSpPr>
          <p:grpSpPr>
            <a:xfrm>
              <a:off x="9036360" y="2917080"/>
              <a:ext cx="647640" cy="1152000"/>
              <a:chOff x="9036360" y="2917080"/>
              <a:chExt cx="647640" cy="1152000"/>
            </a:xfrm>
          </p:grpSpPr>
          <p:sp>
            <p:nvSpPr>
              <p:cNvPr id="62" name="Freihandform 61"/>
              <p:cNvSpPr/>
              <p:nvPr/>
            </p:nvSpPr>
            <p:spPr>
              <a:xfrm>
                <a:off x="9036360" y="291708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63" name="Freihandform 62"/>
              <p:cNvSpPr>
                <a:spLocks noResize="1"/>
              </p:cNvSpPr>
              <p:nvPr/>
            </p:nvSpPr>
            <p:spPr>
              <a:xfrm>
                <a:off x="9252720" y="374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64" name="Freihandform 63"/>
            <p:cNvSpPr>
              <a:spLocks noResize="1"/>
            </p:cNvSpPr>
            <p:nvPr/>
          </p:nvSpPr>
          <p:spPr>
            <a:xfrm>
              <a:off x="7523999" y="352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5" name="Freihandform 64"/>
            <p:cNvSpPr>
              <a:spLocks noResize="1"/>
            </p:cNvSpPr>
            <p:nvPr/>
          </p:nvSpPr>
          <p:spPr>
            <a:xfrm>
              <a:off x="8388000" y="352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6" name="Freihandform 65"/>
            <p:cNvSpPr>
              <a:spLocks noResize="1"/>
            </p:cNvSpPr>
            <p:nvPr/>
          </p:nvSpPr>
          <p:spPr>
            <a:xfrm>
              <a:off x="9252000" y="352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792000" y="4392000"/>
            <a:ext cx="288000" cy="720000"/>
            <a:chOff x="792000" y="4392000"/>
            <a:chExt cx="288000" cy="720000"/>
          </a:xfrm>
        </p:grpSpPr>
        <p:sp>
          <p:nvSpPr>
            <p:cNvPr id="68" name="Gerader Verbinder 67"/>
            <p:cNvSpPr/>
            <p:nvPr/>
          </p:nvSpPr>
          <p:spPr>
            <a:xfrm>
              <a:off x="1080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9" name="Freihandform 68"/>
            <p:cNvSpPr>
              <a:spLocks noResize="1"/>
            </p:cNvSpPr>
            <p:nvPr/>
          </p:nvSpPr>
          <p:spPr>
            <a:xfrm>
              <a:off x="792000" y="460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1692000" y="4392000"/>
            <a:ext cx="252000" cy="720000"/>
            <a:chOff x="1692000" y="4392000"/>
            <a:chExt cx="252000" cy="720000"/>
          </a:xfrm>
        </p:grpSpPr>
        <p:sp>
          <p:nvSpPr>
            <p:cNvPr id="71" name="Gerader Verbinder 70"/>
            <p:cNvSpPr/>
            <p:nvPr/>
          </p:nvSpPr>
          <p:spPr>
            <a:xfrm>
              <a:off x="1944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2" name="Freihandform 71"/>
            <p:cNvSpPr>
              <a:spLocks noResize="1"/>
            </p:cNvSpPr>
            <p:nvPr/>
          </p:nvSpPr>
          <p:spPr>
            <a:xfrm>
              <a:off x="1692000" y="460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2556000" y="4392000"/>
            <a:ext cx="252000" cy="720000"/>
            <a:chOff x="2556000" y="4392000"/>
            <a:chExt cx="252000" cy="720000"/>
          </a:xfrm>
        </p:grpSpPr>
        <p:sp>
          <p:nvSpPr>
            <p:cNvPr id="74" name="Gerader Verbinder 73"/>
            <p:cNvSpPr/>
            <p:nvPr/>
          </p:nvSpPr>
          <p:spPr>
            <a:xfrm>
              <a:off x="2808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5" name="Freihandform 74"/>
            <p:cNvSpPr>
              <a:spLocks noResize="1"/>
            </p:cNvSpPr>
            <p:nvPr/>
          </p:nvSpPr>
          <p:spPr>
            <a:xfrm>
              <a:off x="2556000" y="460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6" name="Gruppieren 75"/>
          <p:cNvGrpSpPr/>
          <p:nvPr/>
        </p:nvGrpSpPr>
        <p:grpSpPr>
          <a:xfrm>
            <a:off x="4284000" y="4392000"/>
            <a:ext cx="252000" cy="720000"/>
            <a:chOff x="4284000" y="4392000"/>
            <a:chExt cx="252000" cy="720000"/>
          </a:xfrm>
        </p:grpSpPr>
        <p:sp>
          <p:nvSpPr>
            <p:cNvPr id="77" name="Gerader Verbinder 76"/>
            <p:cNvSpPr/>
            <p:nvPr/>
          </p:nvSpPr>
          <p:spPr>
            <a:xfrm>
              <a:off x="4536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8" name="Freihandform 77"/>
            <p:cNvSpPr>
              <a:spLocks noResize="1"/>
            </p:cNvSpPr>
            <p:nvPr/>
          </p:nvSpPr>
          <p:spPr>
            <a:xfrm>
              <a:off x="4284000" y="45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148000" y="4392000"/>
            <a:ext cx="288000" cy="720000"/>
            <a:chOff x="5148000" y="4392000"/>
            <a:chExt cx="288000" cy="720000"/>
          </a:xfrm>
        </p:grpSpPr>
        <p:sp>
          <p:nvSpPr>
            <p:cNvPr id="80" name="Gerader Verbinder 79"/>
            <p:cNvSpPr/>
            <p:nvPr/>
          </p:nvSpPr>
          <p:spPr>
            <a:xfrm>
              <a:off x="5436000" y="4392000"/>
              <a:ext cx="0" cy="720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1" name="Gerader Verbinder 80"/>
            <p:cNvSpPr/>
            <p:nvPr/>
          </p:nvSpPr>
          <p:spPr>
            <a:xfrm>
              <a:off x="5436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2" name="Freihandform 81"/>
            <p:cNvSpPr>
              <a:spLocks noResize="1"/>
            </p:cNvSpPr>
            <p:nvPr/>
          </p:nvSpPr>
          <p:spPr>
            <a:xfrm>
              <a:off x="5148000" y="45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6048000" y="4392000"/>
            <a:ext cx="252000" cy="720000"/>
            <a:chOff x="6048000" y="4392000"/>
            <a:chExt cx="252000" cy="720000"/>
          </a:xfrm>
        </p:grpSpPr>
        <p:sp>
          <p:nvSpPr>
            <p:cNvPr id="84" name="Gerader Verbinder 83"/>
            <p:cNvSpPr/>
            <p:nvPr/>
          </p:nvSpPr>
          <p:spPr>
            <a:xfrm>
              <a:off x="6300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5" name="Freihandform 84"/>
            <p:cNvSpPr>
              <a:spLocks noResize="1"/>
            </p:cNvSpPr>
            <p:nvPr/>
          </p:nvSpPr>
          <p:spPr>
            <a:xfrm>
              <a:off x="6048000" y="45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86" name="Gruppieren 85"/>
          <p:cNvGrpSpPr/>
          <p:nvPr/>
        </p:nvGrpSpPr>
        <p:grpSpPr>
          <a:xfrm>
            <a:off x="9288000" y="4392000"/>
            <a:ext cx="252000" cy="720000"/>
            <a:chOff x="9288000" y="4392000"/>
            <a:chExt cx="252000" cy="720000"/>
          </a:xfrm>
        </p:grpSpPr>
        <p:sp>
          <p:nvSpPr>
            <p:cNvPr id="87" name="Gerader Verbinder 86"/>
            <p:cNvSpPr/>
            <p:nvPr/>
          </p:nvSpPr>
          <p:spPr>
            <a:xfrm>
              <a:off x="9540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8" name="Freihandform 87"/>
            <p:cNvSpPr>
              <a:spLocks noResize="1"/>
            </p:cNvSpPr>
            <p:nvPr/>
          </p:nvSpPr>
          <p:spPr>
            <a:xfrm>
              <a:off x="9288000" y="45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89" name="Gruppieren 88"/>
          <p:cNvGrpSpPr/>
          <p:nvPr/>
        </p:nvGrpSpPr>
        <p:grpSpPr>
          <a:xfrm>
            <a:off x="8460000" y="4392000"/>
            <a:ext cx="252000" cy="720000"/>
            <a:chOff x="8460000" y="4392000"/>
            <a:chExt cx="252000" cy="720000"/>
          </a:xfrm>
        </p:grpSpPr>
        <p:sp>
          <p:nvSpPr>
            <p:cNvPr id="90" name="Gerader Verbinder 89"/>
            <p:cNvSpPr/>
            <p:nvPr/>
          </p:nvSpPr>
          <p:spPr>
            <a:xfrm>
              <a:off x="8712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91" name="Freihandform 90"/>
            <p:cNvSpPr>
              <a:spLocks noResize="1"/>
            </p:cNvSpPr>
            <p:nvPr/>
          </p:nvSpPr>
          <p:spPr>
            <a:xfrm>
              <a:off x="8460000" y="45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92" name="Gruppieren 91"/>
          <p:cNvGrpSpPr/>
          <p:nvPr/>
        </p:nvGrpSpPr>
        <p:grpSpPr>
          <a:xfrm>
            <a:off x="7560000" y="4392000"/>
            <a:ext cx="288000" cy="720000"/>
            <a:chOff x="7560000" y="4392000"/>
            <a:chExt cx="288000" cy="720000"/>
          </a:xfrm>
        </p:grpSpPr>
        <p:sp>
          <p:nvSpPr>
            <p:cNvPr id="93" name="Gerader Verbinder 92"/>
            <p:cNvSpPr/>
            <p:nvPr/>
          </p:nvSpPr>
          <p:spPr>
            <a:xfrm>
              <a:off x="7848000" y="4392000"/>
              <a:ext cx="0" cy="720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94" name="Freihandform 93"/>
            <p:cNvSpPr>
              <a:spLocks noResize="1"/>
            </p:cNvSpPr>
            <p:nvPr/>
          </p:nvSpPr>
          <p:spPr>
            <a:xfrm>
              <a:off x="7560000" y="45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95" name="Gruppieren 94"/>
          <p:cNvGrpSpPr/>
          <p:nvPr/>
        </p:nvGrpSpPr>
        <p:grpSpPr>
          <a:xfrm>
            <a:off x="576360" y="5508720"/>
            <a:ext cx="647640" cy="1152000"/>
            <a:chOff x="576360" y="5508720"/>
            <a:chExt cx="647640" cy="1152000"/>
          </a:xfrm>
        </p:grpSpPr>
        <p:grpSp>
          <p:nvGrpSpPr>
            <p:cNvPr id="96" name="Gruppieren 95"/>
            <p:cNvGrpSpPr/>
            <p:nvPr/>
          </p:nvGrpSpPr>
          <p:grpSpPr>
            <a:xfrm>
              <a:off x="576360" y="5508720"/>
              <a:ext cx="647640" cy="1152000"/>
              <a:chOff x="576360" y="5508720"/>
              <a:chExt cx="647640" cy="1152000"/>
            </a:xfrm>
          </p:grpSpPr>
          <p:sp>
            <p:nvSpPr>
              <p:cNvPr id="97" name="Freihandform 96"/>
              <p:cNvSpPr/>
              <p:nvPr/>
            </p:nvSpPr>
            <p:spPr>
              <a:xfrm>
                <a:off x="576360" y="5508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98" name="Freihandform 97"/>
              <p:cNvSpPr>
                <a:spLocks noResize="1"/>
              </p:cNvSpPr>
              <p:nvPr/>
            </p:nvSpPr>
            <p:spPr>
              <a:xfrm>
                <a:off x="792720" y="6337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99" name="Freihandform 98"/>
            <p:cNvSpPr>
              <a:spLocks noResize="1"/>
            </p:cNvSpPr>
            <p:nvPr/>
          </p:nvSpPr>
          <p:spPr>
            <a:xfrm>
              <a:off x="792000" y="6120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00" name="Freihandform 99"/>
            <p:cNvSpPr>
              <a:spLocks noResize="1"/>
            </p:cNvSpPr>
            <p:nvPr/>
          </p:nvSpPr>
          <p:spPr>
            <a:xfrm>
              <a:off x="792000" y="586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01" name="Gruppieren 100"/>
          <p:cNvGrpSpPr/>
          <p:nvPr/>
        </p:nvGrpSpPr>
        <p:grpSpPr>
          <a:xfrm>
            <a:off x="1440360" y="5508720"/>
            <a:ext cx="647640" cy="1152000"/>
            <a:chOff x="1440360" y="5508720"/>
            <a:chExt cx="647640" cy="1152000"/>
          </a:xfrm>
        </p:grpSpPr>
        <p:grpSp>
          <p:nvGrpSpPr>
            <p:cNvPr id="102" name="Gruppieren 101"/>
            <p:cNvGrpSpPr/>
            <p:nvPr/>
          </p:nvGrpSpPr>
          <p:grpSpPr>
            <a:xfrm>
              <a:off x="1440360" y="5508720"/>
              <a:ext cx="647640" cy="1152000"/>
              <a:chOff x="1440360" y="5508720"/>
              <a:chExt cx="647640" cy="1152000"/>
            </a:xfrm>
          </p:grpSpPr>
          <p:sp>
            <p:nvSpPr>
              <p:cNvPr id="103" name="Freihandform 102"/>
              <p:cNvSpPr/>
              <p:nvPr/>
            </p:nvSpPr>
            <p:spPr>
              <a:xfrm>
                <a:off x="1440360" y="5508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04" name="Freihandform 103"/>
              <p:cNvSpPr>
                <a:spLocks noResize="1"/>
              </p:cNvSpPr>
              <p:nvPr/>
            </p:nvSpPr>
            <p:spPr>
              <a:xfrm>
                <a:off x="1656719" y="6337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05" name="Freihandform 104"/>
            <p:cNvSpPr>
              <a:spLocks noResize="1"/>
            </p:cNvSpPr>
            <p:nvPr/>
          </p:nvSpPr>
          <p:spPr>
            <a:xfrm>
              <a:off x="1655999" y="6120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06" name="Freihandform 105"/>
            <p:cNvSpPr>
              <a:spLocks noResize="1"/>
            </p:cNvSpPr>
            <p:nvPr/>
          </p:nvSpPr>
          <p:spPr>
            <a:xfrm>
              <a:off x="1655999" y="586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07" name="Gruppieren 106"/>
          <p:cNvGrpSpPr/>
          <p:nvPr/>
        </p:nvGrpSpPr>
        <p:grpSpPr>
          <a:xfrm>
            <a:off x="2304360" y="5508720"/>
            <a:ext cx="647640" cy="1152000"/>
            <a:chOff x="2304360" y="5508720"/>
            <a:chExt cx="647640" cy="1152000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2304360" y="5508720"/>
              <a:ext cx="647640" cy="1152000"/>
              <a:chOff x="2304360" y="5508720"/>
              <a:chExt cx="647640" cy="1152000"/>
            </a:xfrm>
          </p:grpSpPr>
          <p:sp>
            <p:nvSpPr>
              <p:cNvPr id="109" name="Freihandform 108"/>
              <p:cNvSpPr/>
              <p:nvPr/>
            </p:nvSpPr>
            <p:spPr>
              <a:xfrm>
                <a:off x="2304360" y="5508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chemeClr val="tx1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10" name="Freihandform 109"/>
              <p:cNvSpPr>
                <a:spLocks noResize="1"/>
              </p:cNvSpPr>
              <p:nvPr/>
            </p:nvSpPr>
            <p:spPr>
              <a:xfrm>
                <a:off x="2520720" y="6337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11" name="Freihandform 110"/>
            <p:cNvSpPr>
              <a:spLocks noResize="1"/>
            </p:cNvSpPr>
            <p:nvPr/>
          </p:nvSpPr>
          <p:spPr>
            <a:xfrm>
              <a:off x="2520000" y="6120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12" name="Freihandform 111"/>
            <p:cNvSpPr>
              <a:spLocks noResize="1"/>
            </p:cNvSpPr>
            <p:nvPr/>
          </p:nvSpPr>
          <p:spPr>
            <a:xfrm>
              <a:off x="2520000" y="586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13" name="Gruppieren 112"/>
          <p:cNvGrpSpPr/>
          <p:nvPr/>
        </p:nvGrpSpPr>
        <p:grpSpPr>
          <a:xfrm>
            <a:off x="4032359" y="5508720"/>
            <a:ext cx="647640" cy="1152000"/>
            <a:chOff x="4032359" y="5508720"/>
            <a:chExt cx="647640" cy="1152000"/>
          </a:xfrm>
        </p:grpSpPr>
        <p:grpSp>
          <p:nvGrpSpPr>
            <p:cNvPr id="114" name="Gruppieren 113"/>
            <p:cNvGrpSpPr/>
            <p:nvPr/>
          </p:nvGrpSpPr>
          <p:grpSpPr>
            <a:xfrm>
              <a:off x="4032359" y="5508720"/>
              <a:ext cx="647640" cy="1152000"/>
              <a:chOff x="4032359" y="5508720"/>
              <a:chExt cx="647640" cy="1152000"/>
            </a:xfrm>
          </p:grpSpPr>
          <p:sp>
            <p:nvSpPr>
              <p:cNvPr id="115" name="Freihandform 114"/>
              <p:cNvSpPr/>
              <p:nvPr/>
            </p:nvSpPr>
            <p:spPr>
              <a:xfrm>
                <a:off x="4032359" y="5508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16" name="Freihandform 115"/>
              <p:cNvSpPr>
                <a:spLocks noResize="1"/>
              </p:cNvSpPr>
              <p:nvPr/>
            </p:nvSpPr>
            <p:spPr>
              <a:xfrm>
                <a:off x="4248720" y="6337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17" name="Freihandform 116"/>
            <p:cNvSpPr>
              <a:spLocks noResize="1"/>
            </p:cNvSpPr>
            <p:nvPr/>
          </p:nvSpPr>
          <p:spPr>
            <a:xfrm>
              <a:off x="4248000" y="6135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18" name="Freihandform 117"/>
            <p:cNvSpPr>
              <a:spLocks noResize="1"/>
            </p:cNvSpPr>
            <p:nvPr/>
          </p:nvSpPr>
          <p:spPr>
            <a:xfrm>
              <a:off x="4248000" y="588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19" name="Gruppieren 118"/>
          <p:cNvGrpSpPr/>
          <p:nvPr/>
        </p:nvGrpSpPr>
        <p:grpSpPr>
          <a:xfrm>
            <a:off x="4896360" y="5508720"/>
            <a:ext cx="647640" cy="1152000"/>
            <a:chOff x="4896360" y="5508720"/>
            <a:chExt cx="647640" cy="1152000"/>
          </a:xfrm>
        </p:grpSpPr>
        <p:grpSp>
          <p:nvGrpSpPr>
            <p:cNvPr id="120" name="Gruppieren 119"/>
            <p:cNvGrpSpPr/>
            <p:nvPr/>
          </p:nvGrpSpPr>
          <p:grpSpPr>
            <a:xfrm>
              <a:off x="4896360" y="5508720"/>
              <a:ext cx="647640" cy="1152000"/>
              <a:chOff x="4896360" y="5508720"/>
              <a:chExt cx="647640" cy="1152000"/>
            </a:xfrm>
          </p:grpSpPr>
          <p:sp>
            <p:nvSpPr>
              <p:cNvPr id="121" name="Freihandform 120"/>
              <p:cNvSpPr/>
              <p:nvPr/>
            </p:nvSpPr>
            <p:spPr>
              <a:xfrm>
                <a:off x="4896360" y="5508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22" name="Freihandform 121"/>
              <p:cNvSpPr>
                <a:spLocks noResize="1"/>
              </p:cNvSpPr>
              <p:nvPr/>
            </p:nvSpPr>
            <p:spPr>
              <a:xfrm>
                <a:off x="5112720" y="6337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23" name="Freihandform 122"/>
            <p:cNvSpPr>
              <a:spLocks noResize="1"/>
            </p:cNvSpPr>
            <p:nvPr/>
          </p:nvSpPr>
          <p:spPr>
            <a:xfrm>
              <a:off x="5112000" y="6135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24" name="Freihandform 123"/>
            <p:cNvSpPr>
              <a:spLocks noResize="1"/>
            </p:cNvSpPr>
            <p:nvPr/>
          </p:nvSpPr>
          <p:spPr>
            <a:xfrm>
              <a:off x="5112000" y="588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5760360" y="5508720"/>
            <a:ext cx="647640" cy="1152000"/>
            <a:chOff x="5760360" y="5508720"/>
            <a:chExt cx="647640" cy="1152000"/>
          </a:xfrm>
        </p:grpSpPr>
        <p:grpSp>
          <p:nvGrpSpPr>
            <p:cNvPr id="126" name="Gruppieren 125"/>
            <p:cNvGrpSpPr/>
            <p:nvPr/>
          </p:nvGrpSpPr>
          <p:grpSpPr>
            <a:xfrm>
              <a:off x="5760360" y="5508720"/>
              <a:ext cx="647640" cy="1152000"/>
              <a:chOff x="5760360" y="5508720"/>
              <a:chExt cx="647640" cy="1152000"/>
            </a:xfrm>
          </p:grpSpPr>
          <p:sp>
            <p:nvSpPr>
              <p:cNvPr id="127" name="Freihandform 126"/>
              <p:cNvSpPr/>
              <p:nvPr/>
            </p:nvSpPr>
            <p:spPr>
              <a:xfrm>
                <a:off x="5760360" y="550872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28" name="Freihandform 127"/>
              <p:cNvSpPr>
                <a:spLocks noResize="1"/>
              </p:cNvSpPr>
              <p:nvPr/>
            </p:nvSpPr>
            <p:spPr>
              <a:xfrm>
                <a:off x="5976720" y="6337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29" name="Freihandform 128"/>
            <p:cNvSpPr>
              <a:spLocks noResize="1"/>
            </p:cNvSpPr>
            <p:nvPr/>
          </p:nvSpPr>
          <p:spPr>
            <a:xfrm>
              <a:off x="5976000" y="6135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30" name="Freihandform 129"/>
            <p:cNvSpPr>
              <a:spLocks noResize="1"/>
            </p:cNvSpPr>
            <p:nvPr/>
          </p:nvSpPr>
          <p:spPr>
            <a:xfrm>
              <a:off x="5976000" y="588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31" name="Gruppieren 130"/>
          <p:cNvGrpSpPr/>
          <p:nvPr/>
        </p:nvGrpSpPr>
        <p:grpSpPr>
          <a:xfrm>
            <a:off x="7308360" y="5509080"/>
            <a:ext cx="647640" cy="1152000"/>
            <a:chOff x="7308360" y="5509080"/>
            <a:chExt cx="647640" cy="1152000"/>
          </a:xfrm>
        </p:grpSpPr>
        <p:grpSp>
          <p:nvGrpSpPr>
            <p:cNvPr id="132" name="Gruppieren 131"/>
            <p:cNvGrpSpPr/>
            <p:nvPr/>
          </p:nvGrpSpPr>
          <p:grpSpPr>
            <a:xfrm>
              <a:off x="7308360" y="5509080"/>
              <a:ext cx="647640" cy="1152000"/>
              <a:chOff x="7308360" y="5509080"/>
              <a:chExt cx="647640" cy="1152000"/>
            </a:xfrm>
          </p:grpSpPr>
          <p:sp>
            <p:nvSpPr>
              <p:cNvPr id="133" name="Freihandform 132"/>
              <p:cNvSpPr/>
              <p:nvPr/>
            </p:nvSpPr>
            <p:spPr>
              <a:xfrm>
                <a:off x="7308360" y="550908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34" name="Freihandform 133"/>
              <p:cNvSpPr>
                <a:spLocks noResize="1"/>
              </p:cNvSpPr>
              <p:nvPr/>
            </p:nvSpPr>
            <p:spPr>
              <a:xfrm>
                <a:off x="7524719" y="6337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35" name="Freihandform 134"/>
            <p:cNvSpPr>
              <a:spLocks noResize="1"/>
            </p:cNvSpPr>
            <p:nvPr/>
          </p:nvSpPr>
          <p:spPr>
            <a:xfrm>
              <a:off x="7523999" y="6120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36" name="Freihandform 135"/>
            <p:cNvSpPr>
              <a:spLocks noResize="1"/>
            </p:cNvSpPr>
            <p:nvPr/>
          </p:nvSpPr>
          <p:spPr>
            <a:xfrm>
              <a:off x="7523999" y="586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37" name="Gruppieren 136"/>
          <p:cNvGrpSpPr/>
          <p:nvPr/>
        </p:nvGrpSpPr>
        <p:grpSpPr>
          <a:xfrm>
            <a:off x="8172360" y="5509080"/>
            <a:ext cx="647640" cy="1152000"/>
            <a:chOff x="8172360" y="5509080"/>
            <a:chExt cx="647640" cy="1152000"/>
          </a:xfrm>
        </p:grpSpPr>
        <p:grpSp>
          <p:nvGrpSpPr>
            <p:cNvPr id="138" name="Gruppieren 137"/>
            <p:cNvGrpSpPr/>
            <p:nvPr/>
          </p:nvGrpSpPr>
          <p:grpSpPr>
            <a:xfrm>
              <a:off x="8172360" y="5509080"/>
              <a:ext cx="647640" cy="1152000"/>
              <a:chOff x="8172360" y="5509080"/>
              <a:chExt cx="647640" cy="1152000"/>
            </a:xfrm>
          </p:grpSpPr>
          <p:sp>
            <p:nvSpPr>
              <p:cNvPr id="139" name="Freihandform 138"/>
              <p:cNvSpPr/>
              <p:nvPr/>
            </p:nvSpPr>
            <p:spPr>
              <a:xfrm>
                <a:off x="8172360" y="550908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40" name="Freihandform 139"/>
              <p:cNvSpPr>
                <a:spLocks noResize="1"/>
              </p:cNvSpPr>
              <p:nvPr/>
            </p:nvSpPr>
            <p:spPr>
              <a:xfrm>
                <a:off x="8388720" y="6337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41" name="Freihandform 140"/>
            <p:cNvSpPr>
              <a:spLocks noResize="1"/>
            </p:cNvSpPr>
            <p:nvPr/>
          </p:nvSpPr>
          <p:spPr>
            <a:xfrm>
              <a:off x="8388000" y="6120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42" name="Freihandform 141"/>
            <p:cNvSpPr>
              <a:spLocks noResize="1"/>
            </p:cNvSpPr>
            <p:nvPr/>
          </p:nvSpPr>
          <p:spPr>
            <a:xfrm>
              <a:off x="8388000" y="586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43" name="Gruppieren 142"/>
          <p:cNvGrpSpPr/>
          <p:nvPr/>
        </p:nvGrpSpPr>
        <p:grpSpPr>
          <a:xfrm>
            <a:off x="9036360" y="5509080"/>
            <a:ext cx="647640" cy="1152000"/>
            <a:chOff x="9036360" y="5509080"/>
            <a:chExt cx="647640" cy="1152000"/>
          </a:xfrm>
        </p:grpSpPr>
        <p:grpSp>
          <p:nvGrpSpPr>
            <p:cNvPr id="144" name="Gruppieren 143"/>
            <p:cNvGrpSpPr/>
            <p:nvPr/>
          </p:nvGrpSpPr>
          <p:grpSpPr>
            <a:xfrm>
              <a:off x="9036360" y="5509080"/>
              <a:ext cx="647640" cy="1152000"/>
              <a:chOff x="9036360" y="5509080"/>
              <a:chExt cx="647640" cy="1152000"/>
            </a:xfrm>
          </p:grpSpPr>
          <p:sp>
            <p:nvSpPr>
              <p:cNvPr id="145" name="Freihandform 144"/>
              <p:cNvSpPr/>
              <p:nvPr/>
            </p:nvSpPr>
            <p:spPr>
              <a:xfrm>
                <a:off x="9036360" y="5509080"/>
                <a:ext cx="64764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46" name="Freihandform 145"/>
              <p:cNvSpPr>
                <a:spLocks noResize="1"/>
              </p:cNvSpPr>
              <p:nvPr/>
            </p:nvSpPr>
            <p:spPr>
              <a:xfrm>
                <a:off x="9252720" y="6337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47" name="Freihandform 146"/>
            <p:cNvSpPr>
              <a:spLocks noResize="1"/>
            </p:cNvSpPr>
            <p:nvPr/>
          </p:nvSpPr>
          <p:spPr>
            <a:xfrm>
              <a:off x="9252000" y="6120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48" name="Freihandform 147"/>
            <p:cNvSpPr>
              <a:spLocks noResize="1"/>
            </p:cNvSpPr>
            <p:nvPr/>
          </p:nvSpPr>
          <p:spPr>
            <a:xfrm>
              <a:off x="9252000" y="586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49" name="Gruppieren 148"/>
          <p:cNvGrpSpPr/>
          <p:nvPr/>
        </p:nvGrpSpPr>
        <p:grpSpPr>
          <a:xfrm>
            <a:off x="1656360" y="540720"/>
            <a:ext cx="647640" cy="1152000"/>
            <a:chOff x="1656360" y="540720"/>
            <a:chExt cx="647640" cy="1152000"/>
          </a:xfrm>
        </p:grpSpPr>
        <p:sp>
          <p:nvSpPr>
            <p:cNvPr id="150" name="Freihandform 149"/>
            <p:cNvSpPr/>
            <p:nvPr/>
          </p:nvSpPr>
          <p:spPr>
            <a:xfrm>
              <a:off x="1656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51" name="Freihandform 150"/>
            <p:cNvSpPr>
              <a:spLocks noResize="1"/>
            </p:cNvSpPr>
            <p:nvPr/>
          </p:nvSpPr>
          <p:spPr>
            <a:xfrm>
              <a:off x="1872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52" name="Gruppieren 151"/>
          <p:cNvGrpSpPr/>
          <p:nvPr/>
        </p:nvGrpSpPr>
        <p:grpSpPr>
          <a:xfrm>
            <a:off x="2448360" y="540720"/>
            <a:ext cx="647640" cy="1152000"/>
            <a:chOff x="2448360" y="540720"/>
            <a:chExt cx="647640" cy="1152000"/>
          </a:xfrm>
        </p:grpSpPr>
        <p:sp>
          <p:nvSpPr>
            <p:cNvPr id="153" name="Freihandform 152"/>
            <p:cNvSpPr/>
            <p:nvPr/>
          </p:nvSpPr>
          <p:spPr>
            <a:xfrm>
              <a:off x="2448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54" name="Freihandform 153"/>
            <p:cNvSpPr>
              <a:spLocks noResize="1"/>
            </p:cNvSpPr>
            <p:nvPr/>
          </p:nvSpPr>
          <p:spPr>
            <a:xfrm>
              <a:off x="2664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55" name="Gruppieren 154"/>
          <p:cNvGrpSpPr/>
          <p:nvPr/>
        </p:nvGrpSpPr>
        <p:grpSpPr>
          <a:xfrm>
            <a:off x="3204360" y="540720"/>
            <a:ext cx="647640" cy="1152000"/>
            <a:chOff x="3204360" y="540720"/>
            <a:chExt cx="647640" cy="1152000"/>
          </a:xfrm>
        </p:grpSpPr>
        <p:sp>
          <p:nvSpPr>
            <p:cNvPr id="156" name="Freihandform 155"/>
            <p:cNvSpPr/>
            <p:nvPr/>
          </p:nvSpPr>
          <p:spPr>
            <a:xfrm>
              <a:off x="3204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57" name="Freihandform 156"/>
            <p:cNvSpPr>
              <a:spLocks noResize="1"/>
            </p:cNvSpPr>
            <p:nvPr/>
          </p:nvSpPr>
          <p:spPr>
            <a:xfrm>
              <a:off x="3420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58" name="Gruppieren 157"/>
          <p:cNvGrpSpPr/>
          <p:nvPr/>
        </p:nvGrpSpPr>
        <p:grpSpPr>
          <a:xfrm>
            <a:off x="4824360" y="540720"/>
            <a:ext cx="647640" cy="1152000"/>
            <a:chOff x="4824360" y="540720"/>
            <a:chExt cx="647640" cy="1152000"/>
          </a:xfrm>
        </p:grpSpPr>
        <p:sp>
          <p:nvSpPr>
            <p:cNvPr id="159" name="Freihandform 158"/>
            <p:cNvSpPr/>
            <p:nvPr/>
          </p:nvSpPr>
          <p:spPr>
            <a:xfrm>
              <a:off x="4824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60" name="Freihandform 159"/>
            <p:cNvSpPr>
              <a:spLocks noResize="1"/>
            </p:cNvSpPr>
            <p:nvPr/>
          </p:nvSpPr>
          <p:spPr>
            <a:xfrm>
              <a:off x="5040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5616360" y="540720"/>
            <a:ext cx="647640" cy="1152000"/>
            <a:chOff x="5616360" y="540720"/>
            <a:chExt cx="647640" cy="1152000"/>
          </a:xfrm>
        </p:grpSpPr>
        <p:sp>
          <p:nvSpPr>
            <p:cNvPr id="162" name="Freihandform 161"/>
            <p:cNvSpPr/>
            <p:nvPr/>
          </p:nvSpPr>
          <p:spPr>
            <a:xfrm>
              <a:off x="5616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63" name="Freihandform 162"/>
            <p:cNvSpPr>
              <a:spLocks noResize="1"/>
            </p:cNvSpPr>
            <p:nvPr/>
          </p:nvSpPr>
          <p:spPr>
            <a:xfrm>
              <a:off x="5832719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6480360" y="540720"/>
            <a:ext cx="647640" cy="1152000"/>
            <a:chOff x="6480360" y="540720"/>
            <a:chExt cx="647640" cy="1152000"/>
          </a:xfrm>
        </p:grpSpPr>
        <p:sp>
          <p:nvSpPr>
            <p:cNvPr id="165" name="Freihandform 164"/>
            <p:cNvSpPr/>
            <p:nvPr/>
          </p:nvSpPr>
          <p:spPr>
            <a:xfrm>
              <a:off x="6480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66" name="Freihandform 165"/>
            <p:cNvSpPr>
              <a:spLocks noResize="1"/>
            </p:cNvSpPr>
            <p:nvPr/>
          </p:nvSpPr>
          <p:spPr>
            <a:xfrm>
              <a:off x="6696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67" name="Gruppieren 166"/>
          <p:cNvGrpSpPr/>
          <p:nvPr/>
        </p:nvGrpSpPr>
        <p:grpSpPr>
          <a:xfrm>
            <a:off x="7344360" y="540720"/>
            <a:ext cx="647640" cy="1152000"/>
            <a:chOff x="7344360" y="540720"/>
            <a:chExt cx="647640" cy="1152000"/>
          </a:xfrm>
        </p:grpSpPr>
        <p:sp>
          <p:nvSpPr>
            <p:cNvPr id="168" name="Freihandform 167"/>
            <p:cNvSpPr/>
            <p:nvPr/>
          </p:nvSpPr>
          <p:spPr>
            <a:xfrm>
              <a:off x="7344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69" name="Freihandform 168"/>
            <p:cNvSpPr>
              <a:spLocks noResize="1"/>
            </p:cNvSpPr>
            <p:nvPr/>
          </p:nvSpPr>
          <p:spPr>
            <a:xfrm>
              <a:off x="7560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70" name="Gruppieren 169"/>
          <p:cNvGrpSpPr/>
          <p:nvPr/>
        </p:nvGrpSpPr>
        <p:grpSpPr>
          <a:xfrm>
            <a:off x="8172360" y="540720"/>
            <a:ext cx="647640" cy="1152000"/>
            <a:chOff x="8172360" y="540720"/>
            <a:chExt cx="647640" cy="1152000"/>
          </a:xfrm>
        </p:grpSpPr>
        <p:sp>
          <p:nvSpPr>
            <p:cNvPr id="171" name="Freihandform 170"/>
            <p:cNvSpPr/>
            <p:nvPr/>
          </p:nvSpPr>
          <p:spPr>
            <a:xfrm>
              <a:off x="8172360" y="540720"/>
              <a:ext cx="64764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72" name="Freihandform 171"/>
            <p:cNvSpPr>
              <a:spLocks noResize="1"/>
            </p:cNvSpPr>
            <p:nvPr/>
          </p:nvSpPr>
          <p:spPr>
            <a:xfrm>
              <a:off x="8388720" y="1369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73" name="Gruppieren 172"/>
          <p:cNvGrpSpPr/>
          <p:nvPr/>
        </p:nvGrpSpPr>
        <p:grpSpPr>
          <a:xfrm>
            <a:off x="1800000" y="6840000"/>
            <a:ext cx="6480000" cy="503999"/>
            <a:chOff x="1800000" y="6840000"/>
            <a:chExt cx="6480000" cy="503999"/>
          </a:xfrm>
        </p:grpSpPr>
        <p:grpSp>
          <p:nvGrpSpPr>
            <p:cNvPr id="174" name="Gruppieren 173"/>
            <p:cNvGrpSpPr/>
            <p:nvPr/>
          </p:nvGrpSpPr>
          <p:grpSpPr>
            <a:xfrm>
              <a:off x="2736000" y="6912360"/>
              <a:ext cx="1119315" cy="385831"/>
              <a:chOff x="2736000" y="6912360"/>
              <a:chExt cx="1119315" cy="385831"/>
            </a:xfrm>
          </p:grpSpPr>
          <p:sp>
            <p:nvSpPr>
              <p:cNvPr id="175" name="Freihandform 174"/>
              <p:cNvSpPr>
                <a:spLocks noMove="1" noResize="1"/>
              </p:cNvSpPr>
              <p:nvPr/>
            </p:nvSpPr>
            <p:spPr>
              <a:xfrm>
                <a:off x="2736000" y="698436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76" name="Textfeld 175"/>
              <p:cNvSpPr txBox="1"/>
              <p:nvPr/>
            </p:nvSpPr>
            <p:spPr>
              <a:xfrm>
                <a:off x="3131999" y="6912360"/>
                <a:ext cx="723316" cy="385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de-DE" sz="2000" b="0" i="0" u="none" strike="noStrike" kern="1200" dirty="0">
                    <a:ln>
                      <a:noFill/>
                    </a:ln>
                    <a:latin typeface="Arial" panose="020B0604020202020204" pitchFamily="34" charset="0"/>
                    <a:ea typeface="Droid Sans Fallback" pitchFamily="2"/>
                    <a:cs typeface="Arial" panose="020B0604020202020204" pitchFamily="34" charset="0"/>
                  </a:rPr>
                  <a:t>Harz</a:t>
                </a:r>
              </a:p>
            </p:txBody>
          </p:sp>
        </p:grpSp>
        <p:grpSp>
          <p:nvGrpSpPr>
            <p:cNvPr id="177" name="Gruppieren 176"/>
            <p:cNvGrpSpPr/>
            <p:nvPr/>
          </p:nvGrpSpPr>
          <p:grpSpPr>
            <a:xfrm>
              <a:off x="5220000" y="6912000"/>
              <a:ext cx="2018550" cy="385831"/>
              <a:chOff x="5220000" y="6912000"/>
              <a:chExt cx="2018550" cy="385831"/>
            </a:xfrm>
          </p:grpSpPr>
          <p:sp>
            <p:nvSpPr>
              <p:cNvPr id="178" name="Freihandform 177"/>
              <p:cNvSpPr>
                <a:spLocks noResize="1"/>
              </p:cNvSpPr>
              <p:nvPr/>
            </p:nvSpPr>
            <p:spPr>
              <a:xfrm>
                <a:off x="5220000" y="698436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79" name="Freihandform 178"/>
              <p:cNvSpPr>
                <a:spLocks noResize="1"/>
              </p:cNvSpPr>
              <p:nvPr/>
            </p:nvSpPr>
            <p:spPr>
              <a:xfrm>
                <a:off x="5508000" y="6983999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80" name="Freihandform 179"/>
              <p:cNvSpPr>
                <a:spLocks noResize="1"/>
              </p:cNvSpPr>
              <p:nvPr/>
            </p:nvSpPr>
            <p:spPr>
              <a:xfrm>
                <a:off x="5832000" y="698436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81" name="Textfeld 180"/>
              <p:cNvSpPr txBox="1"/>
              <p:nvPr/>
            </p:nvSpPr>
            <p:spPr>
              <a:xfrm>
                <a:off x="6258240" y="6912000"/>
                <a:ext cx="980310" cy="385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de-DE" sz="2000" b="0" i="0" u="none" strike="noStrike" kern="1200" dirty="0">
                    <a:ln>
                      <a:noFill/>
                    </a:ln>
                    <a:latin typeface="Arial" panose="020B0604020202020204" pitchFamily="34" charset="0"/>
                    <a:ea typeface="Droid Sans Fallback" pitchFamily="2"/>
                    <a:cs typeface="Arial" panose="020B0604020202020204" pitchFamily="34" charset="0"/>
                  </a:rPr>
                  <a:t>Edukte</a:t>
                </a:r>
              </a:p>
            </p:txBody>
          </p:sp>
        </p:grpSp>
        <p:sp>
          <p:nvSpPr>
            <p:cNvPr id="182" name="Rechteck 181"/>
            <p:cNvSpPr/>
            <p:nvPr/>
          </p:nvSpPr>
          <p:spPr>
            <a:xfrm>
              <a:off x="1800000" y="6840000"/>
              <a:ext cx="6480000" cy="503999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92000" y="2160000"/>
            <a:ext cx="5864270" cy="834988"/>
          </a:xfrm>
          <a:prstGeom prst="rect">
            <a:avLst/>
          </a:prstGeom>
          <a:noFill/>
          <a:ln>
            <a:noFill/>
          </a:ln>
        </p:spPr>
        <p:txBody>
          <a:bodyPr vert="horz" wrap="none" lIns="108000" tIns="63000" rIns="108000" bIns="63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400" b="0" i="0" u="none" strike="noStrike" kern="1200" dirty="0">
                <a:ln>
                  <a:noFill/>
                </a:ln>
                <a:solidFill>
                  <a:srgbClr val="FF00FF"/>
                </a:solidFill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Neun verschiedene Reaktionsgefäße mit </a:t>
            </a:r>
            <a:br>
              <a:rPr lang="de-DE" sz="2400" b="0" i="0" u="none" strike="noStrike" kern="1200" dirty="0">
                <a:ln>
                  <a:noFill/>
                </a:ln>
                <a:solidFill>
                  <a:srgbClr val="FF00FF"/>
                </a:solidFill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</a:br>
            <a:r>
              <a:rPr lang="de-DE" sz="2400" b="0" i="0" u="none" strike="noStrike" kern="1200" dirty="0">
                <a:ln>
                  <a:noFill/>
                </a:ln>
                <a:solidFill>
                  <a:srgbClr val="FF00FF"/>
                </a:solidFill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neun verschiedenen Substanzen</a:t>
            </a:r>
          </a:p>
        </p:txBody>
      </p:sp>
      <p:sp>
        <p:nvSpPr>
          <p:cNvPr id="3" name="Freihandform 2"/>
          <p:cNvSpPr/>
          <p:nvPr/>
        </p:nvSpPr>
        <p:spPr>
          <a:xfrm>
            <a:off x="792000" y="288000"/>
            <a:ext cx="8640000" cy="172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FF"/>
            </a:solidFill>
            <a:prstDash val="solid"/>
          </a:ln>
        </p:spPr>
        <p:txBody>
          <a:bodyPr vert="horz" wrap="none" lIns="108000" tIns="63000" rIns="108000" bIns="63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584000" y="3257279"/>
            <a:ext cx="4531218" cy="50535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600" b="1" i="0" u="none" strike="noStrike" kern="1200" dirty="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rPr>
              <a:t> </a:t>
            </a:r>
            <a:r>
              <a:rPr lang="de-DE" sz="2800" b="1" i="0" u="none" strike="noStrike" kern="1200" dirty="0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→</a:t>
            </a:r>
            <a:r>
              <a:rPr lang="de-DE" sz="2600" b="1" i="0" u="none" strike="noStrike" kern="1200" dirty="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rPr>
              <a:t> </a:t>
            </a:r>
            <a:r>
              <a:rPr lang="de-DE" sz="28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PARALLELSYNTHESE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97599" y="2087997"/>
            <a:ext cx="7214400" cy="54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ihandform 5"/>
          <p:cNvSpPr/>
          <p:nvPr/>
        </p:nvSpPr>
        <p:spPr>
          <a:xfrm>
            <a:off x="1188360" y="61308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7" name="Freihandform 6"/>
          <p:cNvSpPr>
            <a:spLocks noResize="1"/>
          </p:cNvSpPr>
          <p:nvPr/>
        </p:nvSpPr>
        <p:spPr>
          <a:xfrm>
            <a:off x="1404000" y="122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8" name="Freihandform 7"/>
          <p:cNvSpPr>
            <a:spLocks noResize="1"/>
          </p:cNvSpPr>
          <p:nvPr/>
        </p:nvSpPr>
        <p:spPr>
          <a:xfrm>
            <a:off x="1404000" y="972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9" name="Freihandform 8"/>
          <p:cNvSpPr/>
          <p:nvPr/>
        </p:nvSpPr>
        <p:spPr>
          <a:xfrm>
            <a:off x="2052360" y="61308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0" name="Freihandform 9"/>
          <p:cNvSpPr>
            <a:spLocks noResize="1"/>
          </p:cNvSpPr>
          <p:nvPr/>
        </p:nvSpPr>
        <p:spPr>
          <a:xfrm>
            <a:off x="2268000" y="122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1" name="Freihandform 10"/>
          <p:cNvSpPr>
            <a:spLocks noResize="1"/>
          </p:cNvSpPr>
          <p:nvPr/>
        </p:nvSpPr>
        <p:spPr>
          <a:xfrm>
            <a:off x="2268000" y="972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2916359" y="61308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3" name="Freihandform 12"/>
          <p:cNvSpPr>
            <a:spLocks noResize="1"/>
          </p:cNvSpPr>
          <p:nvPr/>
        </p:nvSpPr>
        <p:spPr>
          <a:xfrm>
            <a:off x="3131999" y="122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4" name="Freihandform 13"/>
          <p:cNvSpPr>
            <a:spLocks noResize="1"/>
          </p:cNvSpPr>
          <p:nvPr/>
        </p:nvSpPr>
        <p:spPr>
          <a:xfrm>
            <a:off x="3131999" y="972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4032359" y="61308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6" name="Freihandform 15"/>
          <p:cNvSpPr>
            <a:spLocks noResize="1"/>
          </p:cNvSpPr>
          <p:nvPr/>
        </p:nvSpPr>
        <p:spPr>
          <a:xfrm>
            <a:off x="4248000" y="123984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7" name="Freihandform 16"/>
          <p:cNvSpPr>
            <a:spLocks noResize="1"/>
          </p:cNvSpPr>
          <p:nvPr/>
        </p:nvSpPr>
        <p:spPr>
          <a:xfrm>
            <a:off x="4248000" y="98784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4896360" y="61308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9" name="Freihandform 18"/>
          <p:cNvSpPr>
            <a:spLocks noResize="1"/>
          </p:cNvSpPr>
          <p:nvPr/>
        </p:nvSpPr>
        <p:spPr>
          <a:xfrm>
            <a:off x="5112000" y="123984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0" name="Freihandform 19"/>
          <p:cNvSpPr>
            <a:spLocks noResize="1"/>
          </p:cNvSpPr>
          <p:nvPr/>
        </p:nvSpPr>
        <p:spPr>
          <a:xfrm>
            <a:off x="5112000" y="98784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1" name="Freihandform 20"/>
          <p:cNvSpPr/>
          <p:nvPr/>
        </p:nvSpPr>
        <p:spPr>
          <a:xfrm>
            <a:off x="5760360" y="61308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2" name="Freihandform 21"/>
          <p:cNvSpPr>
            <a:spLocks noResize="1"/>
          </p:cNvSpPr>
          <p:nvPr/>
        </p:nvSpPr>
        <p:spPr>
          <a:xfrm>
            <a:off x="5976000" y="123984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3" name="Freihandform 22"/>
          <p:cNvSpPr>
            <a:spLocks noResize="1"/>
          </p:cNvSpPr>
          <p:nvPr/>
        </p:nvSpPr>
        <p:spPr>
          <a:xfrm>
            <a:off x="5976000" y="98784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4" name="Freihandform 23"/>
          <p:cNvSpPr/>
          <p:nvPr/>
        </p:nvSpPr>
        <p:spPr>
          <a:xfrm>
            <a:off x="6732360" y="61344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5" name="Freihandform 24"/>
          <p:cNvSpPr>
            <a:spLocks noResize="1"/>
          </p:cNvSpPr>
          <p:nvPr/>
        </p:nvSpPr>
        <p:spPr>
          <a:xfrm>
            <a:off x="6948000" y="122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6" name="Freihandform 25"/>
          <p:cNvSpPr>
            <a:spLocks noResize="1"/>
          </p:cNvSpPr>
          <p:nvPr/>
        </p:nvSpPr>
        <p:spPr>
          <a:xfrm>
            <a:off x="6948000" y="972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7" name="Freihandform 26"/>
          <p:cNvSpPr/>
          <p:nvPr/>
        </p:nvSpPr>
        <p:spPr>
          <a:xfrm>
            <a:off x="7596360" y="61344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8" name="Freihandform 27"/>
          <p:cNvSpPr>
            <a:spLocks noResize="1"/>
          </p:cNvSpPr>
          <p:nvPr/>
        </p:nvSpPr>
        <p:spPr>
          <a:xfrm>
            <a:off x="7812000" y="122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9" name="Freihandform 28"/>
          <p:cNvSpPr>
            <a:spLocks noResize="1"/>
          </p:cNvSpPr>
          <p:nvPr/>
        </p:nvSpPr>
        <p:spPr>
          <a:xfrm>
            <a:off x="7812000" y="972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0" name="Freihandform 29"/>
          <p:cNvSpPr/>
          <p:nvPr/>
        </p:nvSpPr>
        <p:spPr>
          <a:xfrm>
            <a:off x="8460360" y="613440"/>
            <a:ext cx="64764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1" name="Freihandform 30"/>
          <p:cNvSpPr>
            <a:spLocks noResize="1"/>
          </p:cNvSpPr>
          <p:nvPr/>
        </p:nvSpPr>
        <p:spPr>
          <a:xfrm>
            <a:off x="8676000" y="122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2" name="Freihandform 31"/>
          <p:cNvSpPr>
            <a:spLocks noResize="1"/>
          </p:cNvSpPr>
          <p:nvPr/>
        </p:nvSpPr>
        <p:spPr>
          <a:xfrm>
            <a:off x="8676000" y="972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320000" y="1692000"/>
            <a:ext cx="1152000" cy="1152000"/>
            <a:chOff x="4320000" y="1692000"/>
            <a:chExt cx="1152000" cy="1152000"/>
          </a:xfrm>
        </p:grpSpPr>
        <p:sp>
          <p:nvSpPr>
            <p:cNvPr id="3" name="Freihandform 2"/>
            <p:cNvSpPr/>
            <p:nvPr/>
          </p:nvSpPr>
          <p:spPr>
            <a:xfrm>
              <a:off x="4320000" y="1692000"/>
              <a:ext cx="115200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" name="Freihandform 3"/>
            <p:cNvSpPr>
              <a:spLocks noResize="1"/>
            </p:cNvSpPr>
            <p:nvPr/>
          </p:nvSpPr>
          <p:spPr>
            <a:xfrm>
              <a:off x="4428360" y="252036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" name="Freihandform 4"/>
            <p:cNvSpPr>
              <a:spLocks noResize="1"/>
            </p:cNvSpPr>
            <p:nvPr/>
          </p:nvSpPr>
          <p:spPr>
            <a:xfrm>
              <a:off x="4752720" y="252072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" name="Freihandform 5"/>
            <p:cNvSpPr>
              <a:spLocks noResize="1"/>
            </p:cNvSpPr>
            <p:nvPr/>
          </p:nvSpPr>
          <p:spPr>
            <a:xfrm>
              <a:off x="5112720" y="252072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2088360" y="3636720"/>
            <a:ext cx="1152000" cy="1152000"/>
            <a:chOff x="2088360" y="3636720"/>
            <a:chExt cx="1152000" cy="1152000"/>
          </a:xfrm>
        </p:grpSpPr>
        <p:grpSp>
          <p:nvGrpSpPr>
            <p:cNvPr id="8" name="Gruppieren 7"/>
            <p:cNvGrpSpPr/>
            <p:nvPr/>
          </p:nvGrpSpPr>
          <p:grpSpPr>
            <a:xfrm>
              <a:off x="2088360" y="3636720"/>
              <a:ext cx="1152000" cy="1152000"/>
              <a:chOff x="2088360" y="3636720"/>
              <a:chExt cx="1152000" cy="1152000"/>
            </a:xfrm>
          </p:grpSpPr>
          <p:sp>
            <p:nvSpPr>
              <p:cNvPr id="9" name="Freihandform 8"/>
              <p:cNvSpPr/>
              <p:nvPr/>
            </p:nvSpPr>
            <p:spPr>
              <a:xfrm>
                <a:off x="2088360" y="363672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0" name="Freihandform 9"/>
              <p:cNvSpPr>
                <a:spLocks noResize="1"/>
              </p:cNvSpPr>
              <p:nvPr/>
            </p:nvSpPr>
            <p:spPr>
              <a:xfrm>
                <a:off x="2196720" y="446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1" name="Freihandform 10"/>
              <p:cNvSpPr>
                <a:spLocks noResize="1"/>
              </p:cNvSpPr>
              <p:nvPr/>
            </p:nvSpPr>
            <p:spPr>
              <a:xfrm>
                <a:off x="2521080" y="446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2" name="Freihandform 11"/>
              <p:cNvSpPr>
                <a:spLocks noResize="1"/>
              </p:cNvSpPr>
              <p:nvPr/>
            </p:nvSpPr>
            <p:spPr>
              <a:xfrm>
                <a:off x="2881080" y="446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3" name="Freihandform 12"/>
            <p:cNvSpPr>
              <a:spLocks noResize="1"/>
            </p:cNvSpPr>
            <p:nvPr/>
          </p:nvSpPr>
          <p:spPr>
            <a:xfrm>
              <a:off x="2196000" y="424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4" name="Freihandform 13"/>
            <p:cNvSpPr>
              <a:spLocks noResize="1"/>
            </p:cNvSpPr>
            <p:nvPr/>
          </p:nvSpPr>
          <p:spPr>
            <a:xfrm>
              <a:off x="2520000" y="424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5" name="Freihandform 14"/>
            <p:cNvSpPr>
              <a:spLocks noResize="1"/>
            </p:cNvSpPr>
            <p:nvPr/>
          </p:nvSpPr>
          <p:spPr>
            <a:xfrm>
              <a:off x="2880000" y="424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4356000" y="3636359"/>
            <a:ext cx="1152000" cy="1152000"/>
            <a:chOff x="4356000" y="3636359"/>
            <a:chExt cx="1152000" cy="1152000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4356000" y="3636359"/>
              <a:ext cx="1152000" cy="1152000"/>
              <a:chOff x="4356000" y="3636359"/>
              <a:chExt cx="1152000" cy="1152000"/>
            </a:xfrm>
          </p:grpSpPr>
          <p:sp>
            <p:nvSpPr>
              <p:cNvPr id="18" name="Freihandform 17"/>
              <p:cNvSpPr/>
              <p:nvPr/>
            </p:nvSpPr>
            <p:spPr>
              <a:xfrm>
                <a:off x="4356000" y="3636359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9" name="Freihandform 18"/>
              <p:cNvSpPr>
                <a:spLocks noResize="1"/>
              </p:cNvSpPr>
              <p:nvPr/>
            </p:nvSpPr>
            <p:spPr>
              <a:xfrm>
                <a:off x="4464360" y="44647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0" name="Freihandform 19"/>
              <p:cNvSpPr>
                <a:spLocks noResize="1"/>
              </p:cNvSpPr>
              <p:nvPr/>
            </p:nvSpPr>
            <p:spPr>
              <a:xfrm>
                <a:off x="4788720" y="446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1" name="Freihandform 20"/>
              <p:cNvSpPr>
                <a:spLocks noResize="1"/>
              </p:cNvSpPr>
              <p:nvPr/>
            </p:nvSpPr>
            <p:spPr>
              <a:xfrm>
                <a:off x="5148720" y="446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22" name="Freihandform 21"/>
            <p:cNvSpPr>
              <a:spLocks noResize="1"/>
            </p:cNvSpPr>
            <p:nvPr/>
          </p:nvSpPr>
          <p:spPr>
            <a:xfrm>
              <a:off x="4464000" y="426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3" name="Freihandform 22"/>
            <p:cNvSpPr>
              <a:spLocks noResize="1"/>
            </p:cNvSpPr>
            <p:nvPr/>
          </p:nvSpPr>
          <p:spPr>
            <a:xfrm>
              <a:off x="4788000" y="426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4" name="Freihandform 23"/>
            <p:cNvSpPr>
              <a:spLocks noResize="1"/>
            </p:cNvSpPr>
            <p:nvPr/>
          </p:nvSpPr>
          <p:spPr>
            <a:xfrm>
              <a:off x="5148000" y="42634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6660360" y="3636720"/>
            <a:ext cx="1152000" cy="1152000"/>
            <a:chOff x="6660360" y="3636720"/>
            <a:chExt cx="1152000" cy="1152000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6660360" y="3636720"/>
              <a:ext cx="1152000" cy="1152000"/>
              <a:chOff x="6660360" y="3636720"/>
              <a:chExt cx="1152000" cy="1152000"/>
            </a:xfrm>
          </p:grpSpPr>
          <p:sp>
            <p:nvSpPr>
              <p:cNvPr id="27" name="Freihandform 26"/>
              <p:cNvSpPr/>
              <p:nvPr/>
            </p:nvSpPr>
            <p:spPr>
              <a:xfrm>
                <a:off x="6660360" y="363672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8" name="Freihandform 27"/>
              <p:cNvSpPr>
                <a:spLocks noResize="1"/>
              </p:cNvSpPr>
              <p:nvPr/>
            </p:nvSpPr>
            <p:spPr>
              <a:xfrm>
                <a:off x="6768720" y="446508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9" name="Freihandform 28"/>
              <p:cNvSpPr>
                <a:spLocks noResize="1"/>
              </p:cNvSpPr>
              <p:nvPr/>
            </p:nvSpPr>
            <p:spPr>
              <a:xfrm>
                <a:off x="7093080" y="446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30" name="Freihandform 29"/>
              <p:cNvSpPr>
                <a:spLocks noResize="1"/>
              </p:cNvSpPr>
              <p:nvPr/>
            </p:nvSpPr>
            <p:spPr>
              <a:xfrm>
                <a:off x="7453080" y="446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31" name="Freihandform 30"/>
            <p:cNvSpPr>
              <a:spLocks noResize="1"/>
            </p:cNvSpPr>
            <p:nvPr/>
          </p:nvSpPr>
          <p:spPr>
            <a:xfrm>
              <a:off x="6768000" y="4284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32" name="Freihandform 31"/>
            <p:cNvSpPr>
              <a:spLocks noResize="1"/>
            </p:cNvSpPr>
            <p:nvPr/>
          </p:nvSpPr>
          <p:spPr>
            <a:xfrm>
              <a:off x="7092000" y="4284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33" name="Freihandform 32"/>
            <p:cNvSpPr>
              <a:spLocks noResize="1"/>
            </p:cNvSpPr>
            <p:nvPr/>
          </p:nvSpPr>
          <p:spPr>
            <a:xfrm>
              <a:off x="7452000" y="4284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sp>
        <p:nvSpPr>
          <p:cNvPr id="34" name="Freihandform 33"/>
          <p:cNvSpPr/>
          <p:nvPr/>
        </p:nvSpPr>
        <p:spPr>
          <a:xfrm>
            <a:off x="4896000" y="4932000"/>
            <a:ext cx="0" cy="575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600" fill="none">
                <a:moveTo>
                  <a:pt x="0" y="0"/>
                </a:moveTo>
                <a:lnTo>
                  <a:pt x="0" y="16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5" name="Freihandform 34"/>
          <p:cNvSpPr/>
          <p:nvPr/>
        </p:nvSpPr>
        <p:spPr>
          <a:xfrm>
            <a:off x="2736000" y="4932000"/>
            <a:ext cx="1727640" cy="575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00" h="1600" fill="none">
                <a:moveTo>
                  <a:pt x="0" y="0"/>
                </a:moveTo>
                <a:lnTo>
                  <a:pt x="4800" y="16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6" name="Freihandform 35"/>
          <p:cNvSpPr/>
          <p:nvPr/>
        </p:nvSpPr>
        <p:spPr>
          <a:xfrm>
            <a:off x="5328000" y="4932000"/>
            <a:ext cx="1871640" cy="575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200" h="1600" fill="none">
                <a:moveTo>
                  <a:pt x="5200" y="0"/>
                </a:moveTo>
                <a:lnTo>
                  <a:pt x="0" y="16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4284360" y="5617080"/>
            <a:ext cx="1152000" cy="1152000"/>
            <a:chOff x="4284360" y="5617080"/>
            <a:chExt cx="1152000" cy="1152000"/>
          </a:xfrm>
        </p:grpSpPr>
        <p:grpSp>
          <p:nvGrpSpPr>
            <p:cNvPr id="38" name="Gruppieren 37"/>
            <p:cNvGrpSpPr/>
            <p:nvPr/>
          </p:nvGrpSpPr>
          <p:grpSpPr>
            <a:xfrm>
              <a:off x="4284360" y="5617080"/>
              <a:ext cx="1152000" cy="1152000"/>
              <a:chOff x="4284360" y="5617080"/>
              <a:chExt cx="1152000" cy="1152000"/>
            </a:xfrm>
          </p:grpSpPr>
          <p:sp>
            <p:nvSpPr>
              <p:cNvPr id="39" name="Freihandform 38"/>
              <p:cNvSpPr/>
              <p:nvPr/>
            </p:nvSpPr>
            <p:spPr>
              <a:xfrm>
                <a:off x="4284360" y="561708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40" name="Freihandform 39"/>
              <p:cNvSpPr>
                <a:spLocks noResize="1"/>
              </p:cNvSpPr>
              <p:nvPr/>
            </p:nvSpPr>
            <p:spPr>
              <a:xfrm>
                <a:off x="4392720" y="644544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41" name="Freihandform 40"/>
              <p:cNvSpPr>
                <a:spLocks noResize="1"/>
              </p:cNvSpPr>
              <p:nvPr/>
            </p:nvSpPr>
            <p:spPr>
              <a:xfrm>
                <a:off x="4717080" y="6445799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42" name="Freihandform 41"/>
              <p:cNvSpPr>
                <a:spLocks noResize="1"/>
              </p:cNvSpPr>
              <p:nvPr/>
            </p:nvSpPr>
            <p:spPr>
              <a:xfrm>
                <a:off x="5077080" y="6445799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43" name="Freihandform 42"/>
            <p:cNvSpPr>
              <a:spLocks noResize="1"/>
            </p:cNvSpPr>
            <p:nvPr/>
          </p:nvSpPr>
          <p:spPr>
            <a:xfrm>
              <a:off x="4392000" y="6228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4" name="Freihandform 43"/>
            <p:cNvSpPr>
              <a:spLocks noResize="1"/>
            </p:cNvSpPr>
            <p:nvPr/>
          </p:nvSpPr>
          <p:spPr>
            <a:xfrm>
              <a:off x="4716000" y="6228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5" name="Freihandform 44"/>
            <p:cNvSpPr>
              <a:spLocks noResize="1"/>
            </p:cNvSpPr>
            <p:nvPr/>
          </p:nvSpPr>
          <p:spPr>
            <a:xfrm>
              <a:off x="5076000" y="6228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sp>
        <p:nvSpPr>
          <p:cNvPr id="46" name="Textfeld 45"/>
          <p:cNvSpPr txBox="1"/>
          <p:nvPr/>
        </p:nvSpPr>
        <p:spPr>
          <a:xfrm>
            <a:off x="8345880" y="1088280"/>
            <a:ext cx="1017559" cy="451615"/>
          </a:xfrm>
          <a:prstGeom prst="rect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2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SPLIT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8100000" y="5292000"/>
            <a:ext cx="1550397" cy="451615"/>
          </a:xfrm>
          <a:prstGeom prst="rect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2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COMBINE</a:t>
            </a:r>
          </a:p>
        </p:txBody>
      </p:sp>
      <p:grpSp>
        <p:nvGrpSpPr>
          <p:cNvPr id="48" name="Gruppieren 47"/>
          <p:cNvGrpSpPr/>
          <p:nvPr/>
        </p:nvGrpSpPr>
        <p:grpSpPr>
          <a:xfrm>
            <a:off x="4320000" y="108360"/>
            <a:ext cx="1152000" cy="1152000"/>
            <a:chOff x="4320000" y="108360"/>
            <a:chExt cx="1152000" cy="1152000"/>
          </a:xfrm>
        </p:grpSpPr>
        <p:sp>
          <p:nvSpPr>
            <p:cNvPr id="49" name="Freihandform 48"/>
            <p:cNvSpPr/>
            <p:nvPr/>
          </p:nvSpPr>
          <p:spPr>
            <a:xfrm>
              <a:off x="4320000" y="108360"/>
              <a:ext cx="115200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0" name="Freihandform 49"/>
            <p:cNvSpPr>
              <a:spLocks noResize="1"/>
            </p:cNvSpPr>
            <p:nvPr/>
          </p:nvSpPr>
          <p:spPr>
            <a:xfrm>
              <a:off x="4428360" y="93672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1" name="Freihandform 50"/>
            <p:cNvSpPr>
              <a:spLocks noResize="1"/>
            </p:cNvSpPr>
            <p:nvPr/>
          </p:nvSpPr>
          <p:spPr>
            <a:xfrm>
              <a:off x="4752720" y="937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2" name="Freihandform 51"/>
            <p:cNvSpPr>
              <a:spLocks noResize="1"/>
            </p:cNvSpPr>
            <p:nvPr/>
          </p:nvSpPr>
          <p:spPr>
            <a:xfrm>
              <a:off x="5112720" y="937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2052000" y="1692360"/>
            <a:ext cx="1152000" cy="1152000"/>
            <a:chOff x="2052000" y="1692360"/>
            <a:chExt cx="1152000" cy="1152000"/>
          </a:xfrm>
        </p:grpSpPr>
        <p:sp>
          <p:nvSpPr>
            <p:cNvPr id="54" name="Freihandform 53"/>
            <p:cNvSpPr/>
            <p:nvPr/>
          </p:nvSpPr>
          <p:spPr>
            <a:xfrm>
              <a:off x="2052000" y="1692360"/>
              <a:ext cx="115200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5" name="Freihandform 54"/>
            <p:cNvSpPr>
              <a:spLocks noResize="1"/>
            </p:cNvSpPr>
            <p:nvPr/>
          </p:nvSpPr>
          <p:spPr>
            <a:xfrm>
              <a:off x="2160360" y="252072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6" name="Freihandform 55"/>
            <p:cNvSpPr>
              <a:spLocks noResize="1"/>
            </p:cNvSpPr>
            <p:nvPr/>
          </p:nvSpPr>
          <p:spPr>
            <a:xfrm>
              <a:off x="2484720" y="2521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7" name="Freihandform 56"/>
            <p:cNvSpPr>
              <a:spLocks noResize="1"/>
            </p:cNvSpPr>
            <p:nvPr/>
          </p:nvSpPr>
          <p:spPr>
            <a:xfrm>
              <a:off x="2844720" y="2521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6660000" y="1692360"/>
            <a:ext cx="1152000" cy="1152000"/>
            <a:chOff x="6660000" y="1692360"/>
            <a:chExt cx="1152000" cy="1152000"/>
          </a:xfrm>
        </p:grpSpPr>
        <p:sp>
          <p:nvSpPr>
            <p:cNvPr id="59" name="Freihandform 58"/>
            <p:cNvSpPr/>
            <p:nvPr/>
          </p:nvSpPr>
          <p:spPr>
            <a:xfrm>
              <a:off x="6660000" y="1692360"/>
              <a:ext cx="1152000" cy="11520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0" name="Freihandform 59"/>
            <p:cNvSpPr>
              <a:spLocks noResize="1"/>
            </p:cNvSpPr>
            <p:nvPr/>
          </p:nvSpPr>
          <p:spPr>
            <a:xfrm>
              <a:off x="6768360" y="252072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1" name="Freihandform 60"/>
            <p:cNvSpPr>
              <a:spLocks noResize="1"/>
            </p:cNvSpPr>
            <p:nvPr/>
          </p:nvSpPr>
          <p:spPr>
            <a:xfrm>
              <a:off x="7092719" y="2521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2" name="Freihandform 61"/>
            <p:cNvSpPr>
              <a:spLocks noResize="1"/>
            </p:cNvSpPr>
            <p:nvPr/>
          </p:nvSpPr>
          <p:spPr>
            <a:xfrm>
              <a:off x="7452719" y="2521080"/>
              <a:ext cx="216000" cy="216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63" name="Gruppieren 62"/>
          <p:cNvGrpSpPr/>
          <p:nvPr/>
        </p:nvGrpSpPr>
        <p:grpSpPr>
          <a:xfrm>
            <a:off x="2421000" y="2988000"/>
            <a:ext cx="323999" cy="576000"/>
            <a:chOff x="2421000" y="2988000"/>
            <a:chExt cx="323999" cy="576000"/>
          </a:xfrm>
        </p:grpSpPr>
        <p:sp>
          <p:nvSpPr>
            <p:cNvPr id="64" name="Gerader Verbinder 63"/>
            <p:cNvSpPr/>
            <p:nvPr/>
          </p:nvSpPr>
          <p:spPr>
            <a:xfrm>
              <a:off x="2744999" y="2988000"/>
              <a:ext cx="0" cy="57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5" name="Freihandform 64"/>
            <p:cNvSpPr>
              <a:spLocks noResize="1"/>
            </p:cNvSpPr>
            <p:nvPr/>
          </p:nvSpPr>
          <p:spPr>
            <a:xfrm>
              <a:off x="2421000" y="3096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4689000" y="2988000"/>
            <a:ext cx="324000" cy="576000"/>
            <a:chOff x="4689000" y="2988000"/>
            <a:chExt cx="324000" cy="576000"/>
          </a:xfrm>
        </p:grpSpPr>
        <p:sp>
          <p:nvSpPr>
            <p:cNvPr id="67" name="Gerader Verbinder 66"/>
            <p:cNvSpPr/>
            <p:nvPr/>
          </p:nvSpPr>
          <p:spPr>
            <a:xfrm>
              <a:off x="5013000" y="2988000"/>
              <a:ext cx="0" cy="57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8" name="Freihandform 67"/>
            <p:cNvSpPr>
              <a:spLocks noResize="1"/>
            </p:cNvSpPr>
            <p:nvPr/>
          </p:nvSpPr>
          <p:spPr>
            <a:xfrm>
              <a:off x="4689000" y="3075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69" name="Gruppieren 68"/>
          <p:cNvGrpSpPr/>
          <p:nvPr/>
        </p:nvGrpSpPr>
        <p:grpSpPr>
          <a:xfrm>
            <a:off x="7028999" y="2988000"/>
            <a:ext cx="324000" cy="576000"/>
            <a:chOff x="7028999" y="2988000"/>
            <a:chExt cx="324000" cy="576000"/>
          </a:xfrm>
        </p:grpSpPr>
        <p:sp>
          <p:nvSpPr>
            <p:cNvPr id="70" name="Gerader Verbinder 69"/>
            <p:cNvSpPr/>
            <p:nvPr/>
          </p:nvSpPr>
          <p:spPr>
            <a:xfrm>
              <a:off x="7352999" y="2988000"/>
              <a:ext cx="0" cy="57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1" name="Freihandform 70"/>
            <p:cNvSpPr>
              <a:spLocks noResize="1"/>
            </p:cNvSpPr>
            <p:nvPr/>
          </p:nvSpPr>
          <p:spPr>
            <a:xfrm>
              <a:off x="7028999" y="3096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2" name="Gruppieren 71"/>
          <p:cNvGrpSpPr/>
          <p:nvPr/>
        </p:nvGrpSpPr>
        <p:grpSpPr>
          <a:xfrm>
            <a:off x="2916359" y="1118160"/>
            <a:ext cx="3815641" cy="537839"/>
            <a:chOff x="2916359" y="1118160"/>
            <a:chExt cx="3815641" cy="537839"/>
          </a:xfrm>
        </p:grpSpPr>
        <p:sp>
          <p:nvSpPr>
            <p:cNvPr id="73" name="Gerader Verbinder 72"/>
            <p:cNvSpPr/>
            <p:nvPr/>
          </p:nvSpPr>
          <p:spPr>
            <a:xfrm flipH="1">
              <a:off x="2916359" y="1190159"/>
              <a:ext cx="1188361" cy="46584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4" name="Gerader Verbinder 73"/>
            <p:cNvSpPr/>
            <p:nvPr/>
          </p:nvSpPr>
          <p:spPr>
            <a:xfrm>
              <a:off x="5652720" y="1118160"/>
              <a:ext cx="1079280" cy="537839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5" name="Gerader Verbinder 74"/>
            <p:cNvSpPr/>
            <p:nvPr/>
          </p:nvSpPr>
          <p:spPr>
            <a:xfrm>
              <a:off x="4896000" y="1296000"/>
              <a:ext cx="0" cy="288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6" name="Gruppieren 75"/>
          <p:cNvGrpSpPr/>
          <p:nvPr/>
        </p:nvGrpSpPr>
        <p:grpSpPr>
          <a:xfrm>
            <a:off x="1800000" y="6840000"/>
            <a:ext cx="6480000" cy="503999"/>
            <a:chOff x="1800000" y="6840000"/>
            <a:chExt cx="6480000" cy="503999"/>
          </a:xfrm>
        </p:grpSpPr>
        <p:grpSp>
          <p:nvGrpSpPr>
            <p:cNvPr id="77" name="Gruppieren 76"/>
            <p:cNvGrpSpPr/>
            <p:nvPr/>
          </p:nvGrpSpPr>
          <p:grpSpPr>
            <a:xfrm>
              <a:off x="2736000" y="6912360"/>
              <a:ext cx="1119315" cy="385831"/>
              <a:chOff x="2736000" y="6912360"/>
              <a:chExt cx="1119315" cy="385831"/>
            </a:xfrm>
          </p:grpSpPr>
          <p:sp>
            <p:nvSpPr>
              <p:cNvPr id="78" name="Freihandform 77"/>
              <p:cNvSpPr>
                <a:spLocks noMove="1" noResize="1"/>
              </p:cNvSpPr>
              <p:nvPr/>
            </p:nvSpPr>
            <p:spPr>
              <a:xfrm>
                <a:off x="2736000" y="698436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79" name="Textfeld 78"/>
              <p:cNvSpPr txBox="1"/>
              <p:nvPr/>
            </p:nvSpPr>
            <p:spPr>
              <a:xfrm>
                <a:off x="3131999" y="6912360"/>
                <a:ext cx="723316" cy="385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de-DE" sz="2000" b="0" i="0" u="none" strike="noStrike" kern="1200" dirty="0">
                    <a:ln>
                      <a:noFill/>
                    </a:ln>
                    <a:latin typeface="Arial" panose="020B0604020202020204" pitchFamily="34" charset="0"/>
                    <a:ea typeface="Droid Sans Fallback" pitchFamily="2"/>
                    <a:cs typeface="Arial" panose="020B0604020202020204" pitchFamily="34" charset="0"/>
                  </a:rPr>
                  <a:t>Harz</a:t>
                </a:r>
              </a:p>
            </p:txBody>
          </p:sp>
        </p:grpSp>
        <p:grpSp>
          <p:nvGrpSpPr>
            <p:cNvPr id="80" name="Gruppieren 79"/>
            <p:cNvGrpSpPr/>
            <p:nvPr/>
          </p:nvGrpSpPr>
          <p:grpSpPr>
            <a:xfrm>
              <a:off x="5220000" y="6912000"/>
              <a:ext cx="2018550" cy="385831"/>
              <a:chOff x="5220000" y="6912000"/>
              <a:chExt cx="2018550" cy="385831"/>
            </a:xfrm>
          </p:grpSpPr>
          <p:sp>
            <p:nvSpPr>
              <p:cNvPr id="81" name="Freihandform 80"/>
              <p:cNvSpPr>
                <a:spLocks noResize="1"/>
              </p:cNvSpPr>
              <p:nvPr/>
            </p:nvSpPr>
            <p:spPr>
              <a:xfrm>
                <a:off x="5220000" y="698436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82" name="Freihandform 81"/>
              <p:cNvSpPr>
                <a:spLocks noResize="1"/>
              </p:cNvSpPr>
              <p:nvPr/>
            </p:nvSpPr>
            <p:spPr>
              <a:xfrm>
                <a:off x="5508000" y="6983999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83" name="Freihandform 82"/>
              <p:cNvSpPr>
                <a:spLocks noResize="1"/>
              </p:cNvSpPr>
              <p:nvPr/>
            </p:nvSpPr>
            <p:spPr>
              <a:xfrm>
                <a:off x="5832000" y="698436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84" name="Textfeld 83"/>
              <p:cNvSpPr txBox="1"/>
              <p:nvPr/>
            </p:nvSpPr>
            <p:spPr>
              <a:xfrm>
                <a:off x="6258240" y="6912000"/>
                <a:ext cx="980310" cy="385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de-DE" sz="2000" b="0" i="0" u="none" strike="noStrike" kern="1200" dirty="0">
                    <a:ln>
                      <a:noFill/>
                    </a:ln>
                    <a:latin typeface="Arial" panose="020B0604020202020204" pitchFamily="34" charset="0"/>
                    <a:ea typeface="Droid Sans Fallback" pitchFamily="2"/>
                    <a:cs typeface="Arial" panose="020B0604020202020204" pitchFamily="34" charset="0"/>
                  </a:rPr>
                  <a:t>Edukte</a:t>
                </a:r>
              </a:p>
            </p:txBody>
          </p:sp>
        </p:grpSp>
        <p:sp>
          <p:nvSpPr>
            <p:cNvPr id="85" name="Rechteck 84"/>
            <p:cNvSpPr/>
            <p:nvPr/>
          </p:nvSpPr>
          <p:spPr>
            <a:xfrm>
              <a:off x="1800000" y="6840000"/>
              <a:ext cx="6480000" cy="503999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284360" y="2161800"/>
            <a:ext cx="1152000" cy="1152000"/>
            <a:chOff x="4284360" y="2161800"/>
            <a:chExt cx="1152000" cy="1152000"/>
          </a:xfrm>
        </p:grpSpPr>
        <p:grpSp>
          <p:nvGrpSpPr>
            <p:cNvPr id="3" name="Gruppieren 2"/>
            <p:cNvGrpSpPr/>
            <p:nvPr/>
          </p:nvGrpSpPr>
          <p:grpSpPr>
            <a:xfrm>
              <a:off x="4284360" y="2161800"/>
              <a:ext cx="1152000" cy="1152000"/>
              <a:chOff x="4284360" y="2161800"/>
              <a:chExt cx="1152000" cy="1152000"/>
            </a:xfrm>
          </p:grpSpPr>
          <p:sp>
            <p:nvSpPr>
              <p:cNvPr id="4" name="Freihandform 3"/>
              <p:cNvSpPr/>
              <p:nvPr/>
            </p:nvSpPr>
            <p:spPr>
              <a:xfrm>
                <a:off x="4284360" y="216180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5" name="Freihandform 4"/>
              <p:cNvSpPr>
                <a:spLocks noResize="1"/>
              </p:cNvSpPr>
              <p:nvPr/>
            </p:nvSpPr>
            <p:spPr>
              <a:xfrm>
                <a:off x="4392720" y="299016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6" name="Freihandform 5"/>
              <p:cNvSpPr>
                <a:spLocks noResize="1"/>
              </p:cNvSpPr>
              <p:nvPr/>
            </p:nvSpPr>
            <p:spPr>
              <a:xfrm>
                <a:off x="4717080" y="29905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7" name="Freihandform 6"/>
              <p:cNvSpPr>
                <a:spLocks noResize="1"/>
              </p:cNvSpPr>
              <p:nvPr/>
            </p:nvSpPr>
            <p:spPr>
              <a:xfrm>
                <a:off x="5077080" y="29905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8" name="Freihandform 7"/>
            <p:cNvSpPr>
              <a:spLocks noResize="1"/>
            </p:cNvSpPr>
            <p:nvPr/>
          </p:nvSpPr>
          <p:spPr>
            <a:xfrm>
              <a:off x="4392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9" name="Freihandform 8"/>
            <p:cNvSpPr>
              <a:spLocks noResize="1"/>
            </p:cNvSpPr>
            <p:nvPr/>
          </p:nvSpPr>
          <p:spPr>
            <a:xfrm>
              <a:off x="4716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0" name="Freihandform 9"/>
            <p:cNvSpPr>
              <a:spLocks noResize="1"/>
            </p:cNvSpPr>
            <p:nvPr/>
          </p:nvSpPr>
          <p:spPr>
            <a:xfrm>
              <a:off x="5076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2088360" y="2161800"/>
            <a:ext cx="1152000" cy="1152000"/>
            <a:chOff x="2088360" y="2161800"/>
            <a:chExt cx="1152000" cy="1152000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2088360" y="2161800"/>
              <a:ext cx="1152000" cy="1152000"/>
              <a:chOff x="2088360" y="2161800"/>
              <a:chExt cx="1152000" cy="1152000"/>
            </a:xfrm>
          </p:grpSpPr>
          <p:sp>
            <p:nvSpPr>
              <p:cNvPr id="13" name="Freihandform 12"/>
              <p:cNvSpPr/>
              <p:nvPr/>
            </p:nvSpPr>
            <p:spPr>
              <a:xfrm>
                <a:off x="2088360" y="216180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chemeClr val="tx1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4" name="Freihandform 13"/>
              <p:cNvSpPr>
                <a:spLocks noResize="1"/>
              </p:cNvSpPr>
              <p:nvPr/>
            </p:nvSpPr>
            <p:spPr>
              <a:xfrm>
                <a:off x="2196720" y="299016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5" name="Freihandform 14"/>
              <p:cNvSpPr>
                <a:spLocks noResize="1"/>
              </p:cNvSpPr>
              <p:nvPr/>
            </p:nvSpPr>
            <p:spPr>
              <a:xfrm>
                <a:off x="2521080" y="29905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16" name="Freihandform 15"/>
              <p:cNvSpPr>
                <a:spLocks noResize="1"/>
              </p:cNvSpPr>
              <p:nvPr/>
            </p:nvSpPr>
            <p:spPr>
              <a:xfrm>
                <a:off x="2881080" y="29905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17" name="Freihandform 16"/>
            <p:cNvSpPr>
              <a:spLocks noResize="1"/>
            </p:cNvSpPr>
            <p:nvPr/>
          </p:nvSpPr>
          <p:spPr>
            <a:xfrm>
              <a:off x="2196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8" name="Freihandform 17"/>
            <p:cNvSpPr>
              <a:spLocks noResize="1"/>
            </p:cNvSpPr>
            <p:nvPr/>
          </p:nvSpPr>
          <p:spPr>
            <a:xfrm>
              <a:off x="2520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19" name="Freihandform 18"/>
            <p:cNvSpPr>
              <a:spLocks noResize="1"/>
            </p:cNvSpPr>
            <p:nvPr/>
          </p:nvSpPr>
          <p:spPr>
            <a:xfrm>
              <a:off x="2880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6660360" y="2161800"/>
            <a:ext cx="1152000" cy="1152000"/>
            <a:chOff x="6660360" y="2161800"/>
            <a:chExt cx="1152000" cy="1152000"/>
          </a:xfrm>
        </p:grpSpPr>
        <p:grpSp>
          <p:nvGrpSpPr>
            <p:cNvPr id="21" name="Gruppieren 20"/>
            <p:cNvGrpSpPr/>
            <p:nvPr/>
          </p:nvGrpSpPr>
          <p:grpSpPr>
            <a:xfrm>
              <a:off x="6660360" y="2161800"/>
              <a:ext cx="1152000" cy="1152000"/>
              <a:chOff x="6660360" y="2161800"/>
              <a:chExt cx="1152000" cy="1152000"/>
            </a:xfrm>
          </p:grpSpPr>
          <p:sp>
            <p:nvSpPr>
              <p:cNvPr id="22" name="Freihandform 21"/>
              <p:cNvSpPr/>
              <p:nvPr/>
            </p:nvSpPr>
            <p:spPr>
              <a:xfrm>
                <a:off x="6660360" y="216180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3" name="Freihandform 22"/>
              <p:cNvSpPr>
                <a:spLocks noResize="1"/>
              </p:cNvSpPr>
              <p:nvPr/>
            </p:nvSpPr>
            <p:spPr>
              <a:xfrm>
                <a:off x="6768720" y="299016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4" name="Freihandform 23"/>
              <p:cNvSpPr>
                <a:spLocks noResize="1"/>
              </p:cNvSpPr>
              <p:nvPr/>
            </p:nvSpPr>
            <p:spPr>
              <a:xfrm>
                <a:off x="7093080" y="29905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25" name="Freihandform 24"/>
              <p:cNvSpPr>
                <a:spLocks noResize="1"/>
              </p:cNvSpPr>
              <p:nvPr/>
            </p:nvSpPr>
            <p:spPr>
              <a:xfrm>
                <a:off x="7453080" y="299052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26" name="Freihandform 25"/>
            <p:cNvSpPr>
              <a:spLocks noResize="1"/>
            </p:cNvSpPr>
            <p:nvPr/>
          </p:nvSpPr>
          <p:spPr>
            <a:xfrm>
              <a:off x="6768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7" name="Freihandform 26"/>
            <p:cNvSpPr>
              <a:spLocks noResize="1"/>
            </p:cNvSpPr>
            <p:nvPr/>
          </p:nvSpPr>
          <p:spPr>
            <a:xfrm>
              <a:off x="7092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28" name="Freihandform 27"/>
            <p:cNvSpPr>
              <a:spLocks noResize="1"/>
            </p:cNvSpPr>
            <p:nvPr/>
          </p:nvSpPr>
          <p:spPr>
            <a:xfrm>
              <a:off x="7452000" y="277308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2160360" y="4718160"/>
            <a:ext cx="1152000" cy="1152000"/>
            <a:chOff x="2160360" y="4718160"/>
            <a:chExt cx="1152000" cy="1152000"/>
          </a:xfrm>
        </p:grpSpPr>
        <p:grpSp>
          <p:nvGrpSpPr>
            <p:cNvPr id="30" name="Gruppieren 29"/>
            <p:cNvGrpSpPr/>
            <p:nvPr/>
          </p:nvGrpSpPr>
          <p:grpSpPr>
            <a:xfrm>
              <a:off x="2160360" y="4718160"/>
              <a:ext cx="1152000" cy="1152000"/>
              <a:chOff x="2160360" y="4718160"/>
              <a:chExt cx="1152000" cy="1152000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2160360" y="4718160"/>
                <a:ext cx="1152000" cy="1152000"/>
                <a:chOff x="2160360" y="4718160"/>
                <a:chExt cx="1152000" cy="1152000"/>
              </a:xfrm>
            </p:grpSpPr>
            <p:sp>
              <p:nvSpPr>
                <p:cNvPr id="32" name="Freihandform 31"/>
                <p:cNvSpPr/>
                <p:nvPr/>
              </p:nvSpPr>
              <p:spPr>
                <a:xfrm>
                  <a:off x="2160360" y="4718160"/>
                  <a:ext cx="1152000" cy="1152000"/>
                </a:xfrm>
                <a:custGeom>
                  <a:avLst>
                    <a:gd name="f0" fmla="val 3600"/>
                  </a:avLst>
                  <a:gdLst>
                    <a:gd name="f1" fmla="val 10800000"/>
                    <a:gd name="f2" fmla="val 5400000"/>
                    <a:gd name="f3" fmla="val 1620000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val 45"/>
                    <a:gd name="f10" fmla="val 10800"/>
                    <a:gd name="f11" fmla="val -2147483647"/>
                    <a:gd name="f12" fmla="val 2147483647"/>
                    <a:gd name="f13" fmla="abs f4"/>
                    <a:gd name="f14" fmla="abs f5"/>
                    <a:gd name="f15" fmla="abs f6"/>
                    <a:gd name="f16" fmla="*/ f8 1 180"/>
                    <a:gd name="f17" fmla="pin 0 f0 10800"/>
                    <a:gd name="f18" fmla="+- 0 0 f2"/>
                    <a:gd name="f19" fmla="?: f13 f4 1"/>
                    <a:gd name="f20" fmla="?: f14 f5 1"/>
                    <a:gd name="f21" fmla="?: f15 f6 1"/>
                    <a:gd name="f22" fmla="*/ f9 f16 1"/>
                    <a:gd name="f23" fmla="+- f7 f17 0"/>
                    <a:gd name="f24" fmla="*/ f19 1 21600"/>
                    <a:gd name="f25" fmla="*/ f20 1 21600"/>
                    <a:gd name="f26" fmla="*/ 21600 f19 1"/>
                    <a:gd name="f27" fmla="*/ 21600 f20 1"/>
                    <a:gd name="f28" fmla="+- 0 0 f22"/>
                    <a:gd name="f29" fmla="min f25 f24"/>
                    <a:gd name="f30" fmla="*/ f26 1 f21"/>
                    <a:gd name="f31" fmla="*/ f27 1 f21"/>
                    <a:gd name="f32" fmla="*/ f28 f1 1"/>
                    <a:gd name="f33" fmla="*/ f32 1 f8"/>
                    <a:gd name="f34" fmla="+- f31 0 f17"/>
                    <a:gd name="f35" fmla="+- f30 0 f17"/>
                    <a:gd name="f36" fmla="*/ f17 f29 1"/>
                    <a:gd name="f37" fmla="*/ f7 f29 1"/>
                    <a:gd name="f38" fmla="*/ f23 f29 1"/>
                    <a:gd name="f39" fmla="*/ f31 f29 1"/>
                    <a:gd name="f40" fmla="*/ f30 f29 1"/>
                    <a:gd name="f41" fmla="+- f33 0 f2"/>
                    <a:gd name="f42" fmla="+- f37 0 f38"/>
                    <a:gd name="f43" fmla="+- f38 0 f37"/>
                    <a:gd name="f44" fmla="*/ f34 f29 1"/>
                    <a:gd name="f45" fmla="*/ f35 f29 1"/>
                    <a:gd name="f46" fmla="cos 1 f41"/>
                    <a:gd name="f47" fmla="abs f42"/>
                    <a:gd name="f48" fmla="abs f43"/>
                    <a:gd name="f49" fmla="?: f42 f18 f2"/>
                    <a:gd name="f50" fmla="?: f42 f2 f18"/>
                    <a:gd name="f51" fmla="?: f42 f3 f2"/>
                    <a:gd name="f52" fmla="?: f42 f2 f3"/>
                    <a:gd name="f53" fmla="+- f39 0 f44"/>
                    <a:gd name="f54" fmla="?: f43 f18 f2"/>
                    <a:gd name="f55" fmla="?: f43 f2 f18"/>
                    <a:gd name="f56" fmla="+- f40 0 f45"/>
                    <a:gd name="f57" fmla="+- f44 0 f39"/>
                    <a:gd name="f58" fmla="+- f45 0 f40"/>
                    <a:gd name="f59" fmla="?: f42 0 f1"/>
                    <a:gd name="f60" fmla="?: f42 f1 0"/>
                    <a:gd name="f61" fmla="+- 0 0 f46"/>
                    <a:gd name="f62" fmla="?: f42 f52 f51"/>
                    <a:gd name="f63" fmla="?: f42 f51 f52"/>
                    <a:gd name="f64" fmla="?: f43 f50 f49"/>
                    <a:gd name="f65" fmla="abs f53"/>
                    <a:gd name="f66" fmla="?: f53 0 f1"/>
                    <a:gd name="f67" fmla="?: f53 f1 0"/>
                    <a:gd name="f68" fmla="?: f53 f54 f55"/>
                    <a:gd name="f69" fmla="abs f56"/>
                    <a:gd name="f70" fmla="abs f57"/>
                    <a:gd name="f71" fmla="?: f56 f18 f2"/>
                    <a:gd name="f72" fmla="?: f56 f2 f18"/>
                    <a:gd name="f73" fmla="?: f56 f3 f2"/>
                    <a:gd name="f74" fmla="?: f56 f2 f3"/>
                    <a:gd name="f75" fmla="abs f58"/>
                    <a:gd name="f76" fmla="?: f58 f18 f2"/>
                    <a:gd name="f77" fmla="?: f58 f2 f18"/>
                    <a:gd name="f78" fmla="?: f58 f60 f59"/>
                    <a:gd name="f79" fmla="?: f58 f59 f60"/>
                    <a:gd name="f80" fmla="*/ f17 f61 1"/>
                    <a:gd name="f81" fmla="?: f43 f63 f62"/>
                    <a:gd name="f82" fmla="?: f43 f67 f66"/>
                    <a:gd name="f83" fmla="?: f43 f66 f67"/>
                    <a:gd name="f84" fmla="?: f56 f74 f73"/>
                    <a:gd name="f85" fmla="?: f56 f73 f74"/>
                    <a:gd name="f86" fmla="?: f57 f72 f71"/>
                    <a:gd name="f87" fmla="?: f42 f78 f79"/>
                    <a:gd name="f88" fmla="?: f42 f76 f77"/>
                    <a:gd name="f89" fmla="*/ f80 3163 1"/>
                    <a:gd name="f90" fmla="?: f53 f82 f83"/>
                    <a:gd name="f91" fmla="?: f57 f85 f84"/>
                    <a:gd name="f92" fmla="*/ f89 1 7636"/>
                    <a:gd name="f93" fmla="+- f7 f92 0"/>
                    <a:gd name="f94" fmla="+- f30 0 f92"/>
                    <a:gd name="f95" fmla="+- f31 0 f92"/>
                    <a:gd name="f96" fmla="*/ f93 f29 1"/>
                    <a:gd name="f97" fmla="*/ f94 f29 1"/>
                    <a:gd name="f98" fmla="*/ f95 f29 1"/>
                  </a:gdLst>
                  <a:ahLst>
                    <a:ahXY gdRefX="f0" minX="f7" maxX="f10">
                      <a:pos x="f36" y="f37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96" t="f96" r="f97" b="f98"/>
                  <a:pathLst>
                    <a:path>
                      <a:moveTo>
                        <a:pt x="f38" y="f37"/>
                      </a:moveTo>
                      <a:arcTo wR="f47" hR="f48" stAng="f81" swAng="f64"/>
                      <a:lnTo>
                        <a:pt x="f37" y="f44"/>
                      </a:lnTo>
                      <a:arcTo wR="f48" hR="f65" stAng="f90" swAng="f68"/>
                      <a:lnTo>
                        <a:pt x="f45" y="f39"/>
                      </a:lnTo>
                      <a:arcTo wR="f69" hR="f70" stAng="f91" swAng="f86"/>
                      <a:lnTo>
                        <a:pt x="f40" y="f38"/>
                      </a:lnTo>
                      <a:arcTo wR="f75" hR="f47" stAng="f87" swAng="f88"/>
                      <a:close/>
                    </a:path>
                  </a:pathLst>
                </a:custGeom>
                <a:solidFill>
                  <a:srgbClr val="FFFFFF"/>
                </a:solidFill>
                <a:ln w="1800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9000" tIns="54000" rIns="99000" bIns="54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33" name="Freihandform 32"/>
                <p:cNvSpPr>
                  <a:spLocks noResize="1"/>
                </p:cNvSpPr>
                <p:nvPr/>
              </p:nvSpPr>
              <p:spPr>
                <a:xfrm>
                  <a:off x="2268720" y="554652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34" name="Freihandform 33"/>
                <p:cNvSpPr>
                  <a:spLocks noResize="1"/>
                </p:cNvSpPr>
                <p:nvPr/>
              </p:nvSpPr>
              <p:spPr>
                <a:xfrm>
                  <a:off x="2593080" y="55468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35" name="Freihandform 34"/>
                <p:cNvSpPr>
                  <a:spLocks noResize="1"/>
                </p:cNvSpPr>
                <p:nvPr/>
              </p:nvSpPr>
              <p:spPr>
                <a:xfrm>
                  <a:off x="2953080" y="55468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</p:grpSp>
          <p:sp>
            <p:nvSpPr>
              <p:cNvPr id="36" name="Freihandform 35"/>
              <p:cNvSpPr>
                <a:spLocks noResize="1"/>
              </p:cNvSpPr>
              <p:nvPr/>
            </p:nvSpPr>
            <p:spPr>
              <a:xfrm>
                <a:off x="2268000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37" name="Freihandform 36"/>
              <p:cNvSpPr>
                <a:spLocks noResize="1"/>
              </p:cNvSpPr>
              <p:nvPr/>
            </p:nvSpPr>
            <p:spPr>
              <a:xfrm>
                <a:off x="2592000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38" name="Freihandform 37"/>
              <p:cNvSpPr>
                <a:spLocks noResize="1"/>
              </p:cNvSpPr>
              <p:nvPr/>
            </p:nvSpPr>
            <p:spPr>
              <a:xfrm>
                <a:off x="2951999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39" name="Freihandform 38"/>
            <p:cNvSpPr>
              <a:spLocks noResize="1"/>
            </p:cNvSpPr>
            <p:nvPr/>
          </p:nvSpPr>
          <p:spPr>
            <a:xfrm>
              <a:off x="2268000" y="5076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0" name="Freihandform 39"/>
            <p:cNvSpPr>
              <a:spLocks noResize="1"/>
            </p:cNvSpPr>
            <p:nvPr/>
          </p:nvSpPr>
          <p:spPr>
            <a:xfrm>
              <a:off x="2592000" y="5076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41" name="Freihandform 40"/>
            <p:cNvSpPr>
              <a:spLocks noResize="1"/>
            </p:cNvSpPr>
            <p:nvPr/>
          </p:nvSpPr>
          <p:spPr>
            <a:xfrm>
              <a:off x="2951999" y="5076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4356360" y="4718160"/>
            <a:ext cx="1152000" cy="1152000"/>
            <a:chOff x="4356360" y="4718160"/>
            <a:chExt cx="1152000" cy="1152000"/>
          </a:xfrm>
        </p:grpSpPr>
        <p:grpSp>
          <p:nvGrpSpPr>
            <p:cNvPr id="43" name="Gruppieren 42"/>
            <p:cNvGrpSpPr/>
            <p:nvPr/>
          </p:nvGrpSpPr>
          <p:grpSpPr>
            <a:xfrm>
              <a:off x="4356360" y="4718160"/>
              <a:ext cx="1152000" cy="1152000"/>
              <a:chOff x="4356360" y="4718160"/>
              <a:chExt cx="1152000" cy="1152000"/>
            </a:xfrm>
          </p:grpSpPr>
          <p:grpSp>
            <p:nvGrpSpPr>
              <p:cNvPr id="44" name="Gruppieren 43"/>
              <p:cNvGrpSpPr/>
              <p:nvPr/>
            </p:nvGrpSpPr>
            <p:grpSpPr>
              <a:xfrm>
                <a:off x="4356360" y="4718160"/>
                <a:ext cx="1152000" cy="1152000"/>
                <a:chOff x="4356360" y="4718160"/>
                <a:chExt cx="1152000" cy="1152000"/>
              </a:xfrm>
            </p:grpSpPr>
            <p:sp>
              <p:nvSpPr>
                <p:cNvPr id="45" name="Freihandform 44"/>
                <p:cNvSpPr/>
                <p:nvPr/>
              </p:nvSpPr>
              <p:spPr>
                <a:xfrm>
                  <a:off x="4356360" y="4718160"/>
                  <a:ext cx="1152000" cy="1152000"/>
                </a:xfrm>
                <a:custGeom>
                  <a:avLst>
                    <a:gd name="f0" fmla="val 3600"/>
                  </a:avLst>
                  <a:gdLst>
                    <a:gd name="f1" fmla="val 10800000"/>
                    <a:gd name="f2" fmla="val 5400000"/>
                    <a:gd name="f3" fmla="val 1620000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val 45"/>
                    <a:gd name="f10" fmla="val 10800"/>
                    <a:gd name="f11" fmla="val -2147483647"/>
                    <a:gd name="f12" fmla="val 2147483647"/>
                    <a:gd name="f13" fmla="abs f4"/>
                    <a:gd name="f14" fmla="abs f5"/>
                    <a:gd name="f15" fmla="abs f6"/>
                    <a:gd name="f16" fmla="*/ f8 1 180"/>
                    <a:gd name="f17" fmla="pin 0 f0 10800"/>
                    <a:gd name="f18" fmla="+- 0 0 f2"/>
                    <a:gd name="f19" fmla="?: f13 f4 1"/>
                    <a:gd name="f20" fmla="?: f14 f5 1"/>
                    <a:gd name="f21" fmla="?: f15 f6 1"/>
                    <a:gd name="f22" fmla="*/ f9 f16 1"/>
                    <a:gd name="f23" fmla="+- f7 f17 0"/>
                    <a:gd name="f24" fmla="*/ f19 1 21600"/>
                    <a:gd name="f25" fmla="*/ f20 1 21600"/>
                    <a:gd name="f26" fmla="*/ 21600 f19 1"/>
                    <a:gd name="f27" fmla="*/ 21600 f20 1"/>
                    <a:gd name="f28" fmla="+- 0 0 f22"/>
                    <a:gd name="f29" fmla="min f25 f24"/>
                    <a:gd name="f30" fmla="*/ f26 1 f21"/>
                    <a:gd name="f31" fmla="*/ f27 1 f21"/>
                    <a:gd name="f32" fmla="*/ f28 f1 1"/>
                    <a:gd name="f33" fmla="*/ f32 1 f8"/>
                    <a:gd name="f34" fmla="+- f31 0 f17"/>
                    <a:gd name="f35" fmla="+- f30 0 f17"/>
                    <a:gd name="f36" fmla="*/ f17 f29 1"/>
                    <a:gd name="f37" fmla="*/ f7 f29 1"/>
                    <a:gd name="f38" fmla="*/ f23 f29 1"/>
                    <a:gd name="f39" fmla="*/ f31 f29 1"/>
                    <a:gd name="f40" fmla="*/ f30 f29 1"/>
                    <a:gd name="f41" fmla="+- f33 0 f2"/>
                    <a:gd name="f42" fmla="+- f37 0 f38"/>
                    <a:gd name="f43" fmla="+- f38 0 f37"/>
                    <a:gd name="f44" fmla="*/ f34 f29 1"/>
                    <a:gd name="f45" fmla="*/ f35 f29 1"/>
                    <a:gd name="f46" fmla="cos 1 f41"/>
                    <a:gd name="f47" fmla="abs f42"/>
                    <a:gd name="f48" fmla="abs f43"/>
                    <a:gd name="f49" fmla="?: f42 f18 f2"/>
                    <a:gd name="f50" fmla="?: f42 f2 f18"/>
                    <a:gd name="f51" fmla="?: f42 f3 f2"/>
                    <a:gd name="f52" fmla="?: f42 f2 f3"/>
                    <a:gd name="f53" fmla="+- f39 0 f44"/>
                    <a:gd name="f54" fmla="?: f43 f18 f2"/>
                    <a:gd name="f55" fmla="?: f43 f2 f18"/>
                    <a:gd name="f56" fmla="+- f40 0 f45"/>
                    <a:gd name="f57" fmla="+- f44 0 f39"/>
                    <a:gd name="f58" fmla="+- f45 0 f40"/>
                    <a:gd name="f59" fmla="?: f42 0 f1"/>
                    <a:gd name="f60" fmla="?: f42 f1 0"/>
                    <a:gd name="f61" fmla="+- 0 0 f46"/>
                    <a:gd name="f62" fmla="?: f42 f52 f51"/>
                    <a:gd name="f63" fmla="?: f42 f51 f52"/>
                    <a:gd name="f64" fmla="?: f43 f50 f49"/>
                    <a:gd name="f65" fmla="abs f53"/>
                    <a:gd name="f66" fmla="?: f53 0 f1"/>
                    <a:gd name="f67" fmla="?: f53 f1 0"/>
                    <a:gd name="f68" fmla="?: f53 f54 f55"/>
                    <a:gd name="f69" fmla="abs f56"/>
                    <a:gd name="f70" fmla="abs f57"/>
                    <a:gd name="f71" fmla="?: f56 f18 f2"/>
                    <a:gd name="f72" fmla="?: f56 f2 f18"/>
                    <a:gd name="f73" fmla="?: f56 f3 f2"/>
                    <a:gd name="f74" fmla="?: f56 f2 f3"/>
                    <a:gd name="f75" fmla="abs f58"/>
                    <a:gd name="f76" fmla="?: f58 f18 f2"/>
                    <a:gd name="f77" fmla="?: f58 f2 f18"/>
                    <a:gd name="f78" fmla="?: f58 f60 f59"/>
                    <a:gd name="f79" fmla="?: f58 f59 f60"/>
                    <a:gd name="f80" fmla="*/ f17 f61 1"/>
                    <a:gd name="f81" fmla="?: f43 f63 f62"/>
                    <a:gd name="f82" fmla="?: f43 f67 f66"/>
                    <a:gd name="f83" fmla="?: f43 f66 f67"/>
                    <a:gd name="f84" fmla="?: f56 f74 f73"/>
                    <a:gd name="f85" fmla="?: f56 f73 f74"/>
                    <a:gd name="f86" fmla="?: f57 f72 f71"/>
                    <a:gd name="f87" fmla="?: f42 f78 f79"/>
                    <a:gd name="f88" fmla="?: f42 f76 f77"/>
                    <a:gd name="f89" fmla="*/ f80 3163 1"/>
                    <a:gd name="f90" fmla="?: f53 f82 f83"/>
                    <a:gd name="f91" fmla="?: f57 f85 f84"/>
                    <a:gd name="f92" fmla="*/ f89 1 7636"/>
                    <a:gd name="f93" fmla="+- f7 f92 0"/>
                    <a:gd name="f94" fmla="+- f30 0 f92"/>
                    <a:gd name="f95" fmla="+- f31 0 f92"/>
                    <a:gd name="f96" fmla="*/ f93 f29 1"/>
                    <a:gd name="f97" fmla="*/ f94 f29 1"/>
                    <a:gd name="f98" fmla="*/ f95 f29 1"/>
                  </a:gdLst>
                  <a:ahLst>
                    <a:ahXY gdRefX="f0" minX="f7" maxX="f10">
                      <a:pos x="f36" y="f37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96" t="f96" r="f97" b="f98"/>
                  <a:pathLst>
                    <a:path>
                      <a:moveTo>
                        <a:pt x="f38" y="f37"/>
                      </a:moveTo>
                      <a:arcTo wR="f47" hR="f48" stAng="f81" swAng="f64"/>
                      <a:lnTo>
                        <a:pt x="f37" y="f44"/>
                      </a:lnTo>
                      <a:arcTo wR="f48" hR="f65" stAng="f90" swAng="f68"/>
                      <a:lnTo>
                        <a:pt x="f45" y="f39"/>
                      </a:lnTo>
                      <a:arcTo wR="f69" hR="f70" stAng="f91" swAng="f86"/>
                      <a:lnTo>
                        <a:pt x="f40" y="f38"/>
                      </a:lnTo>
                      <a:arcTo wR="f75" hR="f47" stAng="f87" swAng="f88"/>
                      <a:close/>
                    </a:path>
                  </a:pathLst>
                </a:custGeom>
                <a:solidFill>
                  <a:srgbClr val="FFFFFF"/>
                </a:solidFill>
                <a:ln w="1800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9000" tIns="54000" rIns="99000" bIns="54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46" name="Freihandform 45"/>
                <p:cNvSpPr>
                  <a:spLocks noResize="1"/>
                </p:cNvSpPr>
                <p:nvPr/>
              </p:nvSpPr>
              <p:spPr>
                <a:xfrm>
                  <a:off x="4464720" y="554652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47" name="Freihandform 46"/>
                <p:cNvSpPr>
                  <a:spLocks noResize="1"/>
                </p:cNvSpPr>
                <p:nvPr/>
              </p:nvSpPr>
              <p:spPr>
                <a:xfrm>
                  <a:off x="4789080" y="55468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48" name="Freihandform 47"/>
                <p:cNvSpPr>
                  <a:spLocks noResize="1"/>
                </p:cNvSpPr>
                <p:nvPr/>
              </p:nvSpPr>
              <p:spPr>
                <a:xfrm>
                  <a:off x="5149080" y="55468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</p:grpSp>
          <p:sp>
            <p:nvSpPr>
              <p:cNvPr id="49" name="Freihandform 48"/>
              <p:cNvSpPr>
                <a:spLocks noResize="1"/>
              </p:cNvSpPr>
              <p:nvPr/>
            </p:nvSpPr>
            <p:spPr>
              <a:xfrm>
                <a:off x="4464000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50" name="Freihandform 49"/>
              <p:cNvSpPr>
                <a:spLocks noResize="1"/>
              </p:cNvSpPr>
              <p:nvPr/>
            </p:nvSpPr>
            <p:spPr>
              <a:xfrm>
                <a:off x="4788000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51" name="Freihandform 50"/>
              <p:cNvSpPr>
                <a:spLocks noResize="1"/>
              </p:cNvSpPr>
              <p:nvPr/>
            </p:nvSpPr>
            <p:spPr>
              <a:xfrm>
                <a:off x="5148000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52" name="Freihandform 51"/>
            <p:cNvSpPr>
              <a:spLocks noResize="1"/>
            </p:cNvSpPr>
            <p:nvPr/>
          </p:nvSpPr>
          <p:spPr>
            <a:xfrm>
              <a:off x="4464000" y="505584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3" name="Freihandform 52"/>
            <p:cNvSpPr>
              <a:spLocks noResize="1"/>
            </p:cNvSpPr>
            <p:nvPr/>
          </p:nvSpPr>
          <p:spPr>
            <a:xfrm>
              <a:off x="4788000" y="505584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54" name="Freihandform 53"/>
            <p:cNvSpPr>
              <a:spLocks noResize="1"/>
            </p:cNvSpPr>
            <p:nvPr/>
          </p:nvSpPr>
          <p:spPr>
            <a:xfrm>
              <a:off x="5148000" y="505584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55" name="Gruppieren 54"/>
          <p:cNvGrpSpPr/>
          <p:nvPr/>
        </p:nvGrpSpPr>
        <p:grpSpPr>
          <a:xfrm>
            <a:off x="6732360" y="4718160"/>
            <a:ext cx="1152000" cy="1152000"/>
            <a:chOff x="6732360" y="4718160"/>
            <a:chExt cx="1152000" cy="1152000"/>
          </a:xfrm>
        </p:grpSpPr>
        <p:grpSp>
          <p:nvGrpSpPr>
            <p:cNvPr id="56" name="Gruppieren 55"/>
            <p:cNvGrpSpPr/>
            <p:nvPr/>
          </p:nvGrpSpPr>
          <p:grpSpPr>
            <a:xfrm>
              <a:off x="6732360" y="4718160"/>
              <a:ext cx="1152000" cy="1152000"/>
              <a:chOff x="6732360" y="4718160"/>
              <a:chExt cx="1152000" cy="1152000"/>
            </a:xfrm>
          </p:grpSpPr>
          <p:grpSp>
            <p:nvGrpSpPr>
              <p:cNvPr id="57" name="Gruppieren 56"/>
              <p:cNvGrpSpPr/>
              <p:nvPr/>
            </p:nvGrpSpPr>
            <p:grpSpPr>
              <a:xfrm>
                <a:off x="6732360" y="4718160"/>
                <a:ext cx="1152000" cy="1152000"/>
                <a:chOff x="6732360" y="4718160"/>
                <a:chExt cx="1152000" cy="1152000"/>
              </a:xfrm>
            </p:grpSpPr>
            <p:sp>
              <p:nvSpPr>
                <p:cNvPr id="58" name="Freihandform 57"/>
                <p:cNvSpPr/>
                <p:nvPr/>
              </p:nvSpPr>
              <p:spPr>
                <a:xfrm>
                  <a:off x="6732360" y="4718160"/>
                  <a:ext cx="1152000" cy="1152000"/>
                </a:xfrm>
                <a:custGeom>
                  <a:avLst>
                    <a:gd name="f0" fmla="val 3600"/>
                  </a:avLst>
                  <a:gdLst>
                    <a:gd name="f1" fmla="val 10800000"/>
                    <a:gd name="f2" fmla="val 5400000"/>
                    <a:gd name="f3" fmla="val 1620000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val 45"/>
                    <a:gd name="f10" fmla="val 10800"/>
                    <a:gd name="f11" fmla="val -2147483647"/>
                    <a:gd name="f12" fmla="val 2147483647"/>
                    <a:gd name="f13" fmla="abs f4"/>
                    <a:gd name="f14" fmla="abs f5"/>
                    <a:gd name="f15" fmla="abs f6"/>
                    <a:gd name="f16" fmla="*/ f8 1 180"/>
                    <a:gd name="f17" fmla="pin 0 f0 10800"/>
                    <a:gd name="f18" fmla="+- 0 0 f2"/>
                    <a:gd name="f19" fmla="?: f13 f4 1"/>
                    <a:gd name="f20" fmla="?: f14 f5 1"/>
                    <a:gd name="f21" fmla="?: f15 f6 1"/>
                    <a:gd name="f22" fmla="*/ f9 f16 1"/>
                    <a:gd name="f23" fmla="+- f7 f17 0"/>
                    <a:gd name="f24" fmla="*/ f19 1 21600"/>
                    <a:gd name="f25" fmla="*/ f20 1 21600"/>
                    <a:gd name="f26" fmla="*/ 21600 f19 1"/>
                    <a:gd name="f27" fmla="*/ 21600 f20 1"/>
                    <a:gd name="f28" fmla="+- 0 0 f22"/>
                    <a:gd name="f29" fmla="min f25 f24"/>
                    <a:gd name="f30" fmla="*/ f26 1 f21"/>
                    <a:gd name="f31" fmla="*/ f27 1 f21"/>
                    <a:gd name="f32" fmla="*/ f28 f1 1"/>
                    <a:gd name="f33" fmla="*/ f32 1 f8"/>
                    <a:gd name="f34" fmla="+- f31 0 f17"/>
                    <a:gd name="f35" fmla="+- f30 0 f17"/>
                    <a:gd name="f36" fmla="*/ f17 f29 1"/>
                    <a:gd name="f37" fmla="*/ f7 f29 1"/>
                    <a:gd name="f38" fmla="*/ f23 f29 1"/>
                    <a:gd name="f39" fmla="*/ f31 f29 1"/>
                    <a:gd name="f40" fmla="*/ f30 f29 1"/>
                    <a:gd name="f41" fmla="+- f33 0 f2"/>
                    <a:gd name="f42" fmla="+- f37 0 f38"/>
                    <a:gd name="f43" fmla="+- f38 0 f37"/>
                    <a:gd name="f44" fmla="*/ f34 f29 1"/>
                    <a:gd name="f45" fmla="*/ f35 f29 1"/>
                    <a:gd name="f46" fmla="cos 1 f41"/>
                    <a:gd name="f47" fmla="abs f42"/>
                    <a:gd name="f48" fmla="abs f43"/>
                    <a:gd name="f49" fmla="?: f42 f18 f2"/>
                    <a:gd name="f50" fmla="?: f42 f2 f18"/>
                    <a:gd name="f51" fmla="?: f42 f3 f2"/>
                    <a:gd name="f52" fmla="?: f42 f2 f3"/>
                    <a:gd name="f53" fmla="+- f39 0 f44"/>
                    <a:gd name="f54" fmla="?: f43 f18 f2"/>
                    <a:gd name="f55" fmla="?: f43 f2 f18"/>
                    <a:gd name="f56" fmla="+- f40 0 f45"/>
                    <a:gd name="f57" fmla="+- f44 0 f39"/>
                    <a:gd name="f58" fmla="+- f45 0 f40"/>
                    <a:gd name="f59" fmla="?: f42 0 f1"/>
                    <a:gd name="f60" fmla="?: f42 f1 0"/>
                    <a:gd name="f61" fmla="+- 0 0 f46"/>
                    <a:gd name="f62" fmla="?: f42 f52 f51"/>
                    <a:gd name="f63" fmla="?: f42 f51 f52"/>
                    <a:gd name="f64" fmla="?: f43 f50 f49"/>
                    <a:gd name="f65" fmla="abs f53"/>
                    <a:gd name="f66" fmla="?: f53 0 f1"/>
                    <a:gd name="f67" fmla="?: f53 f1 0"/>
                    <a:gd name="f68" fmla="?: f53 f54 f55"/>
                    <a:gd name="f69" fmla="abs f56"/>
                    <a:gd name="f70" fmla="abs f57"/>
                    <a:gd name="f71" fmla="?: f56 f18 f2"/>
                    <a:gd name="f72" fmla="?: f56 f2 f18"/>
                    <a:gd name="f73" fmla="?: f56 f3 f2"/>
                    <a:gd name="f74" fmla="?: f56 f2 f3"/>
                    <a:gd name="f75" fmla="abs f58"/>
                    <a:gd name="f76" fmla="?: f58 f18 f2"/>
                    <a:gd name="f77" fmla="?: f58 f2 f18"/>
                    <a:gd name="f78" fmla="?: f58 f60 f59"/>
                    <a:gd name="f79" fmla="?: f58 f59 f60"/>
                    <a:gd name="f80" fmla="*/ f17 f61 1"/>
                    <a:gd name="f81" fmla="?: f43 f63 f62"/>
                    <a:gd name="f82" fmla="?: f43 f67 f66"/>
                    <a:gd name="f83" fmla="?: f43 f66 f67"/>
                    <a:gd name="f84" fmla="?: f56 f74 f73"/>
                    <a:gd name="f85" fmla="?: f56 f73 f74"/>
                    <a:gd name="f86" fmla="?: f57 f72 f71"/>
                    <a:gd name="f87" fmla="?: f42 f78 f79"/>
                    <a:gd name="f88" fmla="?: f42 f76 f77"/>
                    <a:gd name="f89" fmla="*/ f80 3163 1"/>
                    <a:gd name="f90" fmla="?: f53 f82 f83"/>
                    <a:gd name="f91" fmla="?: f57 f85 f84"/>
                    <a:gd name="f92" fmla="*/ f89 1 7636"/>
                    <a:gd name="f93" fmla="+- f7 f92 0"/>
                    <a:gd name="f94" fmla="+- f30 0 f92"/>
                    <a:gd name="f95" fmla="+- f31 0 f92"/>
                    <a:gd name="f96" fmla="*/ f93 f29 1"/>
                    <a:gd name="f97" fmla="*/ f94 f29 1"/>
                    <a:gd name="f98" fmla="*/ f95 f29 1"/>
                  </a:gdLst>
                  <a:ahLst>
                    <a:ahXY gdRefX="f0" minX="f7" maxX="f10">
                      <a:pos x="f36" y="f37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96" t="f96" r="f97" b="f98"/>
                  <a:pathLst>
                    <a:path>
                      <a:moveTo>
                        <a:pt x="f38" y="f37"/>
                      </a:moveTo>
                      <a:arcTo wR="f47" hR="f48" stAng="f81" swAng="f64"/>
                      <a:lnTo>
                        <a:pt x="f37" y="f44"/>
                      </a:lnTo>
                      <a:arcTo wR="f48" hR="f65" stAng="f90" swAng="f68"/>
                      <a:lnTo>
                        <a:pt x="f45" y="f39"/>
                      </a:lnTo>
                      <a:arcTo wR="f69" hR="f70" stAng="f91" swAng="f86"/>
                      <a:lnTo>
                        <a:pt x="f40" y="f38"/>
                      </a:lnTo>
                      <a:arcTo wR="f75" hR="f47" stAng="f87" swAng="f88"/>
                      <a:close/>
                    </a:path>
                  </a:pathLst>
                </a:custGeom>
                <a:solidFill>
                  <a:srgbClr val="FFFFFF"/>
                </a:solidFill>
                <a:ln w="1800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9000" tIns="54000" rIns="99000" bIns="54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59" name="Freihandform 58"/>
                <p:cNvSpPr>
                  <a:spLocks noResize="1"/>
                </p:cNvSpPr>
                <p:nvPr/>
              </p:nvSpPr>
              <p:spPr>
                <a:xfrm>
                  <a:off x="6840720" y="554652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60" name="Freihandform 59"/>
                <p:cNvSpPr>
                  <a:spLocks noResize="1"/>
                </p:cNvSpPr>
                <p:nvPr/>
              </p:nvSpPr>
              <p:spPr>
                <a:xfrm>
                  <a:off x="7165079" y="55468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  <p:sp>
              <p:nvSpPr>
                <p:cNvPr id="61" name="Freihandform 60"/>
                <p:cNvSpPr>
                  <a:spLocks noResize="1"/>
                </p:cNvSpPr>
                <p:nvPr/>
              </p:nvSpPr>
              <p:spPr>
                <a:xfrm>
                  <a:off x="7525079" y="5546880"/>
                  <a:ext cx="216000" cy="2160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de-DE" sz="1800" b="0" i="0" u="none" strike="noStrike" kern="1200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Devanagari" pitchFamily="2"/>
                  </a:endParaRPr>
                </a:p>
              </p:txBody>
            </p:sp>
          </p:grpSp>
          <p:sp>
            <p:nvSpPr>
              <p:cNvPr id="62" name="Freihandform 61"/>
              <p:cNvSpPr>
                <a:spLocks noResize="1"/>
              </p:cNvSpPr>
              <p:nvPr/>
            </p:nvSpPr>
            <p:spPr>
              <a:xfrm>
                <a:off x="6840000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63" name="Freihandform 62"/>
              <p:cNvSpPr>
                <a:spLocks noResize="1"/>
              </p:cNvSpPr>
              <p:nvPr/>
            </p:nvSpPr>
            <p:spPr>
              <a:xfrm>
                <a:off x="7163999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64" name="Freihandform 63"/>
              <p:cNvSpPr>
                <a:spLocks noResize="1"/>
              </p:cNvSpPr>
              <p:nvPr/>
            </p:nvSpPr>
            <p:spPr>
              <a:xfrm>
                <a:off x="7523999" y="532944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65" name="Freihandform 64"/>
            <p:cNvSpPr>
              <a:spLocks noResize="1"/>
            </p:cNvSpPr>
            <p:nvPr/>
          </p:nvSpPr>
          <p:spPr>
            <a:xfrm>
              <a:off x="6840000" y="5076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6" name="Freihandform 65"/>
            <p:cNvSpPr>
              <a:spLocks noResize="1"/>
            </p:cNvSpPr>
            <p:nvPr/>
          </p:nvSpPr>
          <p:spPr>
            <a:xfrm>
              <a:off x="7163999" y="5076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67" name="Freihandform 66"/>
            <p:cNvSpPr>
              <a:spLocks noResize="1"/>
            </p:cNvSpPr>
            <p:nvPr/>
          </p:nvSpPr>
          <p:spPr>
            <a:xfrm>
              <a:off x="7523999" y="507636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2394000" y="3600000"/>
            <a:ext cx="324000" cy="576000"/>
            <a:chOff x="2394000" y="3600000"/>
            <a:chExt cx="324000" cy="576000"/>
          </a:xfrm>
        </p:grpSpPr>
        <p:sp>
          <p:nvSpPr>
            <p:cNvPr id="69" name="Gerader Verbinder 68"/>
            <p:cNvSpPr/>
            <p:nvPr/>
          </p:nvSpPr>
          <p:spPr>
            <a:xfrm>
              <a:off x="2718000" y="3600000"/>
              <a:ext cx="0" cy="57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0" name="Freihandform 69"/>
            <p:cNvSpPr>
              <a:spLocks noResize="1"/>
            </p:cNvSpPr>
            <p:nvPr/>
          </p:nvSpPr>
          <p:spPr>
            <a:xfrm>
              <a:off x="2394000" y="370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4626000" y="3600000"/>
            <a:ext cx="324000" cy="576000"/>
            <a:chOff x="4662000" y="3600000"/>
            <a:chExt cx="324000" cy="576000"/>
          </a:xfrm>
        </p:grpSpPr>
        <p:sp>
          <p:nvSpPr>
            <p:cNvPr id="72" name="Gerader Verbinder 71"/>
            <p:cNvSpPr/>
            <p:nvPr/>
          </p:nvSpPr>
          <p:spPr>
            <a:xfrm>
              <a:off x="4986000" y="3600000"/>
              <a:ext cx="0" cy="57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3" name="Freihandform 72"/>
            <p:cNvSpPr>
              <a:spLocks noResize="1"/>
            </p:cNvSpPr>
            <p:nvPr/>
          </p:nvSpPr>
          <p:spPr>
            <a:xfrm>
              <a:off x="4662000" y="3687479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4" name="Gruppieren 73"/>
          <p:cNvGrpSpPr/>
          <p:nvPr/>
        </p:nvGrpSpPr>
        <p:grpSpPr>
          <a:xfrm>
            <a:off x="7002000" y="3600000"/>
            <a:ext cx="324000" cy="576000"/>
            <a:chOff x="7002000" y="3600000"/>
            <a:chExt cx="324000" cy="576000"/>
          </a:xfrm>
        </p:grpSpPr>
        <p:sp>
          <p:nvSpPr>
            <p:cNvPr id="75" name="Gerader Verbinder 74"/>
            <p:cNvSpPr/>
            <p:nvPr/>
          </p:nvSpPr>
          <p:spPr>
            <a:xfrm>
              <a:off x="7326000" y="3600000"/>
              <a:ext cx="0" cy="576000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76" name="Freihandform 75"/>
            <p:cNvSpPr>
              <a:spLocks noResize="1"/>
            </p:cNvSpPr>
            <p:nvPr/>
          </p:nvSpPr>
          <p:spPr>
            <a:xfrm>
              <a:off x="7002000" y="370800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4356360" y="181440"/>
            <a:ext cx="1152000" cy="1152000"/>
            <a:chOff x="4356360" y="181440"/>
            <a:chExt cx="1152000" cy="1152000"/>
          </a:xfrm>
        </p:grpSpPr>
        <p:grpSp>
          <p:nvGrpSpPr>
            <p:cNvPr id="78" name="Gruppieren 77"/>
            <p:cNvGrpSpPr/>
            <p:nvPr/>
          </p:nvGrpSpPr>
          <p:grpSpPr>
            <a:xfrm>
              <a:off x="4356360" y="181440"/>
              <a:ext cx="1152000" cy="1152000"/>
              <a:chOff x="4356360" y="181440"/>
              <a:chExt cx="1152000" cy="1152000"/>
            </a:xfrm>
          </p:grpSpPr>
          <p:sp>
            <p:nvSpPr>
              <p:cNvPr id="79" name="Freihandform 78"/>
              <p:cNvSpPr/>
              <p:nvPr/>
            </p:nvSpPr>
            <p:spPr>
              <a:xfrm>
                <a:off x="4356360" y="181440"/>
                <a:ext cx="1152000" cy="1152000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0000"/>
                </a:solidFill>
                <a:prstDash val="solid"/>
              </a:ln>
            </p:spPr>
            <p:txBody>
              <a:bodyPr vert="horz" wrap="none" lIns="99000" tIns="54000" rIns="99000" bIns="54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80" name="Freihandform 79"/>
              <p:cNvSpPr>
                <a:spLocks noResize="1"/>
              </p:cNvSpPr>
              <p:nvPr/>
            </p:nvSpPr>
            <p:spPr>
              <a:xfrm>
                <a:off x="4464720" y="1009799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81" name="Freihandform 80"/>
              <p:cNvSpPr>
                <a:spLocks noResize="1"/>
              </p:cNvSpPr>
              <p:nvPr/>
            </p:nvSpPr>
            <p:spPr>
              <a:xfrm>
                <a:off x="4789080" y="1010159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82" name="Freihandform 81"/>
              <p:cNvSpPr>
                <a:spLocks noResize="1"/>
              </p:cNvSpPr>
              <p:nvPr/>
            </p:nvSpPr>
            <p:spPr>
              <a:xfrm>
                <a:off x="5149080" y="1010159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</p:grpSp>
        <p:sp>
          <p:nvSpPr>
            <p:cNvPr id="83" name="Freihandform 82"/>
            <p:cNvSpPr>
              <a:spLocks noResize="1"/>
            </p:cNvSpPr>
            <p:nvPr/>
          </p:nvSpPr>
          <p:spPr>
            <a:xfrm>
              <a:off x="4464000" y="79272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4" name="Freihandform 83"/>
            <p:cNvSpPr>
              <a:spLocks noResize="1"/>
            </p:cNvSpPr>
            <p:nvPr/>
          </p:nvSpPr>
          <p:spPr>
            <a:xfrm>
              <a:off x="4788000" y="79272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  <p:sp>
          <p:nvSpPr>
            <p:cNvPr id="85" name="Freihandform 84"/>
            <p:cNvSpPr>
              <a:spLocks noResize="1"/>
            </p:cNvSpPr>
            <p:nvPr/>
          </p:nvSpPr>
          <p:spPr>
            <a:xfrm>
              <a:off x="5148000" y="792720"/>
              <a:ext cx="216000" cy="216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  <p:sp>
        <p:nvSpPr>
          <p:cNvPr id="86" name="Freihandform 85"/>
          <p:cNvSpPr/>
          <p:nvPr/>
        </p:nvSpPr>
        <p:spPr>
          <a:xfrm>
            <a:off x="2916720" y="1442160"/>
            <a:ext cx="1188000" cy="4654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01" h="1294" fill="none">
                <a:moveTo>
                  <a:pt x="3301" y="0"/>
                </a:moveTo>
                <a:lnTo>
                  <a:pt x="0" y="1294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87" name="Freihandform 86"/>
          <p:cNvSpPr/>
          <p:nvPr/>
        </p:nvSpPr>
        <p:spPr>
          <a:xfrm>
            <a:off x="5652720" y="1442160"/>
            <a:ext cx="1078920" cy="5374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98" h="1494" fill="none">
                <a:moveTo>
                  <a:pt x="0" y="0"/>
                </a:moveTo>
                <a:lnTo>
                  <a:pt x="2998" y="1494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88" name="Freihandform 87"/>
          <p:cNvSpPr/>
          <p:nvPr/>
        </p:nvSpPr>
        <p:spPr>
          <a:xfrm>
            <a:off x="4896000" y="1512000"/>
            <a:ext cx="0" cy="575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600" fill="none">
                <a:moveTo>
                  <a:pt x="0" y="0"/>
                </a:moveTo>
                <a:lnTo>
                  <a:pt x="0" y="16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8129879" y="1340640"/>
            <a:ext cx="1017559" cy="451615"/>
          </a:xfrm>
          <a:prstGeom prst="rect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2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SPLIT</a:t>
            </a:r>
          </a:p>
        </p:txBody>
      </p:sp>
      <p:grpSp>
        <p:nvGrpSpPr>
          <p:cNvPr id="90" name="Gruppieren 89"/>
          <p:cNvGrpSpPr/>
          <p:nvPr/>
        </p:nvGrpSpPr>
        <p:grpSpPr>
          <a:xfrm>
            <a:off x="1800000" y="6840000"/>
            <a:ext cx="6480000" cy="503999"/>
            <a:chOff x="1800000" y="6840000"/>
            <a:chExt cx="6480000" cy="503999"/>
          </a:xfrm>
        </p:grpSpPr>
        <p:grpSp>
          <p:nvGrpSpPr>
            <p:cNvPr id="91" name="Gruppieren 90"/>
            <p:cNvGrpSpPr/>
            <p:nvPr/>
          </p:nvGrpSpPr>
          <p:grpSpPr>
            <a:xfrm>
              <a:off x="2736000" y="6912360"/>
              <a:ext cx="1119315" cy="385831"/>
              <a:chOff x="2736000" y="6912360"/>
              <a:chExt cx="1119315" cy="385831"/>
            </a:xfrm>
          </p:grpSpPr>
          <p:sp>
            <p:nvSpPr>
              <p:cNvPr id="92" name="Freihandform 91"/>
              <p:cNvSpPr>
                <a:spLocks noMove="1" noResize="1"/>
              </p:cNvSpPr>
              <p:nvPr/>
            </p:nvSpPr>
            <p:spPr>
              <a:xfrm>
                <a:off x="2736000" y="6984360"/>
                <a:ext cx="216000" cy="2160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93" name="Textfeld 92"/>
              <p:cNvSpPr txBox="1"/>
              <p:nvPr/>
            </p:nvSpPr>
            <p:spPr>
              <a:xfrm>
                <a:off x="3131999" y="6912360"/>
                <a:ext cx="723316" cy="385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de-DE" sz="2000" b="0" i="0" u="none" strike="noStrike" kern="1200" dirty="0">
                    <a:ln>
                      <a:noFill/>
                    </a:ln>
                    <a:latin typeface="Arial" panose="020B0604020202020204" pitchFamily="34" charset="0"/>
                    <a:ea typeface="Droid Sans Fallback" pitchFamily="2"/>
                    <a:cs typeface="Arial" panose="020B0604020202020204" pitchFamily="34" charset="0"/>
                  </a:rPr>
                  <a:t>Harz</a:t>
                </a:r>
              </a:p>
            </p:txBody>
          </p:sp>
        </p:grpSp>
        <p:grpSp>
          <p:nvGrpSpPr>
            <p:cNvPr id="94" name="Gruppieren 93"/>
            <p:cNvGrpSpPr/>
            <p:nvPr/>
          </p:nvGrpSpPr>
          <p:grpSpPr>
            <a:xfrm>
              <a:off x="5220000" y="6912000"/>
              <a:ext cx="2018550" cy="385831"/>
              <a:chOff x="5220000" y="6912000"/>
              <a:chExt cx="2018550" cy="385831"/>
            </a:xfrm>
          </p:grpSpPr>
          <p:sp>
            <p:nvSpPr>
              <p:cNvPr id="95" name="Freihandform 94"/>
              <p:cNvSpPr>
                <a:spLocks noResize="1"/>
              </p:cNvSpPr>
              <p:nvPr/>
            </p:nvSpPr>
            <p:spPr>
              <a:xfrm>
                <a:off x="5220000" y="698436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96" name="Freihandform 95"/>
              <p:cNvSpPr>
                <a:spLocks noResize="1"/>
              </p:cNvSpPr>
              <p:nvPr/>
            </p:nvSpPr>
            <p:spPr>
              <a:xfrm>
                <a:off x="5508000" y="6983999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97" name="Freihandform 96"/>
              <p:cNvSpPr>
                <a:spLocks noResize="1"/>
              </p:cNvSpPr>
              <p:nvPr/>
            </p:nvSpPr>
            <p:spPr>
              <a:xfrm>
                <a:off x="5832000" y="6984360"/>
                <a:ext cx="216000" cy="21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chemeClr val="tx1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de-DE" sz="1800" b="0" i="0" u="none" strike="noStrike" kern="1200">
                  <a:ln>
                    <a:noFill/>
                  </a:ln>
                  <a:latin typeface="Liberation Sans" pitchFamily="18"/>
                  <a:ea typeface="Droid Sans Fallback" pitchFamily="2"/>
                  <a:cs typeface="Droid Sans Devanagari" pitchFamily="2"/>
                </a:endParaRPr>
              </a:p>
            </p:txBody>
          </p:sp>
          <p:sp>
            <p:nvSpPr>
              <p:cNvPr id="98" name="Textfeld 97"/>
              <p:cNvSpPr txBox="1"/>
              <p:nvPr/>
            </p:nvSpPr>
            <p:spPr>
              <a:xfrm>
                <a:off x="6258240" y="6912000"/>
                <a:ext cx="980310" cy="385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de-DE" sz="2000" b="0" i="0" u="none" strike="noStrike" kern="1200" dirty="0">
                    <a:ln>
                      <a:noFill/>
                    </a:ln>
                    <a:latin typeface="Arial" panose="020B0604020202020204" pitchFamily="34" charset="0"/>
                    <a:ea typeface="Droid Sans Fallback" pitchFamily="2"/>
                    <a:cs typeface="Arial" panose="020B0604020202020204" pitchFamily="34" charset="0"/>
                  </a:rPr>
                  <a:t>Edukte</a:t>
                </a:r>
              </a:p>
            </p:txBody>
          </p:sp>
        </p:grpSp>
        <p:sp>
          <p:nvSpPr>
            <p:cNvPr id="99" name="Rechteck 98"/>
            <p:cNvSpPr/>
            <p:nvPr/>
          </p:nvSpPr>
          <p:spPr>
            <a:xfrm>
              <a:off x="1800000" y="6840000"/>
              <a:ext cx="6480000" cy="503999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vert="horz" wrap="none" lIns="108000" tIns="63000" rIns="108000" bIns="63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DE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Droid Sans Devanagari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2160360" y="1136160"/>
            <a:ext cx="1152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3" name="Freihandform 2"/>
          <p:cNvSpPr>
            <a:spLocks noResize="1"/>
          </p:cNvSpPr>
          <p:nvPr/>
        </p:nvSpPr>
        <p:spPr>
          <a:xfrm>
            <a:off x="2268000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4" name="Freihandform 3"/>
          <p:cNvSpPr>
            <a:spLocks noResize="1"/>
          </p:cNvSpPr>
          <p:nvPr/>
        </p:nvSpPr>
        <p:spPr>
          <a:xfrm>
            <a:off x="2592000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5" name="Freihandform 4"/>
          <p:cNvSpPr>
            <a:spLocks noResize="1"/>
          </p:cNvSpPr>
          <p:nvPr/>
        </p:nvSpPr>
        <p:spPr>
          <a:xfrm>
            <a:off x="2951999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6" name="Freihandform 5"/>
          <p:cNvSpPr>
            <a:spLocks noResize="1"/>
          </p:cNvSpPr>
          <p:nvPr/>
        </p:nvSpPr>
        <p:spPr>
          <a:xfrm>
            <a:off x="2268000" y="149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7" name="Freihandform 6"/>
          <p:cNvSpPr>
            <a:spLocks noResize="1"/>
          </p:cNvSpPr>
          <p:nvPr/>
        </p:nvSpPr>
        <p:spPr>
          <a:xfrm>
            <a:off x="2592000" y="149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8" name="Freihandform 7"/>
          <p:cNvSpPr>
            <a:spLocks noResize="1"/>
          </p:cNvSpPr>
          <p:nvPr/>
        </p:nvSpPr>
        <p:spPr>
          <a:xfrm>
            <a:off x="2951999" y="149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9" name="Freihandform 8"/>
          <p:cNvSpPr/>
          <p:nvPr/>
        </p:nvSpPr>
        <p:spPr>
          <a:xfrm>
            <a:off x="4356360" y="1136160"/>
            <a:ext cx="1152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0" name="Freihandform 9"/>
          <p:cNvSpPr>
            <a:spLocks noResize="1"/>
          </p:cNvSpPr>
          <p:nvPr/>
        </p:nvSpPr>
        <p:spPr>
          <a:xfrm>
            <a:off x="4464000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1" name="Freihandform 10"/>
          <p:cNvSpPr>
            <a:spLocks noResize="1"/>
          </p:cNvSpPr>
          <p:nvPr/>
        </p:nvSpPr>
        <p:spPr>
          <a:xfrm>
            <a:off x="4788000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2" name="Freihandform 11"/>
          <p:cNvSpPr>
            <a:spLocks noResize="1"/>
          </p:cNvSpPr>
          <p:nvPr/>
        </p:nvSpPr>
        <p:spPr>
          <a:xfrm>
            <a:off x="5148000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3" name="Freihandform 12"/>
          <p:cNvSpPr>
            <a:spLocks noResize="1"/>
          </p:cNvSpPr>
          <p:nvPr/>
        </p:nvSpPr>
        <p:spPr>
          <a:xfrm>
            <a:off x="4464000" y="15098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4" name="Freihandform 13"/>
          <p:cNvSpPr>
            <a:spLocks noResize="1"/>
          </p:cNvSpPr>
          <p:nvPr/>
        </p:nvSpPr>
        <p:spPr>
          <a:xfrm>
            <a:off x="4788000" y="15098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5" name="Freihandform 14"/>
          <p:cNvSpPr>
            <a:spLocks noResize="1"/>
          </p:cNvSpPr>
          <p:nvPr/>
        </p:nvSpPr>
        <p:spPr>
          <a:xfrm>
            <a:off x="5148000" y="15098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6732360" y="1136160"/>
            <a:ext cx="1152000" cy="11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7" name="Freihandform 16"/>
          <p:cNvSpPr>
            <a:spLocks noResize="1"/>
          </p:cNvSpPr>
          <p:nvPr/>
        </p:nvSpPr>
        <p:spPr>
          <a:xfrm>
            <a:off x="6840000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9900"/>
          </a:solidFill>
          <a:ln w="0">
            <a:solidFill>
              <a:srgbClr val="0099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8" name="Freihandform 17"/>
          <p:cNvSpPr>
            <a:spLocks noResize="1"/>
          </p:cNvSpPr>
          <p:nvPr/>
        </p:nvSpPr>
        <p:spPr>
          <a:xfrm>
            <a:off x="7163999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19" name="Freihandform 18"/>
          <p:cNvSpPr>
            <a:spLocks noResize="1"/>
          </p:cNvSpPr>
          <p:nvPr/>
        </p:nvSpPr>
        <p:spPr>
          <a:xfrm>
            <a:off x="7523999" y="1747439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0" name="Freihandform 19"/>
          <p:cNvSpPr>
            <a:spLocks noResize="1"/>
          </p:cNvSpPr>
          <p:nvPr/>
        </p:nvSpPr>
        <p:spPr>
          <a:xfrm>
            <a:off x="6840000" y="149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1" name="Freihandform 20"/>
          <p:cNvSpPr>
            <a:spLocks noResize="1"/>
          </p:cNvSpPr>
          <p:nvPr/>
        </p:nvSpPr>
        <p:spPr>
          <a:xfrm>
            <a:off x="7163999" y="149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2" name="Freihandform 21"/>
          <p:cNvSpPr>
            <a:spLocks noResize="1"/>
          </p:cNvSpPr>
          <p:nvPr/>
        </p:nvSpPr>
        <p:spPr>
          <a:xfrm>
            <a:off x="7523999" y="1494360"/>
            <a:ext cx="216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3" name="Freihandform 22"/>
          <p:cNvSpPr/>
          <p:nvPr/>
        </p:nvSpPr>
        <p:spPr>
          <a:xfrm>
            <a:off x="1655999" y="810000"/>
            <a:ext cx="6768000" cy="18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72000">
            <a:solidFill>
              <a:srgbClr val="0000FF"/>
            </a:solidFill>
            <a:prstDash val="solid"/>
          </a:ln>
        </p:spPr>
        <p:txBody>
          <a:bodyPr vert="horz" wrap="none" lIns="126000" tIns="81000" rIns="126000" bIns="81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Droid Sans Devanagari" pitchFamily="2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03999" y="3145319"/>
            <a:ext cx="9197687" cy="44475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400" b="0" i="0" u="none" strike="noStrike" kern="1200" dirty="0">
                <a:ln>
                  <a:noFill/>
                </a:ln>
                <a:solidFill>
                  <a:srgbClr val="0000FF"/>
                </a:solidFill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Drei Reaktionsgefäße mit Gemischen aus jeweils drei Substanzen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1764000" y="4243679"/>
            <a:ext cx="6597873" cy="50381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6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</a:t>
            </a:r>
            <a:r>
              <a:rPr lang="de-DE" sz="2800" b="1" i="0" u="none" strike="noStrike" kern="1200" dirty="0">
                <a:ln>
                  <a:noFill/>
                </a:ln>
                <a:latin typeface="Arial" panose="020B0604020202020204" pitchFamily="34" charset="0"/>
                <a:ea typeface="Liberation Sans" pitchFamily="34"/>
                <a:cs typeface="Arial" panose="020B0604020202020204" pitchFamily="34" charset="0"/>
              </a:rPr>
              <a:t>→</a:t>
            </a:r>
            <a:r>
              <a:rPr lang="de-DE" sz="26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 </a:t>
            </a:r>
            <a:r>
              <a:rPr lang="de-DE" sz="2800" b="1" i="0" u="none" strike="noStrike" kern="1200" dirty="0">
                <a:ln>
                  <a:noFill/>
                </a:ln>
                <a:latin typeface="Arial" panose="020B0604020202020204" pitchFamily="34" charset="0"/>
                <a:ea typeface="Droid Sans Fallback" pitchFamily="2"/>
                <a:cs typeface="Arial" panose="020B0604020202020204" pitchFamily="34" charset="0"/>
              </a:rPr>
              <a:t>SPLIT AND COMBINE – METHODE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Benutzerdefiniert</PresentationFormat>
  <Paragraphs>58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Arial</vt:lpstr>
      <vt:lpstr>Calibri</vt:lpstr>
      <vt:lpstr>Droid Sans Devanagari</vt:lpstr>
      <vt:lpstr>Droid Sans Fallback</vt:lpstr>
      <vt:lpstr>Liberation Sans</vt:lpstr>
      <vt:lpstr>Lucida Sans Unicode</vt:lpstr>
      <vt:lpstr>Tahoma</vt:lpstr>
      <vt:lpstr>Times New Roman</vt:lpstr>
      <vt:lpstr>Standard</vt:lpstr>
      <vt:lpstr>PowerPoint-Präsentation</vt:lpstr>
      <vt:lpstr>Exenatid</vt:lpstr>
      <vt:lpstr>Molecular Modelling und Substanzbibliothek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Test und Auswahl der Substanzen</vt:lpstr>
      <vt:lpstr>Vergleich</vt:lpstr>
      <vt:lpstr>Quellen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Walter Wagner</dc:creator>
  <cp:lastModifiedBy>Franziska Ohlraun</cp:lastModifiedBy>
  <cp:revision>55</cp:revision>
  <dcterms:created xsi:type="dcterms:W3CDTF">2017-06-26T17:37:59Z</dcterms:created>
  <dcterms:modified xsi:type="dcterms:W3CDTF">2018-07-18T12:19:34Z</dcterms:modified>
</cp:coreProperties>
</file>