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873" userDrawn="1">
          <p15:clr>
            <a:srgbClr val="A4A3A4"/>
          </p15:clr>
        </p15:guide>
        <p15:guide id="3" pos="1805" userDrawn="1">
          <p15:clr>
            <a:srgbClr val="A4A3A4"/>
          </p15:clr>
        </p15:guide>
        <p15:guide id="4" pos="3347" userDrawn="1">
          <p15:clr>
            <a:srgbClr val="A4A3A4"/>
          </p15:clr>
        </p15:guide>
        <p15:guide id="5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44" y="1182"/>
      </p:cViewPr>
      <p:guideLst>
        <p:guide orient="horz" pos="2160"/>
        <p:guide pos="1873"/>
        <p:guide pos="1805"/>
        <p:guide pos="334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82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02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47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31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95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33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41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56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04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95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35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D83E-1D22-4CC4-8D70-2823166283FA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C149-FDE9-4250-B6C1-0795EEA77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6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E2719D6D-C946-4C83-B7D0-4255572506F5}"/>
              </a:ext>
            </a:extLst>
          </p:cNvPr>
          <p:cNvGrpSpPr/>
          <p:nvPr/>
        </p:nvGrpSpPr>
        <p:grpSpPr>
          <a:xfrm>
            <a:off x="2316793" y="747509"/>
            <a:ext cx="4398509" cy="5476291"/>
            <a:chOff x="2316793" y="747509"/>
            <a:chExt cx="4398509" cy="5476291"/>
          </a:xfrm>
        </p:grpSpPr>
        <p:grpSp>
          <p:nvGrpSpPr>
            <p:cNvPr id="44" name="Gruppieren 43">
              <a:extLst>
                <a:ext uri="{FF2B5EF4-FFF2-40B4-BE49-F238E27FC236}">
                  <a16:creationId xmlns:a16="http://schemas.microsoft.com/office/drawing/2014/main" id="{B14D341D-FEE9-440B-AB12-03AD1BD54ACB}"/>
                </a:ext>
              </a:extLst>
            </p:cNvPr>
            <p:cNvGrpSpPr/>
            <p:nvPr/>
          </p:nvGrpSpPr>
          <p:grpSpPr>
            <a:xfrm>
              <a:off x="2693169" y="850486"/>
              <a:ext cx="829011" cy="2924977"/>
              <a:chOff x="2689713" y="294432"/>
              <a:chExt cx="829011" cy="2924977"/>
            </a:xfrm>
          </p:grpSpPr>
          <p:grpSp>
            <p:nvGrpSpPr>
              <p:cNvPr id="14" name="Gruppieren 13">
                <a:extLst>
                  <a:ext uri="{FF2B5EF4-FFF2-40B4-BE49-F238E27FC236}">
                    <a16:creationId xmlns:a16="http://schemas.microsoft.com/office/drawing/2014/main" id="{6AC91804-718F-4036-8B53-552FFB0F172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689713" y="294432"/>
                <a:ext cx="829011" cy="2924977"/>
                <a:chOff x="4052945" y="764716"/>
                <a:chExt cx="1578071" cy="4890168"/>
              </a:xfrm>
            </p:grpSpPr>
            <p:sp>
              <p:nvSpPr>
                <p:cNvPr id="28" name="Freihandform 124">
                  <a:extLst>
                    <a:ext uri="{FF2B5EF4-FFF2-40B4-BE49-F238E27FC236}">
                      <a16:creationId xmlns:a16="http://schemas.microsoft.com/office/drawing/2014/main" id="{FBB1DD61-17B9-40A8-9D0C-E73D63B5A37C}"/>
                    </a:ext>
                  </a:extLst>
                </p:cNvPr>
                <p:cNvSpPr/>
                <p:nvPr/>
              </p:nvSpPr>
              <p:spPr>
                <a:xfrm>
                  <a:off x="4052945" y="764716"/>
                  <a:ext cx="889390" cy="4890168"/>
                </a:xfrm>
                <a:custGeom>
                  <a:avLst/>
                  <a:gdLst>
                    <a:gd name="connsiteX0" fmla="*/ 228927 w 1159492"/>
                    <a:gd name="connsiteY0" fmla="*/ 0 h 5077557"/>
                    <a:gd name="connsiteX1" fmla="*/ 642877 w 1159492"/>
                    <a:gd name="connsiteY1" fmla="*/ 0 h 5077557"/>
                    <a:gd name="connsiteX2" fmla="*/ 563964 w 1159492"/>
                    <a:gd name="connsiteY2" fmla="*/ 402146 h 5077557"/>
                    <a:gd name="connsiteX3" fmla="*/ 611063 w 1159492"/>
                    <a:gd name="connsiteY3" fmla="*/ 401648 h 5077557"/>
                    <a:gd name="connsiteX4" fmla="*/ 908536 w 1159492"/>
                    <a:gd name="connsiteY4" fmla="*/ 709251 h 5077557"/>
                    <a:gd name="connsiteX5" fmla="*/ 908536 w 1159492"/>
                    <a:gd name="connsiteY5" fmla="*/ 815214 h 5077557"/>
                    <a:gd name="connsiteX6" fmla="*/ 1033895 w 1159492"/>
                    <a:gd name="connsiteY6" fmla="*/ 815214 h 5077557"/>
                    <a:gd name="connsiteX7" fmla="*/ 1146522 w 1159492"/>
                    <a:gd name="connsiteY7" fmla="*/ 927841 h 5077557"/>
                    <a:gd name="connsiteX8" fmla="*/ 1159467 w 1159492"/>
                    <a:gd name="connsiteY8" fmla="*/ 3199882 h 5077557"/>
                    <a:gd name="connsiteX9" fmla="*/ 902051 w 1159492"/>
                    <a:gd name="connsiteY9" fmla="*/ 3303795 h 5077557"/>
                    <a:gd name="connsiteX10" fmla="*/ 551353 w 1159492"/>
                    <a:gd name="connsiteY10" fmla="*/ 3303188 h 5077557"/>
                    <a:gd name="connsiteX11" fmla="*/ 551653 w 1159492"/>
                    <a:gd name="connsiteY11" fmla="*/ 3197078 h 5077557"/>
                    <a:gd name="connsiteX12" fmla="*/ 909210 w 1159492"/>
                    <a:gd name="connsiteY12" fmla="*/ 3197074 h 5077557"/>
                    <a:gd name="connsiteX13" fmla="*/ 1044727 w 1159492"/>
                    <a:gd name="connsiteY13" fmla="*/ 3096077 h 5077557"/>
                    <a:gd name="connsiteX14" fmla="*/ 1048865 w 1159492"/>
                    <a:gd name="connsiteY14" fmla="*/ 923865 h 5077557"/>
                    <a:gd name="connsiteX15" fmla="*/ 908536 w 1159492"/>
                    <a:gd name="connsiteY15" fmla="*/ 920823 h 5077557"/>
                    <a:gd name="connsiteX16" fmla="*/ 908536 w 1159492"/>
                    <a:gd name="connsiteY16" fmla="*/ 1698198 h 5077557"/>
                    <a:gd name="connsiteX17" fmla="*/ 908536 w 1159492"/>
                    <a:gd name="connsiteY17" fmla="*/ 2687146 h 5077557"/>
                    <a:gd name="connsiteX18" fmla="*/ 678687 w 1159492"/>
                    <a:gd name="connsiteY18" fmla="*/ 2953810 h 5077557"/>
                    <a:gd name="connsiteX19" fmla="*/ 546887 w 1159492"/>
                    <a:gd name="connsiteY19" fmla="*/ 2973833 h 5077557"/>
                    <a:gd name="connsiteX20" fmla="*/ 546887 w 1159492"/>
                    <a:gd name="connsiteY20" fmla="*/ 5077557 h 5077557"/>
                    <a:gd name="connsiteX21" fmla="*/ 365912 w 1159492"/>
                    <a:gd name="connsiteY21" fmla="*/ 5077557 h 5077557"/>
                    <a:gd name="connsiteX22" fmla="*/ 365912 w 1159492"/>
                    <a:gd name="connsiteY22" fmla="*/ 2972289 h 5077557"/>
                    <a:gd name="connsiteX23" fmla="*/ 364416 w 1159492"/>
                    <a:gd name="connsiteY23" fmla="*/ 2972256 h 5077557"/>
                    <a:gd name="connsiteX24" fmla="*/ 3672 w 1159492"/>
                    <a:gd name="connsiteY24" fmla="*/ 2694491 h 5077557"/>
                    <a:gd name="connsiteX25" fmla="*/ 0 w 1159492"/>
                    <a:gd name="connsiteY25" fmla="*/ 686269 h 5077557"/>
                    <a:gd name="connsiteX26" fmla="*/ 300648 w 1159492"/>
                    <a:gd name="connsiteY26" fmla="*/ 404931 h 5077557"/>
                    <a:gd name="connsiteX27" fmla="*/ 308370 w 1159492"/>
                    <a:gd name="connsiteY27" fmla="*/ 404849 h 5077557"/>
                    <a:gd name="connsiteX0" fmla="*/ 228927 w 1159492"/>
                    <a:gd name="connsiteY0" fmla="*/ 0 h 5077557"/>
                    <a:gd name="connsiteX1" fmla="*/ 642877 w 1159492"/>
                    <a:gd name="connsiteY1" fmla="*/ 0 h 5077557"/>
                    <a:gd name="connsiteX2" fmla="*/ 563964 w 1159492"/>
                    <a:gd name="connsiteY2" fmla="*/ 402146 h 5077557"/>
                    <a:gd name="connsiteX3" fmla="*/ 611063 w 1159492"/>
                    <a:gd name="connsiteY3" fmla="*/ 401648 h 5077557"/>
                    <a:gd name="connsiteX4" fmla="*/ 908536 w 1159492"/>
                    <a:gd name="connsiteY4" fmla="*/ 709251 h 5077557"/>
                    <a:gd name="connsiteX5" fmla="*/ 908536 w 1159492"/>
                    <a:gd name="connsiteY5" fmla="*/ 815214 h 5077557"/>
                    <a:gd name="connsiteX6" fmla="*/ 1146522 w 1159492"/>
                    <a:gd name="connsiteY6" fmla="*/ 927841 h 5077557"/>
                    <a:gd name="connsiteX7" fmla="*/ 1159467 w 1159492"/>
                    <a:gd name="connsiteY7" fmla="*/ 3199882 h 5077557"/>
                    <a:gd name="connsiteX8" fmla="*/ 902051 w 1159492"/>
                    <a:gd name="connsiteY8" fmla="*/ 3303795 h 5077557"/>
                    <a:gd name="connsiteX9" fmla="*/ 551353 w 1159492"/>
                    <a:gd name="connsiteY9" fmla="*/ 3303188 h 5077557"/>
                    <a:gd name="connsiteX10" fmla="*/ 551653 w 1159492"/>
                    <a:gd name="connsiteY10" fmla="*/ 3197078 h 5077557"/>
                    <a:gd name="connsiteX11" fmla="*/ 909210 w 1159492"/>
                    <a:gd name="connsiteY11" fmla="*/ 3197074 h 5077557"/>
                    <a:gd name="connsiteX12" fmla="*/ 1044727 w 1159492"/>
                    <a:gd name="connsiteY12" fmla="*/ 3096077 h 5077557"/>
                    <a:gd name="connsiteX13" fmla="*/ 1048865 w 1159492"/>
                    <a:gd name="connsiteY13" fmla="*/ 923865 h 5077557"/>
                    <a:gd name="connsiteX14" fmla="*/ 908536 w 1159492"/>
                    <a:gd name="connsiteY14" fmla="*/ 920823 h 5077557"/>
                    <a:gd name="connsiteX15" fmla="*/ 908536 w 1159492"/>
                    <a:gd name="connsiteY15" fmla="*/ 1698198 h 5077557"/>
                    <a:gd name="connsiteX16" fmla="*/ 908536 w 1159492"/>
                    <a:gd name="connsiteY16" fmla="*/ 2687146 h 5077557"/>
                    <a:gd name="connsiteX17" fmla="*/ 678687 w 1159492"/>
                    <a:gd name="connsiteY17" fmla="*/ 2953810 h 5077557"/>
                    <a:gd name="connsiteX18" fmla="*/ 546887 w 1159492"/>
                    <a:gd name="connsiteY18" fmla="*/ 2973833 h 5077557"/>
                    <a:gd name="connsiteX19" fmla="*/ 546887 w 1159492"/>
                    <a:gd name="connsiteY19" fmla="*/ 5077557 h 5077557"/>
                    <a:gd name="connsiteX20" fmla="*/ 365912 w 1159492"/>
                    <a:gd name="connsiteY20" fmla="*/ 5077557 h 5077557"/>
                    <a:gd name="connsiteX21" fmla="*/ 365912 w 1159492"/>
                    <a:gd name="connsiteY21" fmla="*/ 2972289 h 5077557"/>
                    <a:gd name="connsiteX22" fmla="*/ 364416 w 1159492"/>
                    <a:gd name="connsiteY22" fmla="*/ 2972256 h 5077557"/>
                    <a:gd name="connsiteX23" fmla="*/ 3672 w 1159492"/>
                    <a:gd name="connsiteY23" fmla="*/ 2694491 h 5077557"/>
                    <a:gd name="connsiteX24" fmla="*/ 0 w 1159492"/>
                    <a:gd name="connsiteY24" fmla="*/ 686269 h 5077557"/>
                    <a:gd name="connsiteX25" fmla="*/ 300648 w 1159492"/>
                    <a:gd name="connsiteY25" fmla="*/ 404931 h 5077557"/>
                    <a:gd name="connsiteX26" fmla="*/ 308370 w 1159492"/>
                    <a:gd name="connsiteY26" fmla="*/ 404849 h 5077557"/>
                    <a:gd name="connsiteX27" fmla="*/ 228927 w 1159492"/>
                    <a:gd name="connsiteY27" fmla="*/ 0 h 5077557"/>
                    <a:gd name="connsiteX0" fmla="*/ 228927 w 1159492"/>
                    <a:gd name="connsiteY0" fmla="*/ 0 h 5077557"/>
                    <a:gd name="connsiteX1" fmla="*/ 642877 w 1159492"/>
                    <a:gd name="connsiteY1" fmla="*/ 0 h 5077557"/>
                    <a:gd name="connsiteX2" fmla="*/ 563964 w 1159492"/>
                    <a:gd name="connsiteY2" fmla="*/ 402146 h 5077557"/>
                    <a:gd name="connsiteX3" fmla="*/ 611063 w 1159492"/>
                    <a:gd name="connsiteY3" fmla="*/ 401648 h 5077557"/>
                    <a:gd name="connsiteX4" fmla="*/ 908536 w 1159492"/>
                    <a:gd name="connsiteY4" fmla="*/ 709251 h 5077557"/>
                    <a:gd name="connsiteX5" fmla="*/ 908536 w 1159492"/>
                    <a:gd name="connsiteY5" fmla="*/ 815214 h 5077557"/>
                    <a:gd name="connsiteX6" fmla="*/ 1159467 w 1159492"/>
                    <a:gd name="connsiteY6" fmla="*/ 3199882 h 5077557"/>
                    <a:gd name="connsiteX7" fmla="*/ 902051 w 1159492"/>
                    <a:gd name="connsiteY7" fmla="*/ 3303795 h 5077557"/>
                    <a:gd name="connsiteX8" fmla="*/ 551353 w 1159492"/>
                    <a:gd name="connsiteY8" fmla="*/ 3303188 h 5077557"/>
                    <a:gd name="connsiteX9" fmla="*/ 551653 w 1159492"/>
                    <a:gd name="connsiteY9" fmla="*/ 3197078 h 5077557"/>
                    <a:gd name="connsiteX10" fmla="*/ 909210 w 1159492"/>
                    <a:gd name="connsiteY10" fmla="*/ 3197074 h 5077557"/>
                    <a:gd name="connsiteX11" fmla="*/ 1044727 w 1159492"/>
                    <a:gd name="connsiteY11" fmla="*/ 3096077 h 5077557"/>
                    <a:gd name="connsiteX12" fmla="*/ 1048865 w 1159492"/>
                    <a:gd name="connsiteY12" fmla="*/ 923865 h 5077557"/>
                    <a:gd name="connsiteX13" fmla="*/ 908536 w 1159492"/>
                    <a:gd name="connsiteY13" fmla="*/ 920823 h 5077557"/>
                    <a:gd name="connsiteX14" fmla="*/ 908536 w 1159492"/>
                    <a:gd name="connsiteY14" fmla="*/ 1698198 h 5077557"/>
                    <a:gd name="connsiteX15" fmla="*/ 908536 w 1159492"/>
                    <a:gd name="connsiteY15" fmla="*/ 2687146 h 5077557"/>
                    <a:gd name="connsiteX16" fmla="*/ 678687 w 1159492"/>
                    <a:gd name="connsiteY16" fmla="*/ 2953810 h 5077557"/>
                    <a:gd name="connsiteX17" fmla="*/ 546887 w 1159492"/>
                    <a:gd name="connsiteY17" fmla="*/ 2973833 h 5077557"/>
                    <a:gd name="connsiteX18" fmla="*/ 546887 w 1159492"/>
                    <a:gd name="connsiteY18" fmla="*/ 5077557 h 5077557"/>
                    <a:gd name="connsiteX19" fmla="*/ 365912 w 1159492"/>
                    <a:gd name="connsiteY19" fmla="*/ 5077557 h 5077557"/>
                    <a:gd name="connsiteX20" fmla="*/ 365912 w 1159492"/>
                    <a:gd name="connsiteY20" fmla="*/ 2972289 h 5077557"/>
                    <a:gd name="connsiteX21" fmla="*/ 364416 w 1159492"/>
                    <a:gd name="connsiteY21" fmla="*/ 2972256 h 5077557"/>
                    <a:gd name="connsiteX22" fmla="*/ 3672 w 1159492"/>
                    <a:gd name="connsiteY22" fmla="*/ 2694491 h 5077557"/>
                    <a:gd name="connsiteX23" fmla="*/ 0 w 1159492"/>
                    <a:gd name="connsiteY23" fmla="*/ 686269 h 5077557"/>
                    <a:gd name="connsiteX24" fmla="*/ 300648 w 1159492"/>
                    <a:gd name="connsiteY24" fmla="*/ 404931 h 5077557"/>
                    <a:gd name="connsiteX25" fmla="*/ 308370 w 1159492"/>
                    <a:gd name="connsiteY25" fmla="*/ 404849 h 5077557"/>
                    <a:gd name="connsiteX26" fmla="*/ 228927 w 1159492"/>
                    <a:gd name="connsiteY26" fmla="*/ 0 h 5077557"/>
                    <a:gd name="connsiteX0" fmla="*/ 228927 w 1159492"/>
                    <a:gd name="connsiteY0" fmla="*/ 0 h 5077557"/>
                    <a:gd name="connsiteX1" fmla="*/ 642877 w 1159492"/>
                    <a:gd name="connsiteY1" fmla="*/ 0 h 5077557"/>
                    <a:gd name="connsiteX2" fmla="*/ 563964 w 1159492"/>
                    <a:gd name="connsiteY2" fmla="*/ 402146 h 5077557"/>
                    <a:gd name="connsiteX3" fmla="*/ 611063 w 1159492"/>
                    <a:gd name="connsiteY3" fmla="*/ 401648 h 5077557"/>
                    <a:gd name="connsiteX4" fmla="*/ 908536 w 1159492"/>
                    <a:gd name="connsiteY4" fmla="*/ 709251 h 5077557"/>
                    <a:gd name="connsiteX5" fmla="*/ 908536 w 1159492"/>
                    <a:gd name="connsiteY5" fmla="*/ 815214 h 5077557"/>
                    <a:gd name="connsiteX6" fmla="*/ 1159467 w 1159492"/>
                    <a:gd name="connsiteY6" fmla="*/ 3199882 h 5077557"/>
                    <a:gd name="connsiteX7" fmla="*/ 902051 w 1159492"/>
                    <a:gd name="connsiteY7" fmla="*/ 3303795 h 5077557"/>
                    <a:gd name="connsiteX8" fmla="*/ 551353 w 1159492"/>
                    <a:gd name="connsiteY8" fmla="*/ 3303188 h 5077557"/>
                    <a:gd name="connsiteX9" fmla="*/ 551653 w 1159492"/>
                    <a:gd name="connsiteY9" fmla="*/ 3197078 h 5077557"/>
                    <a:gd name="connsiteX10" fmla="*/ 909210 w 1159492"/>
                    <a:gd name="connsiteY10" fmla="*/ 3197074 h 5077557"/>
                    <a:gd name="connsiteX11" fmla="*/ 1044727 w 1159492"/>
                    <a:gd name="connsiteY11" fmla="*/ 3096077 h 5077557"/>
                    <a:gd name="connsiteX12" fmla="*/ 908536 w 1159492"/>
                    <a:gd name="connsiteY12" fmla="*/ 920823 h 5077557"/>
                    <a:gd name="connsiteX13" fmla="*/ 908536 w 1159492"/>
                    <a:gd name="connsiteY13" fmla="*/ 1698198 h 5077557"/>
                    <a:gd name="connsiteX14" fmla="*/ 908536 w 1159492"/>
                    <a:gd name="connsiteY14" fmla="*/ 2687146 h 5077557"/>
                    <a:gd name="connsiteX15" fmla="*/ 678687 w 1159492"/>
                    <a:gd name="connsiteY15" fmla="*/ 2953810 h 5077557"/>
                    <a:gd name="connsiteX16" fmla="*/ 546887 w 1159492"/>
                    <a:gd name="connsiteY16" fmla="*/ 2973833 h 5077557"/>
                    <a:gd name="connsiteX17" fmla="*/ 546887 w 1159492"/>
                    <a:gd name="connsiteY17" fmla="*/ 5077557 h 5077557"/>
                    <a:gd name="connsiteX18" fmla="*/ 365912 w 1159492"/>
                    <a:gd name="connsiteY18" fmla="*/ 5077557 h 5077557"/>
                    <a:gd name="connsiteX19" fmla="*/ 365912 w 1159492"/>
                    <a:gd name="connsiteY19" fmla="*/ 2972289 h 5077557"/>
                    <a:gd name="connsiteX20" fmla="*/ 364416 w 1159492"/>
                    <a:gd name="connsiteY20" fmla="*/ 2972256 h 5077557"/>
                    <a:gd name="connsiteX21" fmla="*/ 3672 w 1159492"/>
                    <a:gd name="connsiteY21" fmla="*/ 2694491 h 5077557"/>
                    <a:gd name="connsiteX22" fmla="*/ 0 w 1159492"/>
                    <a:gd name="connsiteY22" fmla="*/ 686269 h 5077557"/>
                    <a:gd name="connsiteX23" fmla="*/ 300648 w 1159492"/>
                    <a:gd name="connsiteY23" fmla="*/ 404931 h 5077557"/>
                    <a:gd name="connsiteX24" fmla="*/ 308370 w 1159492"/>
                    <a:gd name="connsiteY24" fmla="*/ 404849 h 5077557"/>
                    <a:gd name="connsiteX25" fmla="*/ 228927 w 1159492"/>
                    <a:gd name="connsiteY25" fmla="*/ 0 h 5077557"/>
                    <a:gd name="connsiteX0" fmla="*/ 228927 w 1159492"/>
                    <a:gd name="connsiteY0" fmla="*/ 0 h 5077557"/>
                    <a:gd name="connsiteX1" fmla="*/ 642877 w 1159492"/>
                    <a:gd name="connsiteY1" fmla="*/ 0 h 5077557"/>
                    <a:gd name="connsiteX2" fmla="*/ 563964 w 1159492"/>
                    <a:gd name="connsiteY2" fmla="*/ 402146 h 5077557"/>
                    <a:gd name="connsiteX3" fmla="*/ 611063 w 1159492"/>
                    <a:gd name="connsiteY3" fmla="*/ 401648 h 5077557"/>
                    <a:gd name="connsiteX4" fmla="*/ 908536 w 1159492"/>
                    <a:gd name="connsiteY4" fmla="*/ 709251 h 5077557"/>
                    <a:gd name="connsiteX5" fmla="*/ 908536 w 1159492"/>
                    <a:gd name="connsiteY5" fmla="*/ 815214 h 5077557"/>
                    <a:gd name="connsiteX6" fmla="*/ 1159467 w 1159492"/>
                    <a:gd name="connsiteY6" fmla="*/ 3199882 h 5077557"/>
                    <a:gd name="connsiteX7" fmla="*/ 902051 w 1159492"/>
                    <a:gd name="connsiteY7" fmla="*/ 3303795 h 5077557"/>
                    <a:gd name="connsiteX8" fmla="*/ 551353 w 1159492"/>
                    <a:gd name="connsiteY8" fmla="*/ 3303188 h 5077557"/>
                    <a:gd name="connsiteX9" fmla="*/ 551653 w 1159492"/>
                    <a:gd name="connsiteY9" fmla="*/ 3197078 h 5077557"/>
                    <a:gd name="connsiteX10" fmla="*/ 909210 w 1159492"/>
                    <a:gd name="connsiteY10" fmla="*/ 3197074 h 5077557"/>
                    <a:gd name="connsiteX11" fmla="*/ 908536 w 1159492"/>
                    <a:gd name="connsiteY11" fmla="*/ 920823 h 5077557"/>
                    <a:gd name="connsiteX12" fmla="*/ 908536 w 1159492"/>
                    <a:gd name="connsiteY12" fmla="*/ 1698198 h 5077557"/>
                    <a:gd name="connsiteX13" fmla="*/ 908536 w 1159492"/>
                    <a:gd name="connsiteY13" fmla="*/ 2687146 h 5077557"/>
                    <a:gd name="connsiteX14" fmla="*/ 678687 w 1159492"/>
                    <a:gd name="connsiteY14" fmla="*/ 2953810 h 5077557"/>
                    <a:gd name="connsiteX15" fmla="*/ 546887 w 1159492"/>
                    <a:gd name="connsiteY15" fmla="*/ 2973833 h 5077557"/>
                    <a:gd name="connsiteX16" fmla="*/ 546887 w 1159492"/>
                    <a:gd name="connsiteY16" fmla="*/ 5077557 h 5077557"/>
                    <a:gd name="connsiteX17" fmla="*/ 365912 w 1159492"/>
                    <a:gd name="connsiteY17" fmla="*/ 5077557 h 5077557"/>
                    <a:gd name="connsiteX18" fmla="*/ 365912 w 1159492"/>
                    <a:gd name="connsiteY18" fmla="*/ 2972289 h 5077557"/>
                    <a:gd name="connsiteX19" fmla="*/ 364416 w 1159492"/>
                    <a:gd name="connsiteY19" fmla="*/ 2972256 h 5077557"/>
                    <a:gd name="connsiteX20" fmla="*/ 3672 w 1159492"/>
                    <a:gd name="connsiteY20" fmla="*/ 2694491 h 5077557"/>
                    <a:gd name="connsiteX21" fmla="*/ 0 w 1159492"/>
                    <a:gd name="connsiteY21" fmla="*/ 686269 h 5077557"/>
                    <a:gd name="connsiteX22" fmla="*/ 300648 w 1159492"/>
                    <a:gd name="connsiteY22" fmla="*/ 404931 h 5077557"/>
                    <a:gd name="connsiteX23" fmla="*/ 308370 w 1159492"/>
                    <a:gd name="connsiteY23" fmla="*/ 404849 h 5077557"/>
                    <a:gd name="connsiteX24" fmla="*/ 228927 w 1159492"/>
                    <a:gd name="connsiteY24" fmla="*/ 0 h 5077557"/>
                    <a:gd name="connsiteX0" fmla="*/ 228927 w 935496"/>
                    <a:gd name="connsiteY0" fmla="*/ 0 h 5077557"/>
                    <a:gd name="connsiteX1" fmla="*/ 642877 w 935496"/>
                    <a:gd name="connsiteY1" fmla="*/ 0 h 5077557"/>
                    <a:gd name="connsiteX2" fmla="*/ 563964 w 935496"/>
                    <a:gd name="connsiteY2" fmla="*/ 402146 h 5077557"/>
                    <a:gd name="connsiteX3" fmla="*/ 611063 w 935496"/>
                    <a:gd name="connsiteY3" fmla="*/ 401648 h 5077557"/>
                    <a:gd name="connsiteX4" fmla="*/ 908536 w 935496"/>
                    <a:gd name="connsiteY4" fmla="*/ 709251 h 5077557"/>
                    <a:gd name="connsiteX5" fmla="*/ 908536 w 935496"/>
                    <a:gd name="connsiteY5" fmla="*/ 815214 h 5077557"/>
                    <a:gd name="connsiteX6" fmla="*/ 902051 w 935496"/>
                    <a:gd name="connsiteY6" fmla="*/ 3303795 h 5077557"/>
                    <a:gd name="connsiteX7" fmla="*/ 551353 w 935496"/>
                    <a:gd name="connsiteY7" fmla="*/ 3303188 h 5077557"/>
                    <a:gd name="connsiteX8" fmla="*/ 551653 w 935496"/>
                    <a:gd name="connsiteY8" fmla="*/ 3197078 h 5077557"/>
                    <a:gd name="connsiteX9" fmla="*/ 909210 w 935496"/>
                    <a:gd name="connsiteY9" fmla="*/ 3197074 h 5077557"/>
                    <a:gd name="connsiteX10" fmla="*/ 908536 w 935496"/>
                    <a:gd name="connsiteY10" fmla="*/ 920823 h 5077557"/>
                    <a:gd name="connsiteX11" fmla="*/ 908536 w 935496"/>
                    <a:gd name="connsiteY11" fmla="*/ 1698198 h 5077557"/>
                    <a:gd name="connsiteX12" fmla="*/ 908536 w 935496"/>
                    <a:gd name="connsiteY12" fmla="*/ 2687146 h 5077557"/>
                    <a:gd name="connsiteX13" fmla="*/ 678687 w 935496"/>
                    <a:gd name="connsiteY13" fmla="*/ 2953810 h 5077557"/>
                    <a:gd name="connsiteX14" fmla="*/ 546887 w 935496"/>
                    <a:gd name="connsiteY14" fmla="*/ 2973833 h 5077557"/>
                    <a:gd name="connsiteX15" fmla="*/ 546887 w 935496"/>
                    <a:gd name="connsiteY15" fmla="*/ 5077557 h 5077557"/>
                    <a:gd name="connsiteX16" fmla="*/ 365912 w 935496"/>
                    <a:gd name="connsiteY16" fmla="*/ 5077557 h 5077557"/>
                    <a:gd name="connsiteX17" fmla="*/ 365912 w 935496"/>
                    <a:gd name="connsiteY17" fmla="*/ 2972289 h 5077557"/>
                    <a:gd name="connsiteX18" fmla="*/ 364416 w 935496"/>
                    <a:gd name="connsiteY18" fmla="*/ 2972256 h 5077557"/>
                    <a:gd name="connsiteX19" fmla="*/ 3672 w 935496"/>
                    <a:gd name="connsiteY19" fmla="*/ 2694491 h 5077557"/>
                    <a:gd name="connsiteX20" fmla="*/ 0 w 935496"/>
                    <a:gd name="connsiteY20" fmla="*/ 686269 h 5077557"/>
                    <a:gd name="connsiteX21" fmla="*/ 300648 w 935496"/>
                    <a:gd name="connsiteY21" fmla="*/ 404931 h 5077557"/>
                    <a:gd name="connsiteX22" fmla="*/ 308370 w 935496"/>
                    <a:gd name="connsiteY22" fmla="*/ 404849 h 5077557"/>
                    <a:gd name="connsiteX23" fmla="*/ 228927 w 935496"/>
                    <a:gd name="connsiteY23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3964 w 908536"/>
                    <a:gd name="connsiteY2" fmla="*/ 402146 h 5077557"/>
                    <a:gd name="connsiteX3" fmla="*/ 611063 w 908536"/>
                    <a:gd name="connsiteY3" fmla="*/ 401648 h 5077557"/>
                    <a:gd name="connsiteX4" fmla="*/ 908536 w 908536"/>
                    <a:gd name="connsiteY4" fmla="*/ 709251 h 5077557"/>
                    <a:gd name="connsiteX5" fmla="*/ 908536 w 908536"/>
                    <a:gd name="connsiteY5" fmla="*/ 815214 h 5077557"/>
                    <a:gd name="connsiteX6" fmla="*/ 902051 w 908536"/>
                    <a:gd name="connsiteY6" fmla="*/ 3303795 h 5077557"/>
                    <a:gd name="connsiteX7" fmla="*/ 551353 w 908536"/>
                    <a:gd name="connsiteY7" fmla="*/ 3303188 h 5077557"/>
                    <a:gd name="connsiteX8" fmla="*/ 551653 w 908536"/>
                    <a:gd name="connsiteY8" fmla="*/ 3197078 h 5077557"/>
                    <a:gd name="connsiteX9" fmla="*/ 908536 w 908536"/>
                    <a:gd name="connsiteY9" fmla="*/ 920823 h 5077557"/>
                    <a:gd name="connsiteX10" fmla="*/ 908536 w 908536"/>
                    <a:gd name="connsiteY10" fmla="*/ 1698198 h 5077557"/>
                    <a:gd name="connsiteX11" fmla="*/ 908536 w 908536"/>
                    <a:gd name="connsiteY11" fmla="*/ 2687146 h 5077557"/>
                    <a:gd name="connsiteX12" fmla="*/ 678687 w 908536"/>
                    <a:gd name="connsiteY12" fmla="*/ 2953810 h 5077557"/>
                    <a:gd name="connsiteX13" fmla="*/ 546887 w 908536"/>
                    <a:gd name="connsiteY13" fmla="*/ 2973833 h 5077557"/>
                    <a:gd name="connsiteX14" fmla="*/ 546887 w 908536"/>
                    <a:gd name="connsiteY14" fmla="*/ 5077557 h 5077557"/>
                    <a:gd name="connsiteX15" fmla="*/ 365912 w 908536"/>
                    <a:gd name="connsiteY15" fmla="*/ 5077557 h 5077557"/>
                    <a:gd name="connsiteX16" fmla="*/ 365912 w 908536"/>
                    <a:gd name="connsiteY16" fmla="*/ 2972289 h 5077557"/>
                    <a:gd name="connsiteX17" fmla="*/ 364416 w 908536"/>
                    <a:gd name="connsiteY17" fmla="*/ 2972256 h 5077557"/>
                    <a:gd name="connsiteX18" fmla="*/ 3672 w 908536"/>
                    <a:gd name="connsiteY18" fmla="*/ 2694491 h 5077557"/>
                    <a:gd name="connsiteX19" fmla="*/ 0 w 908536"/>
                    <a:gd name="connsiteY19" fmla="*/ 686269 h 5077557"/>
                    <a:gd name="connsiteX20" fmla="*/ 300648 w 908536"/>
                    <a:gd name="connsiteY20" fmla="*/ 404931 h 5077557"/>
                    <a:gd name="connsiteX21" fmla="*/ 308370 w 908536"/>
                    <a:gd name="connsiteY21" fmla="*/ 404849 h 5077557"/>
                    <a:gd name="connsiteX22" fmla="*/ 228927 w 908536"/>
                    <a:gd name="connsiteY22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3964 w 908536"/>
                    <a:gd name="connsiteY2" fmla="*/ 402146 h 5077557"/>
                    <a:gd name="connsiteX3" fmla="*/ 611063 w 908536"/>
                    <a:gd name="connsiteY3" fmla="*/ 401648 h 5077557"/>
                    <a:gd name="connsiteX4" fmla="*/ 908536 w 908536"/>
                    <a:gd name="connsiteY4" fmla="*/ 709251 h 5077557"/>
                    <a:gd name="connsiteX5" fmla="*/ 908536 w 908536"/>
                    <a:gd name="connsiteY5" fmla="*/ 815214 h 5077557"/>
                    <a:gd name="connsiteX6" fmla="*/ 551353 w 908536"/>
                    <a:gd name="connsiteY6" fmla="*/ 3303188 h 5077557"/>
                    <a:gd name="connsiteX7" fmla="*/ 551653 w 908536"/>
                    <a:gd name="connsiteY7" fmla="*/ 3197078 h 5077557"/>
                    <a:gd name="connsiteX8" fmla="*/ 908536 w 908536"/>
                    <a:gd name="connsiteY8" fmla="*/ 920823 h 5077557"/>
                    <a:gd name="connsiteX9" fmla="*/ 908536 w 908536"/>
                    <a:gd name="connsiteY9" fmla="*/ 1698198 h 5077557"/>
                    <a:gd name="connsiteX10" fmla="*/ 908536 w 908536"/>
                    <a:gd name="connsiteY10" fmla="*/ 2687146 h 5077557"/>
                    <a:gd name="connsiteX11" fmla="*/ 678687 w 908536"/>
                    <a:gd name="connsiteY11" fmla="*/ 2953810 h 5077557"/>
                    <a:gd name="connsiteX12" fmla="*/ 546887 w 908536"/>
                    <a:gd name="connsiteY12" fmla="*/ 2973833 h 5077557"/>
                    <a:gd name="connsiteX13" fmla="*/ 546887 w 908536"/>
                    <a:gd name="connsiteY13" fmla="*/ 5077557 h 5077557"/>
                    <a:gd name="connsiteX14" fmla="*/ 365912 w 908536"/>
                    <a:gd name="connsiteY14" fmla="*/ 5077557 h 5077557"/>
                    <a:gd name="connsiteX15" fmla="*/ 365912 w 908536"/>
                    <a:gd name="connsiteY15" fmla="*/ 2972289 h 5077557"/>
                    <a:gd name="connsiteX16" fmla="*/ 364416 w 908536"/>
                    <a:gd name="connsiteY16" fmla="*/ 2972256 h 5077557"/>
                    <a:gd name="connsiteX17" fmla="*/ 3672 w 908536"/>
                    <a:gd name="connsiteY17" fmla="*/ 2694491 h 5077557"/>
                    <a:gd name="connsiteX18" fmla="*/ 0 w 908536"/>
                    <a:gd name="connsiteY18" fmla="*/ 686269 h 5077557"/>
                    <a:gd name="connsiteX19" fmla="*/ 300648 w 908536"/>
                    <a:gd name="connsiteY19" fmla="*/ 404931 h 5077557"/>
                    <a:gd name="connsiteX20" fmla="*/ 308370 w 908536"/>
                    <a:gd name="connsiteY20" fmla="*/ 404849 h 5077557"/>
                    <a:gd name="connsiteX21" fmla="*/ 228927 w 908536"/>
                    <a:gd name="connsiteY21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3964 w 908536"/>
                    <a:gd name="connsiteY2" fmla="*/ 402146 h 5077557"/>
                    <a:gd name="connsiteX3" fmla="*/ 611063 w 908536"/>
                    <a:gd name="connsiteY3" fmla="*/ 401648 h 5077557"/>
                    <a:gd name="connsiteX4" fmla="*/ 908536 w 908536"/>
                    <a:gd name="connsiteY4" fmla="*/ 709251 h 5077557"/>
                    <a:gd name="connsiteX5" fmla="*/ 908536 w 908536"/>
                    <a:gd name="connsiteY5" fmla="*/ 815214 h 5077557"/>
                    <a:gd name="connsiteX6" fmla="*/ 551653 w 908536"/>
                    <a:gd name="connsiteY6" fmla="*/ 3197078 h 5077557"/>
                    <a:gd name="connsiteX7" fmla="*/ 908536 w 908536"/>
                    <a:gd name="connsiteY7" fmla="*/ 920823 h 5077557"/>
                    <a:gd name="connsiteX8" fmla="*/ 908536 w 908536"/>
                    <a:gd name="connsiteY8" fmla="*/ 1698198 h 5077557"/>
                    <a:gd name="connsiteX9" fmla="*/ 908536 w 908536"/>
                    <a:gd name="connsiteY9" fmla="*/ 2687146 h 5077557"/>
                    <a:gd name="connsiteX10" fmla="*/ 678687 w 908536"/>
                    <a:gd name="connsiteY10" fmla="*/ 2953810 h 5077557"/>
                    <a:gd name="connsiteX11" fmla="*/ 546887 w 908536"/>
                    <a:gd name="connsiteY11" fmla="*/ 2973833 h 5077557"/>
                    <a:gd name="connsiteX12" fmla="*/ 546887 w 908536"/>
                    <a:gd name="connsiteY12" fmla="*/ 5077557 h 5077557"/>
                    <a:gd name="connsiteX13" fmla="*/ 365912 w 908536"/>
                    <a:gd name="connsiteY13" fmla="*/ 5077557 h 5077557"/>
                    <a:gd name="connsiteX14" fmla="*/ 365912 w 908536"/>
                    <a:gd name="connsiteY14" fmla="*/ 2972289 h 5077557"/>
                    <a:gd name="connsiteX15" fmla="*/ 364416 w 908536"/>
                    <a:gd name="connsiteY15" fmla="*/ 2972256 h 5077557"/>
                    <a:gd name="connsiteX16" fmla="*/ 3672 w 908536"/>
                    <a:gd name="connsiteY16" fmla="*/ 2694491 h 5077557"/>
                    <a:gd name="connsiteX17" fmla="*/ 0 w 908536"/>
                    <a:gd name="connsiteY17" fmla="*/ 686269 h 5077557"/>
                    <a:gd name="connsiteX18" fmla="*/ 300648 w 908536"/>
                    <a:gd name="connsiteY18" fmla="*/ 404931 h 5077557"/>
                    <a:gd name="connsiteX19" fmla="*/ 308370 w 908536"/>
                    <a:gd name="connsiteY19" fmla="*/ 404849 h 5077557"/>
                    <a:gd name="connsiteX20" fmla="*/ 228927 w 908536"/>
                    <a:gd name="connsiteY20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3964 w 908536"/>
                    <a:gd name="connsiteY2" fmla="*/ 402146 h 5077557"/>
                    <a:gd name="connsiteX3" fmla="*/ 611063 w 908536"/>
                    <a:gd name="connsiteY3" fmla="*/ 401648 h 5077557"/>
                    <a:gd name="connsiteX4" fmla="*/ 908536 w 908536"/>
                    <a:gd name="connsiteY4" fmla="*/ 709251 h 5077557"/>
                    <a:gd name="connsiteX5" fmla="*/ 908536 w 908536"/>
                    <a:gd name="connsiteY5" fmla="*/ 815214 h 5077557"/>
                    <a:gd name="connsiteX6" fmla="*/ 908536 w 908536"/>
                    <a:gd name="connsiteY6" fmla="*/ 920823 h 5077557"/>
                    <a:gd name="connsiteX7" fmla="*/ 908536 w 908536"/>
                    <a:gd name="connsiteY7" fmla="*/ 1698198 h 5077557"/>
                    <a:gd name="connsiteX8" fmla="*/ 908536 w 908536"/>
                    <a:gd name="connsiteY8" fmla="*/ 2687146 h 5077557"/>
                    <a:gd name="connsiteX9" fmla="*/ 678687 w 908536"/>
                    <a:gd name="connsiteY9" fmla="*/ 2953810 h 5077557"/>
                    <a:gd name="connsiteX10" fmla="*/ 546887 w 908536"/>
                    <a:gd name="connsiteY10" fmla="*/ 2973833 h 5077557"/>
                    <a:gd name="connsiteX11" fmla="*/ 546887 w 908536"/>
                    <a:gd name="connsiteY11" fmla="*/ 5077557 h 5077557"/>
                    <a:gd name="connsiteX12" fmla="*/ 365912 w 908536"/>
                    <a:gd name="connsiteY12" fmla="*/ 5077557 h 5077557"/>
                    <a:gd name="connsiteX13" fmla="*/ 365912 w 908536"/>
                    <a:gd name="connsiteY13" fmla="*/ 2972289 h 5077557"/>
                    <a:gd name="connsiteX14" fmla="*/ 364416 w 908536"/>
                    <a:gd name="connsiteY14" fmla="*/ 2972256 h 5077557"/>
                    <a:gd name="connsiteX15" fmla="*/ 3672 w 908536"/>
                    <a:gd name="connsiteY15" fmla="*/ 2694491 h 5077557"/>
                    <a:gd name="connsiteX16" fmla="*/ 0 w 908536"/>
                    <a:gd name="connsiteY16" fmla="*/ 686269 h 5077557"/>
                    <a:gd name="connsiteX17" fmla="*/ 300648 w 908536"/>
                    <a:gd name="connsiteY17" fmla="*/ 404931 h 5077557"/>
                    <a:gd name="connsiteX18" fmla="*/ 308370 w 908536"/>
                    <a:gd name="connsiteY18" fmla="*/ 404849 h 5077557"/>
                    <a:gd name="connsiteX19" fmla="*/ 228927 w 908536"/>
                    <a:gd name="connsiteY19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3964 w 908536"/>
                    <a:gd name="connsiteY2" fmla="*/ 402146 h 5077557"/>
                    <a:gd name="connsiteX3" fmla="*/ 611063 w 908536"/>
                    <a:gd name="connsiteY3" fmla="*/ 401648 h 5077557"/>
                    <a:gd name="connsiteX4" fmla="*/ 908536 w 908536"/>
                    <a:gd name="connsiteY4" fmla="*/ 709251 h 5077557"/>
                    <a:gd name="connsiteX5" fmla="*/ 908536 w 908536"/>
                    <a:gd name="connsiteY5" fmla="*/ 920823 h 5077557"/>
                    <a:gd name="connsiteX6" fmla="*/ 908536 w 908536"/>
                    <a:gd name="connsiteY6" fmla="*/ 1698198 h 5077557"/>
                    <a:gd name="connsiteX7" fmla="*/ 908536 w 908536"/>
                    <a:gd name="connsiteY7" fmla="*/ 2687146 h 5077557"/>
                    <a:gd name="connsiteX8" fmla="*/ 678687 w 908536"/>
                    <a:gd name="connsiteY8" fmla="*/ 2953810 h 5077557"/>
                    <a:gd name="connsiteX9" fmla="*/ 546887 w 908536"/>
                    <a:gd name="connsiteY9" fmla="*/ 2973833 h 5077557"/>
                    <a:gd name="connsiteX10" fmla="*/ 546887 w 908536"/>
                    <a:gd name="connsiteY10" fmla="*/ 5077557 h 5077557"/>
                    <a:gd name="connsiteX11" fmla="*/ 365912 w 908536"/>
                    <a:gd name="connsiteY11" fmla="*/ 5077557 h 5077557"/>
                    <a:gd name="connsiteX12" fmla="*/ 365912 w 908536"/>
                    <a:gd name="connsiteY12" fmla="*/ 2972289 h 5077557"/>
                    <a:gd name="connsiteX13" fmla="*/ 364416 w 908536"/>
                    <a:gd name="connsiteY13" fmla="*/ 2972256 h 5077557"/>
                    <a:gd name="connsiteX14" fmla="*/ 3672 w 908536"/>
                    <a:gd name="connsiteY14" fmla="*/ 2694491 h 5077557"/>
                    <a:gd name="connsiteX15" fmla="*/ 0 w 908536"/>
                    <a:gd name="connsiteY15" fmla="*/ 686269 h 5077557"/>
                    <a:gd name="connsiteX16" fmla="*/ 300648 w 908536"/>
                    <a:gd name="connsiteY16" fmla="*/ 404931 h 5077557"/>
                    <a:gd name="connsiteX17" fmla="*/ 308370 w 908536"/>
                    <a:gd name="connsiteY17" fmla="*/ 404849 h 5077557"/>
                    <a:gd name="connsiteX18" fmla="*/ 228927 w 908536"/>
                    <a:gd name="connsiteY18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3964 w 908536"/>
                    <a:gd name="connsiteY2" fmla="*/ 402146 h 5077557"/>
                    <a:gd name="connsiteX3" fmla="*/ 611063 w 908536"/>
                    <a:gd name="connsiteY3" fmla="*/ 401648 h 5077557"/>
                    <a:gd name="connsiteX4" fmla="*/ 908536 w 908536"/>
                    <a:gd name="connsiteY4" fmla="*/ 709251 h 5077557"/>
                    <a:gd name="connsiteX5" fmla="*/ 908536 w 908536"/>
                    <a:gd name="connsiteY5" fmla="*/ 1698198 h 5077557"/>
                    <a:gd name="connsiteX6" fmla="*/ 908536 w 908536"/>
                    <a:gd name="connsiteY6" fmla="*/ 2687146 h 5077557"/>
                    <a:gd name="connsiteX7" fmla="*/ 678687 w 908536"/>
                    <a:gd name="connsiteY7" fmla="*/ 2953810 h 5077557"/>
                    <a:gd name="connsiteX8" fmla="*/ 546887 w 908536"/>
                    <a:gd name="connsiteY8" fmla="*/ 2973833 h 5077557"/>
                    <a:gd name="connsiteX9" fmla="*/ 546887 w 908536"/>
                    <a:gd name="connsiteY9" fmla="*/ 5077557 h 5077557"/>
                    <a:gd name="connsiteX10" fmla="*/ 365912 w 908536"/>
                    <a:gd name="connsiteY10" fmla="*/ 5077557 h 5077557"/>
                    <a:gd name="connsiteX11" fmla="*/ 365912 w 908536"/>
                    <a:gd name="connsiteY11" fmla="*/ 2972289 h 5077557"/>
                    <a:gd name="connsiteX12" fmla="*/ 364416 w 908536"/>
                    <a:gd name="connsiteY12" fmla="*/ 2972256 h 5077557"/>
                    <a:gd name="connsiteX13" fmla="*/ 3672 w 908536"/>
                    <a:gd name="connsiteY13" fmla="*/ 2694491 h 5077557"/>
                    <a:gd name="connsiteX14" fmla="*/ 0 w 908536"/>
                    <a:gd name="connsiteY14" fmla="*/ 686269 h 5077557"/>
                    <a:gd name="connsiteX15" fmla="*/ 300648 w 908536"/>
                    <a:gd name="connsiteY15" fmla="*/ 404931 h 5077557"/>
                    <a:gd name="connsiteX16" fmla="*/ 308370 w 908536"/>
                    <a:gd name="connsiteY16" fmla="*/ 404849 h 5077557"/>
                    <a:gd name="connsiteX17" fmla="*/ 228927 w 908536"/>
                    <a:gd name="connsiteY17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3964 w 908536"/>
                    <a:gd name="connsiteY2" fmla="*/ 402146 h 5077557"/>
                    <a:gd name="connsiteX3" fmla="*/ 611063 w 908536"/>
                    <a:gd name="connsiteY3" fmla="*/ 401648 h 5077557"/>
                    <a:gd name="connsiteX4" fmla="*/ 908536 w 908536"/>
                    <a:gd name="connsiteY4" fmla="*/ 709251 h 5077557"/>
                    <a:gd name="connsiteX5" fmla="*/ 908536 w 908536"/>
                    <a:gd name="connsiteY5" fmla="*/ 2687146 h 5077557"/>
                    <a:gd name="connsiteX6" fmla="*/ 678687 w 908536"/>
                    <a:gd name="connsiteY6" fmla="*/ 2953810 h 5077557"/>
                    <a:gd name="connsiteX7" fmla="*/ 546887 w 908536"/>
                    <a:gd name="connsiteY7" fmla="*/ 2973833 h 5077557"/>
                    <a:gd name="connsiteX8" fmla="*/ 546887 w 908536"/>
                    <a:gd name="connsiteY8" fmla="*/ 5077557 h 5077557"/>
                    <a:gd name="connsiteX9" fmla="*/ 365912 w 908536"/>
                    <a:gd name="connsiteY9" fmla="*/ 5077557 h 5077557"/>
                    <a:gd name="connsiteX10" fmla="*/ 365912 w 908536"/>
                    <a:gd name="connsiteY10" fmla="*/ 2972289 h 5077557"/>
                    <a:gd name="connsiteX11" fmla="*/ 364416 w 908536"/>
                    <a:gd name="connsiteY11" fmla="*/ 2972256 h 5077557"/>
                    <a:gd name="connsiteX12" fmla="*/ 3672 w 908536"/>
                    <a:gd name="connsiteY12" fmla="*/ 2694491 h 5077557"/>
                    <a:gd name="connsiteX13" fmla="*/ 0 w 908536"/>
                    <a:gd name="connsiteY13" fmla="*/ 686269 h 5077557"/>
                    <a:gd name="connsiteX14" fmla="*/ 300648 w 908536"/>
                    <a:gd name="connsiteY14" fmla="*/ 404931 h 5077557"/>
                    <a:gd name="connsiteX15" fmla="*/ 308370 w 908536"/>
                    <a:gd name="connsiteY15" fmla="*/ 404849 h 5077557"/>
                    <a:gd name="connsiteX16" fmla="*/ 228927 w 908536"/>
                    <a:gd name="connsiteY16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3964 w 908536"/>
                    <a:gd name="connsiteY2" fmla="*/ 402146 h 5077557"/>
                    <a:gd name="connsiteX3" fmla="*/ 611063 w 908536"/>
                    <a:gd name="connsiteY3" fmla="*/ 401648 h 5077557"/>
                    <a:gd name="connsiteX4" fmla="*/ 908536 w 908536"/>
                    <a:gd name="connsiteY4" fmla="*/ 709251 h 5077557"/>
                    <a:gd name="connsiteX5" fmla="*/ 908536 w 908536"/>
                    <a:gd name="connsiteY5" fmla="*/ 2687146 h 5077557"/>
                    <a:gd name="connsiteX6" fmla="*/ 678687 w 908536"/>
                    <a:gd name="connsiteY6" fmla="*/ 2953810 h 5077557"/>
                    <a:gd name="connsiteX7" fmla="*/ 546887 w 908536"/>
                    <a:gd name="connsiteY7" fmla="*/ 2973833 h 5077557"/>
                    <a:gd name="connsiteX8" fmla="*/ 546887 w 908536"/>
                    <a:gd name="connsiteY8" fmla="*/ 5077557 h 5077557"/>
                    <a:gd name="connsiteX9" fmla="*/ 365912 w 908536"/>
                    <a:gd name="connsiteY9" fmla="*/ 5077557 h 5077557"/>
                    <a:gd name="connsiteX10" fmla="*/ 365912 w 908536"/>
                    <a:gd name="connsiteY10" fmla="*/ 2972289 h 5077557"/>
                    <a:gd name="connsiteX11" fmla="*/ 364416 w 908536"/>
                    <a:gd name="connsiteY11" fmla="*/ 2972256 h 5077557"/>
                    <a:gd name="connsiteX12" fmla="*/ 3672 w 908536"/>
                    <a:gd name="connsiteY12" fmla="*/ 2694491 h 5077557"/>
                    <a:gd name="connsiteX13" fmla="*/ 0 w 908536"/>
                    <a:gd name="connsiteY13" fmla="*/ 686269 h 5077557"/>
                    <a:gd name="connsiteX14" fmla="*/ 300648 w 908536"/>
                    <a:gd name="connsiteY14" fmla="*/ 404931 h 5077557"/>
                    <a:gd name="connsiteX15" fmla="*/ 228927 w 908536"/>
                    <a:gd name="connsiteY15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611063 w 908536"/>
                    <a:gd name="connsiteY2" fmla="*/ 401648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00648 w 908536"/>
                    <a:gd name="connsiteY13" fmla="*/ 404931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47817 w 908536"/>
                    <a:gd name="connsiteY2" fmla="*/ 406410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00648 w 908536"/>
                    <a:gd name="connsiteY13" fmla="*/ 404931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47817 w 908536"/>
                    <a:gd name="connsiteY2" fmla="*/ 406410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59029 w 908536"/>
                    <a:gd name="connsiteY13" fmla="*/ 409694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47817 w 908536"/>
                    <a:gd name="connsiteY2" fmla="*/ 406410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73623 w 908536"/>
                    <a:gd name="connsiteY13" fmla="*/ 423981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47817 w 908536"/>
                    <a:gd name="connsiteY2" fmla="*/ 406410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73623 w 908536"/>
                    <a:gd name="connsiteY13" fmla="*/ 423981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2411 w 908536"/>
                    <a:gd name="connsiteY2" fmla="*/ 430223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73623 w 908536"/>
                    <a:gd name="connsiteY13" fmla="*/ 423981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2411 w 908536"/>
                    <a:gd name="connsiteY2" fmla="*/ 430223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73623 w 908536"/>
                    <a:gd name="connsiteY13" fmla="*/ 423981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7277 w 908536"/>
                    <a:gd name="connsiteY2" fmla="*/ 425461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73623 w 908536"/>
                    <a:gd name="connsiteY13" fmla="*/ 423981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67277 w 908536"/>
                    <a:gd name="connsiteY2" fmla="*/ 425461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73623 w 908536"/>
                    <a:gd name="connsiteY13" fmla="*/ 423981 h 5077557"/>
                    <a:gd name="connsiteX14" fmla="*/ 228927 w 908536"/>
                    <a:gd name="connsiteY14" fmla="*/ 0 h 5077557"/>
                    <a:gd name="connsiteX0" fmla="*/ 228927 w 908536"/>
                    <a:gd name="connsiteY0" fmla="*/ 0 h 5077557"/>
                    <a:gd name="connsiteX1" fmla="*/ 642877 w 908536"/>
                    <a:gd name="connsiteY1" fmla="*/ 0 h 5077557"/>
                    <a:gd name="connsiteX2" fmla="*/ 557547 w 908536"/>
                    <a:gd name="connsiteY2" fmla="*/ 420699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73623 w 908536"/>
                    <a:gd name="connsiteY13" fmla="*/ 423981 h 5077557"/>
                    <a:gd name="connsiteX14" fmla="*/ 228927 w 908536"/>
                    <a:gd name="connsiteY14" fmla="*/ 0 h 5077557"/>
                    <a:gd name="connsiteX0" fmla="*/ 267847 w 908536"/>
                    <a:gd name="connsiteY0" fmla="*/ 4762 h 5077557"/>
                    <a:gd name="connsiteX1" fmla="*/ 642877 w 908536"/>
                    <a:gd name="connsiteY1" fmla="*/ 0 h 5077557"/>
                    <a:gd name="connsiteX2" fmla="*/ 557547 w 908536"/>
                    <a:gd name="connsiteY2" fmla="*/ 420699 h 5077557"/>
                    <a:gd name="connsiteX3" fmla="*/ 908536 w 908536"/>
                    <a:gd name="connsiteY3" fmla="*/ 709251 h 5077557"/>
                    <a:gd name="connsiteX4" fmla="*/ 908536 w 908536"/>
                    <a:gd name="connsiteY4" fmla="*/ 2687146 h 5077557"/>
                    <a:gd name="connsiteX5" fmla="*/ 678687 w 908536"/>
                    <a:gd name="connsiteY5" fmla="*/ 2953810 h 5077557"/>
                    <a:gd name="connsiteX6" fmla="*/ 546887 w 908536"/>
                    <a:gd name="connsiteY6" fmla="*/ 2973833 h 5077557"/>
                    <a:gd name="connsiteX7" fmla="*/ 546887 w 908536"/>
                    <a:gd name="connsiteY7" fmla="*/ 5077557 h 5077557"/>
                    <a:gd name="connsiteX8" fmla="*/ 365912 w 908536"/>
                    <a:gd name="connsiteY8" fmla="*/ 5077557 h 5077557"/>
                    <a:gd name="connsiteX9" fmla="*/ 365912 w 908536"/>
                    <a:gd name="connsiteY9" fmla="*/ 2972289 h 5077557"/>
                    <a:gd name="connsiteX10" fmla="*/ 364416 w 908536"/>
                    <a:gd name="connsiteY10" fmla="*/ 2972256 h 5077557"/>
                    <a:gd name="connsiteX11" fmla="*/ 3672 w 908536"/>
                    <a:gd name="connsiteY11" fmla="*/ 2694491 h 5077557"/>
                    <a:gd name="connsiteX12" fmla="*/ 0 w 908536"/>
                    <a:gd name="connsiteY12" fmla="*/ 686269 h 5077557"/>
                    <a:gd name="connsiteX13" fmla="*/ 373623 w 908536"/>
                    <a:gd name="connsiteY13" fmla="*/ 423981 h 5077557"/>
                    <a:gd name="connsiteX14" fmla="*/ 267847 w 908536"/>
                    <a:gd name="connsiteY14" fmla="*/ 4762 h 5077557"/>
                    <a:gd name="connsiteX0" fmla="*/ 267847 w 908536"/>
                    <a:gd name="connsiteY0" fmla="*/ 0 h 5082320"/>
                    <a:gd name="connsiteX1" fmla="*/ 642877 w 908536"/>
                    <a:gd name="connsiteY1" fmla="*/ 4763 h 5082320"/>
                    <a:gd name="connsiteX2" fmla="*/ 557547 w 908536"/>
                    <a:gd name="connsiteY2" fmla="*/ 425462 h 5082320"/>
                    <a:gd name="connsiteX3" fmla="*/ 908536 w 908536"/>
                    <a:gd name="connsiteY3" fmla="*/ 714014 h 5082320"/>
                    <a:gd name="connsiteX4" fmla="*/ 908536 w 908536"/>
                    <a:gd name="connsiteY4" fmla="*/ 2691909 h 5082320"/>
                    <a:gd name="connsiteX5" fmla="*/ 678687 w 908536"/>
                    <a:gd name="connsiteY5" fmla="*/ 2958573 h 5082320"/>
                    <a:gd name="connsiteX6" fmla="*/ 546887 w 908536"/>
                    <a:gd name="connsiteY6" fmla="*/ 2978596 h 5082320"/>
                    <a:gd name="connsiteX7" fmla="*/ 546887 w 908536"/>
                    <a:gd name="connsiteY7" fmla="*/ 5082320 h 5082320"/>
                    <a:gd name="connsiteX8" fmla="*/ 365912 w 908536"/>
                    <a:gd name="connsiteY8" fmla="*/ 5082320 h 5082320"/>
                    <a:gd name="connsiteX9" fmla="*/ 365912 w 908536"/>
                    <a:gd name="connsiteY9" fmla="*/ 2977052 h 5082320"/>
                    <a:gd name="connsiteX10" fmla="*/ 364416 w 908536"/>
                    <a:gd name="connsiteY10" fmla="*/ 2977019 h 5082320"/>
                    <a:gd name="connsiteX11" fmla="*/ 3672 w 908536"/>
                    <a:gd name="connsiteY11" fmla="*/ 2699254 h 5082320"/>
                    <a:gd name="connsiteX12" fmla="*/ 0 w 908536"/>
                    <a:gd name="connsiteY12" fmla="*/ 691032 h 5082320"/>
                    <a:gd name="connsiteX13" fmla="*/ 373623 w 908536"/>
                    <a:gd name="connsiteY13" fmla="*/ 428744 h 5082320"/>
                    <a:gd name="connsiteX14" fmla="*/ 267847 w 908536"/>
                    <a:gd name="connsiteY14" fmla="*/ 0 h 5082320"/>
                    <a:gd name="connsiteX0" fmla="*/ 267847 w 908536"/>
                    <a:gd name="connsiteY0" fmla="*/ 0 h 5082320"/>
                    <a:gd name="connsiteX1" fmla="*/ 647741 w 908536"/>
                    <a:gd name="connsiteY1" fmla="*/ 0 h 5082320"/>
                    <a:gd name="connsiteX2" fmla="*/ 557547 w 908536"/>
                    <a:gd name="connsiteY2" fmla="*/ 425462 h 5082320"/>
                    <a:gd name="connsiteX3" fmla="*/ 908536 w 908536"/>
                    <a:gd name="connsiteY3" fmla="*/ 714014 h 5082320"/>
                    <a:gd name="connsiteX4" fmla="*/ 908536 w 908536"/>
                    <a:gd name="connsiteY4" fmla="*/ 2691909 h 5082320"/>
                    <a:gd name="connsiteX5" fmla="*/ 678687 w 908536"/>
                    <a:gd name="connsiteY5" fmla="*/ 2958573 h 5082320"/>
                    <a:gd name="connsiteX6" fmla="*/ 546887 w 908536"/>
                    <a:gd name="connsiteY6" fmla="*/ 2978596 h 5082320"/>
                    <a:gd name="connsiteX7" fmla="*/ 546887 w 908536"/>
                    <a:gd name="connsiteY7" fmla="*/ 5082320 h 5082320"/>
                    <a:gd name="connsiteX8" fmla="*/ 365912 w 908536"/>
                    <a:gd name="connsiteY8" fmla="*/ 5082320 h 5082320"/>
                    <a:gd name="connsiteX9" fmla="*/ 365912 w 908536"/>
                    <a:gd name="connsiteY9" fmla="*/ 2977052 h 5082320"/>
                    <a:gd name="connsiteX10" fmla="*/ 364416 w 908536"/>
                    <a:gd name="connsiteY10" fmla="*/ 2977019 h 5082320"/>
                    <a:gd name="connsiteX11" fmla="*/ 3672 w 908536"/>
                    <a:gd name="connsiteY11" fmla="*/ 2699254 h 5082320"/>
                    <a:gd name="connsiteX12" fmla="*/ 0 w 908536"/>
                    <a:gd name="connsiteY12" fmla="*/ 691032 h 5082320"/>
                    <a:gd name="connsiteX13" fmla="*/ 373623 w 908536"/>
                    <a:gd name="connsiteY13" fmla="*/ 428744 h 5082320"/>
                    <a:gd name="connsiteX14" fmla="*/ 267847 w 908536"/>
                    <a:gd name="connsiteY14" fmla="*/ 0 h 5082320"/>
                    <a:gd name="connsiteX0" fmla="*/ 365912 w 908536"/>
                    <a:gd name="connsiteY0" fmla="*/ 5082320 h 5173760"/>
                    <a:gd name="connsiteX1" fmla="*/ 365912 w 908536"/>
                    <a:gd name="connsiteY1" fmla="*/ 2977052 h 5173760"/>
                    <a:gd name="connsiteX2" fmla="*/ 364416 w 908536"/>
                    <a:gd name="connsiteY2" fmla="*/ 2977019 h 5173760"/>
                    <a:gd name="connsiteX3" fmla="*/ 3672 w 908536"/>
                    <a:gd name="connsiteY3" fmla="*/ 2699254 h 5173760"/>
                    <a:gd name="connsiteX4" fmla="*/ 0 w 908536"/>
                    <a:gd name="connsiteY4" fmla="*/ 691032 h 5173760"/>
                    <a:gd name="connsiteX5" fmla="*/ 373623 w 908536"/>
                    <a:gd name="connsiteY5" fmla="*/ 428744 h 5173760"/>
                    <a:gd name="connsiteX6" fmla="*/ 267847 w 908536"/>
                    <a:gd name="connsiteY6" fmla="*/ 0 h 5173760"/>
                    <a:gd name="connsiteX7" fmla="*/ 647741 w 908536"/>
                    <a:gd name="connsiteY7" fmla="*/ 0 h 5173760"/>
                    <a:gd name="connsiteX8" fmla="*/ 557547 w 908536"/>
                    <a:gd name="connsiteY8" fmla="*/ 425462 h 5173760"/>
                    <a:gd name="connsiteX9" fmla="*/ 908536 w 908536"/>
                    <a:gd name="connsiteY9" fmla="*/ 714014 h 5173760"/>
                    <a:gd name="connsiteX10" fmla="*/ 908536 w 908536"/>
                    <a:gd name="connsiteY10" fmla="*/ 2691909 h 5173760"/>
                    <a:gd name="connsiteX11" fmla="*/ 678687 w 908536"/>
                    <a:gd name="connsiteY11" fmla="*/ 2958573 h 5173760"/>
                    <a:gd name="connsiteX12" fmla="*/ 546887 w 908536"/>
                    <a:gd name="connsiteY12" fmla="*/ 2978596 h 5173760"/>
                    <a:gd name="connsiteX13" fmla="*/ 640295 w 908536"/>
                    <a:gd name="connsiteY13" fmla="*/ 5173760 h 5173760"/>
                    <a:gd name="connsiteX0" fmla="*/ 365912 w 908536"/>
                    <a:gd name="connsiteY0" fmla="*/ 5082320 h 5082320"/>
                    <a:gd name="connsiteX1" fmla="*/ 365912 w 908536"/>
                    <a:gd name="connsiteY1" fmla="*/ 2977052 h 5082320"/>
                    <a:gd name="connsiteX2" fmla="*/ 364416 w 908536"/>
                    <a:gd name="connsiteY2" fmla="*/ 2977019 h 5082320"/>
                    <a:gd name="connsiteX3" fmla="*/ 3672 w 908536"/>
                    <a:gd name="connsiteY3" fmla="*/ 2699254 h 5082320"/>
                    <a:gd name="connsiteX4" fmla="*/ 0 w 908536"/>
                    <a:gd name="connsiteY4" fmla="*/ 691032 h 5082320"/>
                    <a:gd name="connsiteX5" fmla="*/ 373623 w 908536"/>
                    <a:gd name="connsiteY5" fmla="*/ 428744 h 5082320"/>
                    <a:gd name="connsiteX6" fmla="*/ 267847 w 908536"/>
                    <a:gd name="connsiteY6" fmla="*/ 0 h 5082320"/>
                    <a:gd name="connsiteX7" fmla="*/ 647741 w 908536"/>
                    <a:gd name="connsiteY7" fmla="*/ 0 h 5082320"/>
                    <a:gd name="connsiteX8" fmla="*/ 557547 w 908536"/>
                    <a:gd name="connsiteY8" fmla="*/ 425462 h 5082320"/>
                    <a:gd name="connsiteX9" fmla="*/ 908536 w 908536"/>
                    <a:gd name="connsiteY9" fmla="*/ 714014 h 5082320"/>
                    <a:gd name="connsiteX10" fmla="*/ 908536 w 908536"/>
                    <a:gd name="connsiteY10" fmla="*/ 2691909 h 5082320"/>
                    <a:gd name="connsiteX11" fmla="*/ 678687 w 908536"/>
                    <a:gd name="connsiteY11" fmla="*/ 2958573 h 5082320"/>
                    <a:gd name="connsiteX12" fmla="*/ 546887 w 908536"/>
                    <a:gd name="connsiteY12" fmla="*/ 2978596 h 5082320"/>
                    <a:gd name="connsiteX13" fmla="*/ 547861 w 908536"/>
                    <a:gd name="connsiteY13" fmla="*/ 4226022 h 5082320"/>
                    <a:gd name="connsiteX0" fmla="*/ 365912 w 908536"/>
                    <a:gd name="connsiteY0" fmla="*/ 4201257 h 4226022"/>
                    <a:gd name="connsiteX1" fmla="*/ 365912 w 908536"/>
                    <a:gd name="connsiteY1" fmla="*/ 2977052 h 4226022"/>
                    <a:gd name="connsiteX2" fmla="*/ 364416 w 908536"/>
                    <a:gd name="connsiteY2" fmla="*/ 2977019 h 4226022"/>
                    <a:gd name="connsiteX3" fmla="*/ 3672 w 908536"/>
                    <a:gd name="connsiteY3" fmla="*/ 2699254 h 4226022"/>
                    <a:gd name="connsiteX4" fmla="*/ 0 w 908536"/>
                    <a:gd name="connsiteY4" fmla="*/ 691032 h 4226022"/>
                    <a:gd name="connsiteX5" fmla="*/ 373623 w 908536"/>
                    <a:gd name="connsiteY5" fmla="*/ 428744 h 4226022"/>
                    <a:gd name="connsiteX6" fmla="*/ 267847 w 908536"/>
                    <a:gd name="connsiteY6" fmla="*/ 0 h 4226022"/>
                    <a:gd name="connsiteX7" fmla="*/ 647741 w 908536"/>
                    <a:gd name="connsiteY7" fmla="*/ 0 h 4226022"/>
                    <a:gd name="connsiteX8" fmla="*/ 557547 w 908536"/>
                    <a:gd name="connsiteY8" fmla="*/ 425462 h 4226022"/>
                    <a:gd name="connsiteX9" fmla="*/ 908536 w 908536"/>
                    <a:gd name="connsiteY9" fmla="*/ 714014 h 4226022"/>
                    <a:gd name="connsiteX10" fmla="*/ 908536 w 908536"/>
                    <a:gd name="connsiteY10" fmla="*/ 2691909 h 4226022"/>
                    <a:gd name="connsiteX11" fmla="*/ 678687 w 908536"/>
                    <a:gd name="connsiteY11" fmla="*/ 2958573 h 4226022"/>
                    <a:gd name="connsiteX12" fmla="*/ 546887 w 908536"/>
                    <a:gd name="connsiteY12" fmla="*/ 2978596 h 4226022"/>
                    <a:gd name="connsiteX13" fmla="*/ 547861 w 908536"/>
                    <a:gd name="connsiteY13" fmla="*/ 4226022 h 4226022"/>
                    <a:gd name="connsiteX0" fmla="*/ 365912 w 908536"/>
                    <a:gd name="connsiteY0" fmla="*/ 4096482 h 4226022"/>
                    <a:gd name="connsiteX1" fmla="*/ 365912 w 908536"/>
                    <a:gd name="connsiteY1" fmla="*/ 2977052 h 4226022"/>
                    <a:gd name="connsiteX2" fmla="*/ 364416 w 908536"/>
                    <a:gd name="connsiteY2" fmla="*/ 2977019 h 4226022"/>
                    <a:gd name="connsiteX3" fmla="*/ 3672 w 908536"/>
                    <a:gd name="connsiteY3" fmla="*/ 2699254 h 4226022"/>
                    <a:gd name="connsiteX4" fmla="*/ 0 w 908536"/>
                    <a:gd name="connsiteY4" fmla="*/ 691032 h 4226022"/>
                    <a:gd name="connsiteX5" fmla="*/ 373623 w 908536"/>
                    <a:gd name="connsiteY5" fmla="*/ 428744 h 4226022"/>
                    <a:gd name="connsiteX6" fmla="*/ 267847 w 908536"/>
                    <a:gd name="connsiteY6" fmla="*/ 0 h 4226022"/>
                    <a:gd name="connsiteX7" fmla="*/ 647741 w 908536"/>
                    <a:gd name="connsiteY7" fmla="*/ 0 h 4226022"/>
                    <a:gd name="connsiteX8" fmla="*/ 557547 w 908536"/>
                    <a:gd name="connsiteY8" fmla="*/ 425462 h 4226022"/>
                    <a:gd name="connsiteX9" fmla="*/ 908536 w 908536"/>
                    <a:gd name="connsiteY9" fmla="*/ 714014 h 4226022"/>
                    <a:gd name="connsiteX10" fmla="*/ 908536 w 908536"/>
                    <a:gd name="connsiteY10" fmla="*/ 2691909 h 4226022"/>
                    <a:gd name="connsiteX11" fmla="*/ 678687 w 908536"/>
                    <a:gd name="connsiteY11" fmla="*/ 2958573 h 4226022"/>
                    <a:gd name="connsiteX12" fmla="*/ 546887 w 908536"/>
                    <a:gd name="connsiteY12" fmla="*/ 2978596 h 4226022"/>
                    <a:gd name="connsiteX13" fmla="*/ 547861 w 908536"/>
                    <a:gd name="connsiteY13" fmla="*/ 4226022 h 4226022"/>
                    <a:gd name="connsiteX0" fmla="*/ 365912 w 908536"/>
                    <a:gd name="connsiteY0" fmla="*/ 4096482 h 4111722"/>
                    <a:gd name="connsiteX1" fmla="*/ 365912 w 908536"/>
                    <a:gd name="connsiteY1" fmla="*/ 2977052 h 4111722"/>
                    <a:gd name="connsiteX2" fmla="*/ 364416 w 908536"/>
                    <a:gd name="connsiteY2" fmla="*/ 2977019 h 4111722"/>
                    <a:gd name="connsiteX3" fmla="*/ 3672 w 908536"/>
                    <a:gd name="connsiteY3" fmla="*/ 2699254 h 4111722"/>
                    <a:gd name="connsiteX4" fmla="*/ 0 w 908536"/>
                    <a:gd name="connsiteY4" fmla="*/ 691032 h 4111722"/>
                    <a:gd name="connsiteX5" fmla="*/ 373623 w 908536"/>
                    <a:gd name="connsiteY5" fmla="*/ 428744 h 4111722"/>
                    <a:gd name="connsiteX6" fmla="*/ 267847 w 908536"/>
                    <a:gd name="connsiteY6" fmla="*/ 0 h 4111722"/>
                    <a:gd name="connsiteX7" fmla="*/ 647741 w 908536"/>
                    <a:gd name="connsiteY7" fmla="*/ 0 h 4111722"/>
                    <a:gd name="connsiteX8" fmla="*/ 557547 w 908536"/>
                    <a:gd name="connsiteY8" fmla="*/ 425462 h 4111722"/>
                    <a:gd name="connsiteX9" fmla="*/ 908536 w 908536"/>
                    <a:gd name="connsiteY9" fmla="*/ 714014 h 4111722"/>
                    <a:gd name="connsiteX10" fmla="*/ 908536 w 908536"/>
                    <a:gd name="connsiteY10" fmla="*/ 2691909 h 4111722"/>
                    <a:gd name="connsiteX11" fmla="*/ 678687 w 908536"/>
                    <a:gd name="connsiteY11" fmla="*/ 2958573 h 4111722"/>
                    <a:gd name="connsiteX12" fmla="*/ 546887 w 908536"/>
                    <a:gd name="connsiteY12" fmla="*/ 2978596 h 4111722"/>
                    <a:gd name="connsiteX13" fmla="*/ 547861 w 908536"/>
                    <a:gd name="connsiteY13" fmla="*/ 4111722 h 4111722"/>
                    <a:gd name="connsiteX0" fmla="*/ 365912 w 908536"/>
                    <a:gd name="connsiteY0" fmla="*/ 3986944 h 4111722"/>
                    <a:gd name="connsiteX1" fmla="*/ 365912 w 908536"/>
                    <a:gd name="connsiteY1" fmla="*/ 2977052 h 4111722"/>
                    <a:gd name="connsiteX2" fmla="*/ 364416 w 908536"/>
                    <a:gd name="connsiteY2" fmla="*/ 2977019 h 4111722"/>
                    <a:gd name="connsiteX3" fmla="*/ 3672 w 908536"/>
                    <a:gd name="connsiteY3" fmla="*/ 2699254 h 4111722"/>
                    <a:gd name="connsiteX4" fmla="*/ 0 w 908536"/>
                    <a:gd name="connsiteY4" fmla="*/ 691032 h 4111722"/>
                    <a:gd name="connsiteX5" fmla="*/ 373623 w 908536"/>
                    <a:gd name="connsiteY5" fmla="*/ 428744 h 4111722"/>
                    <a:gd name="connsiteX6" fmla="*/ 267847 w 908536"/>
                    <a:gd name="connsiteY6" fmla="*/ 0 h 4111722"/>
                    <a:gd name="connsiteX7" fmla="*/ 647741 w 908536"/>
                    <a:gd name="connsiteY7" fmla="*/ 0 h 4111722"/>
                    <a:gd name="connsiteX8" fmla="*/ 557547 w 908536"/>
                    <a:gd name="connsiteY8" fmla="*/ 425462 h 4111722"/>
                    <a:gd name="connsiteX9" fmla="*/ 908536 w 908536"/>
                    <a:gd name="connsiteY9" fmla="*/ 714014 h 4111722"/>
                    <a:gd name="connsiteX10" fmla="*/ 908536 w 908536"/>
                    <a:gd name="connsiteY10" fmla="*/ 2691909 h 4111722"/>
                    <a:gd name="connsiteX11" fmla="*/ 678687 w 908536"/>
                    <a:gd name="connsiteY11" fmla="*/ 2958573 h 4111722"/>
                    <a:gd name="connsiteX12" fmla="*/ 546887 w 908536"/>
                    <a:gd name="connsiteY12" fmla="*/ 2978596 h 4111722"/>
                    <a:gd name="connsiteX13" fmla="*/ 547861 w 908536"/>
                    <a:gd name="connsiteY13" fmla="*/ 4111722 h 4111722"/>
                    <a:gd name="connsiteX0" fmla="*/ 365912 w 908536"/>
                    <a:gd name="connsiteY0" fmla="*/ 3986944 h 4890168"/>
                    <a:gd name="connsiteX1" fmla="*/ 365912 w 908536"/>
                    <a:gd name="connsiteY1" fmla="*/ 2977052 h 4890168"/>
                    <a:gd name="connsiteX2" fmla="*/ 364416 w 908536"/>
                    <a:gd name="connsiteY2" fmla="*/ 2977019 h 4890168"/>
                    <a:gd name="connsiteX3" fmla="*/ 3672 w 908536"/>
                    <a:gd name="connsiteY3" fmla="*/ 2699254 h 4890168"/>
                    <a:gd name="connsiteX4" fmla="*/ 0 w 908536"/>
                    <a:gd name="connsiteY4" fmla="*/ 691032 h 4890168"/>
                    <a:gd name="connsiteX5" fmla="*/ 373623 w 908536"/>
                    <a:gd name="connsiteY5" fmla="*/ 428744 h 4890168"/>
                    <a:gd name="connsiteX6" fmla="*/ 267847 w 908536"/>
                    <a:gd name="connsiteY6" fmla="*/ 0 h 4890168"/>
                    <a:gd name="connsiteX7" fmla="*/ 647741 w 908536"/>
                    <a:gd name="connsiteY7" fmla="*/ 0 h 4890168"/>
                    <a:gd name="connsiteX8" fmla="*/ 557547 w 908536"/>
                    <a:gd name="connsiteY8" fmla="*/ 425462 h 4890168"/>
                    <a:gd name="connsiteX9" fmla="*/ 908536 w 908536"/>
                    <a:gd name="connsiteY9" fmla="*/ 714014 h 4890168"/>
                    <a:gd name="connsiteX10" fmla="*/ 908536 w 908536"/>
                    <a:gd name="connsiteY10" fmla="*/ 2691909 h 4890168"/>
                    <a:gd name="connsiteX11" fmla="*/ 678687 w 908536"/>
                    <a:gd name="connsiteY11" fmla="*/ 2958573 h 4890168"/>
                    <a:gd name="connsiteX12" fmla="*/ 546887 w 908536"/>
                    <a:gd name="connsiteY12" fmla="*/ 2978596 h 4890168"/>
                    <a:gd name="connsiteX13" fmla="*/ 558768 w 908536"/>
                    <a:gd name="connsiteY13" fmla="*/ 4890168 h 4890168"/>
                    <a:gd name="connsiteX0" fmla="*/ 344095 w 908536"/>
                    <a:gd name="connsiteY0" fmla="*/ 4690360 h 4890168"/>
                    <a:gd name="connsiteX1" fmla="*/ 365912 w 908536"/>
                    <a:gd name="connsiteY1" fmla="*/ 2977052 h 4890168"/>
                    <a:gd name="connsiteX2" fmla="*/ 364416 w 908536"/>
                    <a:gd name="connsiteY2" fmla="*/ 2977019 h 4890168"/>
                    <a:gd name="connsiteX3" fmla="*/ 3672 w 908536"/>
                    <a:gd name="connsiteY3" fmla="*/ 2699254 h 4890168"/>
                    <a:gd name="connsiteX4" fmla="*/ 0 w 908536"/>
                    <a:gd name="connsiteY4" fmla="*/ 691032 h 4890168"/>
                    <a:gd name="connsiteX5" fmla="*/ 373623 w 908536"/>
                    <a:gd name="connsiteY5" fmla="*/ 428744 h 4890168"/>
                    <a:gd name="connsiteX6" fmla="*/ 267847 w 908536"/>
                    <a:gd name="connsiteY6" fmla="*/ 0 h 4890168"/>
                    <a:gd name="connsiteX7" fmla="*/ 647741 w 908536"/>
                    <a:gd name="connsiteY7" fmla="*/ 0 h 4890168"/>
                    <a:gd name="connsiteX8" fmla="*/ 557547 w 908536"/>
                    <a:gd name="connsiteY8" fmla="*/ 425462 h 4890168"/>
                    <a:gd name="connsiteX9" fmla="*/ 908536 w 908536"/>
                    <a:gd name="connsiteY9" fmla="*/ 714014 h 4890168"/>
                    <a:gd name="connsiteX10" fmla="*/ 908536 w 908536"/>
                    <a:gd name="connsiteY10" fmla="*/ 2691909 h 4890168"/>
                    <a:gd name="connsiteX11" fmla="*/ 678687 w 908536"/>
                    <a:gd name="connsiteY11" fmla="*/ 2958573 h 4890168"/>
                    <a:gd name="connsiteX12" fmla="*/ 546887 w 908536"/>
                    <a:gd name="connsiteY12" fmla="*/ 2978596 h 4890168"/>
                    <a:gd name="connsiteX13" fmla="*/ 558768 w 908536"/>
                    <a:gd name="connsiteY13" fmla="*/ 4890168 h 48901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908536" h="4890168">
                      <a:moveTo>
                        <a:pt x="344095" y="4690360"/>
                      </a:moveTo>
                      <a:lnTo>
                        <a:pt x="365912" y="2977052"/>
                      </a:lnTo>
                      <a:lnTo>
                        <a:pt x="364416" y="2977019"/>
                      </a:lnTo>
                      <a:cubicBezTo>
                        <a:pt x="185307" y="2973347"/>
                        <a:pt x="0" y="2855505"/>
                        <a:pt x="3672" y="2699254"/>
                      </a:cubicBezTo>
                      <a:lnTo>
                        <a:pt x="0" y="691032"/>
                      </a:lnTo>
                      <a:cubicBezTo>
                        <a:pt x="0" y="604555"/>
                        <a:pt x="30614" y="433507"/>
                        <a:pt x="373623" y="428744"/>
                      </a:cubicBezTo>
                      <a:lnTo>
                        <a:pt x="267847" y="0"/>
                      </a:lnTo>
                      <a:lnTo>
                        <a:pt x="647741" y="0"/>
                      </a:lnTo>
                      <a:lnTo>
                        <a:pt x="557547" y="425462"/>
                      </a:lnTo>
                      <a:cubicBezTo>
                        <a:pt x="884426" y="425462"/>
                        <a:pt x="905361" y="535610"/>
                        <a:pt x="908536" y="714014"/>
                      </a:cubicBezTo>
                      <a:lnTo>
                        <a:pt x="908536" y="2691909"/>
                      </a:lnTo>
                      <a:cubicBezTo>
                        <a:pt x="903027" y="2814605"/>
                        <a:pt x="811874" y="2915696"/>
                        <a:pt x="678687" y="2958573"/>
                      </a:cubicBezTo>
                      <a:lnTo>
                        <a:pt x="546887" y="2978596"/>
                      </a:lnTo>
                      <a:cubicBezTo>
                        <a:pt x="546887" y="3679837"/>
                        <a:pt x="558768" y="4890168"/>
                        <a:pt x="558768" y="4890168"/>
                      </a:cubicBezTo>
                    </a:path>
                  </a:pathLst>
                </a:custGeom>
                <a:gradFill>
                  <a:gsLst>
                    <a:gs pos="43000">
                      <a:schemeClr val="bg1"/>
                    </a:gs>
                    <a:gs pos="43000">
                      <a:schemeClr val="bg1">
                        <a:lumMod val="85000"/>
                      </a:schemeClr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" name="Freihandform 125">
                  <a:extLst>
                    <a:ext uri="{FF2B5EF4-FFF2-40B4-BE49-F238E27FC236}">
                      <a16:creationId xmlns:a16="http://schemas.microsoft.com/office/drawing/2014/main" id="{28D37491-9CE0-4394-AC83-049172463E47}"/>
                    </a:ext>
                  </a:extLst>
                </p:cNvPr>
                <p:cNvSpPr/>
                <p:nvPr/>
              </p:nvSpPr>
              <p:spPr>
                <a:xfrm>
                  <a:off x="4573719" y="1333445"/>
                  <a:ext cx="1057297" cy="2613346"/>
                </a:xfrm>
                <a:custGeom>
                  <a:avLst/>
                  <a:gdLst>
                    <a:gd name="connsiteX0" fmla="*/ 349121 w 1057297"/>
                    <a:gd name="connsiteY0" fmla="*/ 0 h 2613347"/>
                    <a:gd name="connsiteX1" fmla="*/ 523783 w 1057297"/>
                    <a:gd name="connsiteY1" fmla="*/ 0 h 2613347"/>
                    <a:gd name="connsiteX2" fmla="*/ 700752 w 1057297"/>
                    <a:gd name="connsiteY2" fmla="*/ 176969 h 2613347"/>
                    <a:gd name="connsiteX3" fmla="*/ 702533 w 1057297"/>
                    <a:gd name="connsiteY3" fmla="*/ 1973902 h 2613347"/>
                    <a:gd name="connsiteX4" fmla="*/ 1057297 w 1057297"/>
                    <a:gd name="connsiteY4" fmla="*/ 1973902 h 2613347"/>
                    <a:gd name="connsiteX5" fmla="*/ 1057297 w 1057297"/>
                    <a:gd name="connsiteY5" fmla="*/ 2045902 h 2613347"/>
                    <a:gd name="connsiteX6" fmla="*/ 702604 w 1057297"/>
                    <a:gd name="connsiteY6" fmla="*/ 2045902 h 2613347"/>
                    <a:gd name="connsiteX7" fmla="*/ 702907 w 1057297"/>
                    <a:gd name="connsiteY7" fmla="*/ 2351632 h 2613347"/>
                    <a:gd name="connsiteX8" fmla="*/ 441192 w 1057297"/>
                    <a:gd name="connsiteY8" fmla="*/ 2613347 h 2613347"/>
                    <a:gd name="connsiteX9" fmla="*/ 0 w 1057297"/>
                    <a:gd name="connsiteY9" fmla="*/ 2613347 h 2613347"/>
                    <a:gd name="connsiteX10" fmla="*/ 0 w 1057297"/>
                    <a:gd name="connsiteY10" fmla="*/ 2506525 h 2613347"/>
                    <a:gd name="connsiteX11" fmla="*/ 441192 w 1057297"/>
                    <a:gd name="connsiteY11" fmla="*/ 2506525 h 2613347"/>
                    <a:gd name="connsiteX12" fmla="*/ 596085 w 1057297"/>
                    <a:gd name="connsiteY12" fmla="*/ 2351632 h 2613347"/>
                    <a:gd name="connsiteX13" fmla="*/ 599627 w 1057297"/>
                    <a:gd name="connsiteY13" fmla="*/ 176969 h 2613347"/>
                    <a:gd name="connsiteX14" fmla="*/ 523783 w 1057297"/>
                    <a:gd name="connsiteY14" fmla="*/ 101125 h 2613347"/>
                    <a:gd name="connsiteX15" fmla="*/ 352409 w 1057297"/>
                    <a:gd name="connsiteY15" fmla="*/ 101125 h 26133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057297" h="2613347">
                      <a:moveTo>
                        <a:pt x="349121" y="0"/>
                      </a:moveTo>
                      <a:lnTo>
                        <a:pt x="523783" y="0"/>
                      </a:lnTo>
                      <a:cubicBezTo>
                        <a:pt x="621520" y="0"/>
                        <a:pt x="700752" y="79232"/>
                        <a:pt x="700752" y="176969"/>
                      </a:cubicBezTo>
                      <a:lnTo>
                        <a:pt x="702533" y="1973902"/>
                      </a:lnTo>
                      <a:lnTo>
                        <a:pt x="1057297" y="1973902"/>
                      </a:lnTo>
                      <a:lnTo>
                        <a:pt x="1057297" y="2045902"/>
                      </a:lnTo>
                      <a:lnTo>
                        <a:pt x="702604" y="2045902"/>
                      </a:lnTo>
                      <a:lnTo>
                        <a:pt x="702907" y="2351632"/>
                      </a:lnTo>
                      <a:cubicBezTo>
                        <a:pt x="702907" y="2496173"/>
                        <a:pt x="585733" y="2613347"/>
                        <a:pt x="441192" y="2613347"/>
                      </a:cubicBezTo>
                      <a:lnTo>
                        <a:pt x="0" y="2613347"/>
                      </a:lnTo>
                      <a:lnTo>
                        <a:pt x="0" y="2506525"/>
                      </a:lnTo>
                      <a:lnTo>
                        <a:pt x="441192" y="2506525"/>
                      </a:lnTo>
                      <a:cubicBezTo>
                        <a:pt x="526737" y="2506525"/>
                        <a:pt x="596085" y="2437177"/>
                        <a:pt x="596085" y="2351632"/>
                      </a:cubicBezTo>
                      <a:cubicBezTo>
                        <a:pt x="597266" y="1626744"/>
                        <a:pt x="598446" y="901857"/>
                        <a:pt x="599627" y="176969"/>
                      </a:cubicBezTo>
                      <a:cubicBezTo>
                        <a:pt x="599627" y="135082"/>
                        <a:pt x="565670" y="101125"/>
                        <a:pt x="523783" y="101125"/>
                      </a:cubicBezTo>
                      <a:lnTo>
                        <a:pt x="352409" y="101125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15" name="Gruppieren 14">
                <a:extLst>
                  <a:ext uri="{FF2B5EF4-FFF2-40B4-BE49-F238E27FC236}">
                    <a16:creationId xmlns:a16="http://schemas.microsoft.com/office/drawing/2014/main" id="{FD5D3C16-D02B-40F7-B965-AB5344F50888}"/>
                  </a:ext>
                </a:extLst>
              </p:cNvPr>
              <p:cNvGrpSpPr/>
              <p:nvPr/>
            </p:nvGrpSpPr>
            <p:grpSpPr>
              <a:xfrm>
                <a:off x="2758228" y="776514"/>
                <a:ext cx="123498" cy="1119341"/>
                <a:chOff x="1650995" y="2298205"/>
                <a:chExt cx="108536" cy="863997"/>
              </a:xfrm>
            </p:grpSpPr>
            <p:cxnSp>
              <p:nvCxnSpPr>
                <p:cNvPr id="16" name="Gerade Verbindung 87">
                  <a:extLst>
                    <a:ext uri="{FF2B5EF4-FFF2-40B4-BE49-F238E27FC236}">
                      <a16:creationId xmlns:a16="http://schemas.microsoft.com/office/drawing/2014/main" id="{55501FE6-A3A5-4050-B812-3C96158BCD2F}"/>
                    </a:ext>
                  </a:extLst>
                </p:cNvPr>
                <p:cNvCxnSpPr/>
                <p:nvPr/>
              </p:nvCxnSpPr>
              <p:spPr>
                <a:xfrm>
                  <a:off x="1654233" y="2298205"/>
                  <a:ext cx="0" cy="863997"/>
                </a:xfrm>
                <a:prstGeom prst="line">
                  <a:avLst/>
                </a:prstGeom>
                <a:ln w="127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" name="Gruppieren 16">
                  <a:extLst>
                    <a:ext uri="{FF2B5EF4-FFF2-40B4-BE49-F238E27FC236}">
                      <a16:creationId xmlns:a16="http://schemas.microsoft.com/office/drawing/2014/main" id="{E63130D4-B945-4D59-96A2-404807E59F07}"/>
                    </a:ext>
                  </a:extLst>
                </p:cNvPr>
                <p:cNvGrpSpPr/>
                <p:nvPr/>
              </p:nvGrpSpPr>
              <p:grpSpPr>
                <a:xfrm>
                  <a:off x="1650995" y="2298205"/>
                  <a:ext cx="108536" cy="858249"/>
                  <a:chOff x="1650995" y="2298205"/>
                  <a:chExt cx="108536" cy="858249"/>
                </a:xfrm>
              </p:grpSpPr>
              <p:cxnSp>
                <p:nvCxnSpPr>
                  <p:cNvPr id="18" name="Gerade Verbindung 88">
                    <a:extLst>
                      <a:ext uri="{FF2B5EF4-FFF2-40B4-BE49-F238E27FC236}">
                        <a16:creationId xmlns:a16="http://schemas.microsoft.com/office/drawing/2014/main" id="{57B7695B-F7F2-498F-8689-2CD7CBB3BCDC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2298205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Gerade Verbindung 90">
                    <a:extLst>
                      <a:ext uri="{FF2B5EF4-FFF2-40B4-BE49-F238E27FC236}">
                        <a16:creationId xmlns:a16="http://schemas.microsoft.com/office/drawing/2014/main" id="{62148B53-2608-4046-B258-C20E5E662BF7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3156454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Gerade Verbindung 91">
                    <a:extLst>
                      <a:ext uri="{FF2B5EF4-FFF2-40B4-BE49-F238E27FC236}">
                        <a16:creationId xmlns:a16="http://schemas.microsoft.com/office/drawing/2014/main" id="{FE7BF23E-0413-4943-96B5-39D51DD61D8E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2392037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Gerade Verbindung 92">
                    <a:extLst>
                      <a:ext uri="{FF2B5EF4-FFF2-40B4-BE49-F238E27FC236}">
                        <a16:creationId xmlns:a16="http://schemas.microsoft.com/office/drawing/2014/main" id="{80F2F09C-1DB6-40A7-8660-BDC564D0D785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2487848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Gerade Verbindung 93">
                    <a:extLst>
                      <a:ext uri="{FF2B5EF4-FFF2-40B4-BE49-F238E27FC236}">
                        <a16:creationId xmlns:a16="http://schemas.microsoft.com/office/drawing/2014/main" id="{B8F050C2-223B-4EAB-A9F8-79F287C0C65F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2582460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Gerade Verbindung 94">
                    <a:extLst>
                      <a:ext uri="{FF2B5EF4-FFF2-40B4-BE49-F238E27FC236}">
                        <a16:creationId xmlns:a16="http://schemas.microsoft.com/office/drawing/2014/main" id="{5EB3FCD5-21FF-4903-ACAC-E6902FFDBC39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2674601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Gerade Verbindung 95">
                    <a:extLst>
                      <a:ext uri="{FF2B5EF4-FFF2-40B4-BE49-F238E27FC236}">
                        <a16:creationId xmlns:a16="http://schemas.microsoft.com/office/drawing/2014/main" id="{5D3CB490-7F17-47FF-92FD-B461E83F9719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2767852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Gerade Verbindung 96">
                    <a:extLst>
                      <a:ext uri="{FF2B5EF4-FFF2-40B4-BE49-F238E27FC236}">
                        <a16:creationId xmlns:a16="http://schemas.microsoft.com/office/drawing/2014/main" id="{45A6E5A8-5593-493C-AE7C-ED4A2B436948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2864581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Gerade Verbindung 97">
                    <a:extLst>
                      <a:ext uri="{FF2B5EF4-FFF2-40B4-BE49-F238E27FC236}">
                        <a16:creationId xmlns:a16="http://schemas.microsoft.com/office/drawing/2014/main" id="{801A595B-35A7-4BDA-926C-9020FE4331D0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2964789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Gerade Verbindung 98">
                    <a:extLst>
                      <a:ext uri="{FF2B5EF4-FFF2-40B4-BE49-F238E27FC236}">
                        <a16:creationId xmlns:a16="http://schemas.microsoft.com/office/drawing/2014/main" id="{295C5A7C-5323-4858-9A11-71F976573950}"/>
                      </a:ext>
                    </a:extLst>
                  </p:cNvPr>
                  <p:cNvCxnSpPr/>
                  <p:nvPr/>
                </p:nvCxnSpPr>
                <p:spPr>
                  <a:xfrm>
                    <a:off x="1650995" y="3064997"/>
                    <a:ext cx="108536" cy="0"/>
                  </a:xfrm>
                  <a:prstGeom prst="line">
                    <a:avLst/>
                  </a:pr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36BB5968-E3D0-4310-BB2B-1DAA8D2EDDD4}"/>
                </a:ext>
              </a:extLst>
            </p:cNvPr>
            <p:cNvGrpSpPr/>
            <p:nvPr/>
          </p:nvGrpSpPr>
          <p:grpSpPr>
            <a:xfrm>
              <a:off x="2702613" y="2746503"/>
              <a:ext cx="448336" cy="252565"/>
              <a:chOff x="4377468" y="4086776"/>
              <a:chExt cx="853433" cy="422255"/>
            </a:xfrm>
          </p:grpSpPr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C716FAB8-D2EB-42AA-A87E-8AF86D3DA579}"/>
                  </a:ext>
                </a:extLst>
              </p:cNvPr>
              <p:cNvSpPr/>
              <p:nvPr/>
            </p:nvSpPr>
            <p:spPr>
              <a:xfrm rot="5400000">
                <a:off x="4614918" y="3867070"/>
                <a:ext cx="378534" cy="853433"/>
              </a:xfrm>
              <a:prstGeom prst="trapezoid">
                <a:avLst>
                  <a:gd name="adj" fmla="val 35503"/>
                </a:avLst>
              </a:prstGeom>
              <a:solidFill>
                <a:srgbClr val="FFFFFF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F81CCFE2-9CF7-49FE-A71B-E4F9BA27610C}"/>
                  </a:ext>
                </a:extLst>
              </p:cNvPr>
              <p:cNvSpPr/>
              <p:nvPr/>
            </p:nvSpPr>
            <p:spPr>
              <a:xfrm>
                <a:off x="4614418" y="4119923"/>
                <a:ext cx="360000" cy="36000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35D6995A-7DEE-4ECE-974C-05BA27F41805}"/>
                  </a:ext>
                </a:extLst>
              </p:cNvPr>
              <p:cNvSpPr/>
              <p:nvPr/>
            </p:nvSpPr>
            <p:spPr>
              <a:xfrm rot="2700000">
                <a:off x="4576894" y="4261904"/>
                <a:ext cx="422255" cy="7200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34EE1320-D05F-4895-ADE5-67E3CFFCB103}"/>
                  </a:ext>
                </a:extLst>
              </p:cNvPr>
              <p:cNvSpPr/>
              <p:nvPr/>
            </p:nvSpPr>
            <p:spPr>
              <a:xfrm>
                <a:off x="4716358" y="4227900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0" name="Trapez 22">
              <a:extLst>
                <a:ext uri="{FF2B5EF4-FFF2-40B4-BE49-F238E27FC236}">
                  <a16:creationId xmlns:a16="http://schemas.microsoft.com/office/drawing/2014/main" id="{73E6E680-3666-408E-B93C-E708D5E7EC6C}"/>
                </a:ext>
              </a:extLst>
            </p:cNvPr>
            <p:cNvSpPr/>
            <p:nvPr/>
          </p:nvSpPr>
          <p:spPr>
            <a:xfrm flipV="1">
              <a:off x="2643969" y="3025867"/>
              <a:ext cx="596847" cy="470232"/>
            </a:xfrm>
            <a:custGeom>
              <a:avLst/>
              <a:gdLst>
                <a:gd name="connsiteX0" fmla="*/ 57150 w 428625"/>
                <a:gd name="connsiteY0" fmla="*/ 470232 h 470232"/>
                <a:gd name="connsiteX1" fmla="*/ 371475 w 428625"/>
                <a:gd name="connsiteY1" fmla="*/ 470232 h 470232"/>
                <a:gd name="connsiteX2" fmla="*/ 428625 w 428625"/>
                <a:gd name="connsiteY2" fmla="*/ 413082 h 470232"/>
                <a:gd name="connsiteX3" fmla="*/ 428625 w 428625"/>
                <a:gd name="connsiteY3" fmla="*/ 400382 h 470232"/>
                <a:gd name="connsiteX4" fmla="*/ 346889 w 428625"/>
                <a:gd name="connsiteY4" fmla="*/ 45718 h 470232"/>
                <a:gd name="connsiteX5" fmla="*/ 346075 w 428625"/>
                <a:gd name="connsiteY5" fmla="*/ 45718 h 470232"/>
                <a:gd name="connsiteX6" fmla="*/ 346075 w 428625"/>
                <a:gd name="connsiteY6" fmla="*/ 37406 h 470232"/>
                <a:gd name="connsiteX7" fmla="*/ 310938 w 428625"/>
                <a:gd name="connsiteY7" fmla="*/ 0 h 470232"/>
                <a:gd name="connsiteX8" fmla="*/ 117687 w 428625"/>
                <a:gd name="connsiteY8" fmla="*/ 0 h 470232"/>
                <a:gd name="connsiteX9" fmla="*/ 82550 w 428625"/>
                <a:gd name="connsiteY9" fmla="*/ 45718 h 470232"/>
                <a:gd name="connsiteX10" fmla="*/ 81736 w 428625"/>
                <a:gd name="connsiteY10" fmla="*/ 45718 h 470232"/>
                <a:gd name="connsiteX11" fmla="*/ 0 w 428625"/>
                <a:gd name="connsiteY11" fmla="*/ 400382 h 470232"/>
                <a:gd name="connsiteX12" fmla="*/ 0 w 428625"/>
                <a:gd name="connsiteY12" fmla="*/ 413082 h 470232"/>
                <a:gd name="connsiteX13" fmla="*/ 57150 w 428625"/>
                <a:gd name="connsiteY13" fmla="*/ 470232 h 470232"/>
                <a:gd name="connsiteX0" fmla="*/ 57150 w 428625"/>
                <a:gd name="connsiteY0" fmla="*/ 470232 h 470232"/>
                <a:gd name="connsiteX1" fmla="*/ 371475 w 428625"/>
                <a:gd name="connsiteY1" fmla="*/ 470232 h 470232"/>
                <a:gd name="connsiteX2" fmla="*/ 428625 w 428625"/>
                <a:gd name="connsiteY2" fmla="*/ 413082 h 470232"/>
                <a:gd name="connsiteX3" fmla="*/ 428625 w 428625"/>
                <a:gd name="connsiteY3" fmla="*/ 400382 h 470232"/>
                <a:gd name="connsiteX4" fmla="*/ 346889 w 428625"/>
                <a:gd name="connsiteY4" fmla="*/ 45718 h 470232"/>
                <a:gd name="connsiteX5" fmla="*/ 346075 w 428625"/>
                <a:gd name="connsiteY5" fmla="*/ 45718 h 470232"/>
                <a:gd name="connsiteX6" fmla="*/ 346075 w 428625"/>
                <a:gd name="connsiteY6" fmla="*/ 37406 h 470232"/>
                <a:gd name="connsiteX7" fmla="*/ 310938 w 428625"/>
                <a:gd name="connsiteY7" fmla="*/ 0 h 470232"/>
                <a:gd name="connsiteX8" fmla="*/ 117687 w 428625"/>
                <a:gd name="connsiteY8" fmla="*/ 0 h 470232"/>
                <a:gd name="connsiteX9" fmla="*/ 82550 w 428625"/>
                <a:gd name="connsiteY9" fmla="*/ 45718 h 470232"/>
                <a:gd name="connsiteX10" fmla="*/ 0 w 428625"/>
                <a:gd name="connsiteY10" fmla="*/ 400382 h 470232"/>
                <a:gd name="connsiteX11" fmla="*/ 0 w 428625"/>
                <a:gd name="connsiteY11" fmla="*/ 413082 h 470232"/>
                <a:gd name="connsiteX12" fmla="*/ 57150 w 428625"/>
                <a:gd name="connsiteY12" fmla="*/ 470232 h 470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28625" h="470232">
                  <a:moveTo>
                    <a:pt x="57150" y="470232"/>
                  </a:moveTo>
                  <a:lnTo>
                    <a:pt x="371475" y="470232"/>
                  </a:lnTo>
                  <a:cubicBezTo>
                    <a:pt x="403038" y="470232"/>
                    <a:pt x="428625" y="444645"/>
                    <a:pt x="428625" y="413082"/>
                  </a:cubicBezTo>
                  <a:lnTo>
                    <a:pt x="428625" y="400382"/>
                  </a:lnTo>
                  <a:lnTo>
                    <a:pt x="346889" y="45718"/>
                  </a:lnTo>
                  <a:lnTo>
                    <a:pt x="346075" y="45718"/>
                  </a:lnTo>
                  <a:lnTo>
                    <a:pt x="346075" y="37406"/>
                  </a:lnTo>
                  <a:cubicBezTo>
                    <a:pt x="346075" y="16747"/>
                    <a:pt x="330344" y="0"/>
                    <a:pt x="310938" y="0"/>
                  </a:cubicBezTo>
                  <a:lnTo>
                    <a:pt x="117687" y="0"/>
                  </a:lnTo>
                  <a:cubicBezTo>
                    <a:pt x="79622" y="7620"/>
                    <a:pt x="88542" y="38098"/>
                    <a:pt x="82550" y="45718"/>
                  </a:cubicBezTo>
                  <a:lnTo>
                    <a:pt x="0" y="400382"/>
                  </a:lnTo>
                  <a:lnTo>
                    <a:pt x="0" y="413082"/>
                  </a:lnTo>
                  <a:cubicBezTo>
                    <a:pt x="0" y="444645"/>
                    <a:pt x="25587" y="470232"/>
                    <a:pt x="57150" y="470232"/>
                  </a:cubicBezTo>
                  <a:close/>
                </a:path>
              </a:pathLst>
            </a:custGeom>
            <a:solidFill>
              <a:srgbClr val="C5C5C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6472A129-57D0-4DD0-9A75-0EFADADBC787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4743068" y="3117428"/>
              <a:ext cx="1642769" cy="3106372"/>
            </a:xfrm>
            <a:custGeom>
              <a:avLst/>
              <a:gdLst>
                <a:gd name="T0" fmla="*/ 268 w 1953"/>
                <a:gd name="T1" fmla="*/ 0 h 3693"/>
                <a:gd name="T2" fmla="*/ 340 w 1953"/>
                <a:gd name="T3" fmla="*/ 0 h 3693"/>
                <a:gd name="T4" fmla="*/ 340 w 1953"/>
                <a:gd name="T5" fmla="*/ 3573 h 3693"/>
                <a:gd name="T6" fmla="*/ 1942 w 1953"/>
                <a:gd name="T7" fmla="*/ 3573 h 3693"/>
                <a:gd name="T8" fmla="*/ 1951 w 1953"/>
                <a:gd name="T9" fmla="*/ 3615 h 3693"/>
                <a:gd name="T10" fmla="*/ 1953 w 1953"/>
                <a:gd name="T11" fmla="*/ 3615 h 3693"/>
                <a:gd name="T12" fmla="*/ 1953 w 1953"/>
                <a:gd name="T13" fmla="*/ 3617 h 3693"/>
                <a:gd name="T14" fmla="*/ 1953 w 1953"/>
                <a:gd name="T15" fmla="*/ 3693 h 3693"/>
                <a:gd name="T16" fmla="*/ 0 w 1953"/>
                <a:gd name="T17" fmla="*/ 3693 h 3693"/>
                <a:gd name="T18" fmla="*/ 0 w 1953"/>
                <a:gd name="T19" fmla="*/ 3617 h 3693"/>
                <a:gd name="T20" fmla="*/ 0 w 1953"/>
                <a:gd name="T21" fmla="*/ 3615 h 3693"/>
                <a:gd name="T22" fmla="*/ 0 w 1953"/>
                <a:gd name="T23" fmla="*/ 3615 h 3693"/>
                <a:gd name="T24" fmla="*/ 9 w 1953"/>
                <a:gd name="T25" fmla="*/ 3573 h 3693"/>
                <a:gd name="T26" fmla="*/ 268 w 1953"/>
                <a:gd name="T27" fmla="*/ 3573 h 3693"/>
                <a:gd name="T28" fmla="*/ 268 w 1953"/>
                <a:gd name="T29" fmla="*/ 0 h 3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53" h="3693">
                  <a:moveTo>
                    <a:pt x="268" y="0"/>
                  </a:moveTo>
                  <a:lnTo>
                    <a:pt x="340" y="0"/>
                  </a:lnTo>
                  <a:lnTo>
                    <a:pt x="340" y="3573"/>
                  </a:lnTo>
                  <a:lnTo>
                    <a:pt x="1942" y="3573"/>
                  </a:lnTo>
                  <a:lnTo>
                    <a:pt x="1951" y="3615"/>
                  </a:lnTo>
                  <a:lnTo>
                    <a:pt x="1953" y="3615"/>
                  </a:lnTo>
                  <a:lnTo>
                    <a:pt x="1953" y="3617"/>
                  </a:lnTo>
                  <a:lnTo>
                    <a:pt x="1953" y="3693"/>
                  </a:lnTo>
                  <a:lnTo>
                    <a:pt x="0" y="3693"/>
                  </a:lnTo>
                  <a:lnTo>
                    <a:pt x="0" y="3617"/>
                  </a:lnTo>
                  <a:lnTo>
                    <a:pt x="0" y="3615"/>
                  </a:lnTo>
                  <a:lnTo>
                    <a:pt x="0" y="3615"/>
                  </a:lnTo>
                  <a:lnTo>
                    <a:pt x="9" y="3573"/>
                  </a:lnTo>
                  <a:lnTo>
                    <a:pt x="268" y="3573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4D4D4D"/>
            </a:solidFill>
            <a:ln w="12700">
              <a:solidFill>
                <a:srgbClr val="0D0D0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Ecken des Rechtecks auf der gleichen Seite abrunden 157">
              <a:extLst>
                <a:ext uri="{FF2B5EF4-FFF2-40B4-BE49-F238E27FC236}">
                  <a16:creationId xmlns:a16="http://schemas.microsoft.com/office/drawing/2014/main" id="{877946E1-10B3-4D7B-B641-D712077CCA3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5151489" y="3770614"/>
              <a:ext cx="320000" cy="1800000"/>
            </a:xfrm>
            <a:custGeom>
              <a:avLst/>
              <a:gdLst>
                <a:gd name="connsiteX0" fmla="*/ 288000 w 576000"/>
                <a:gd name="connsiteY0" fmla="*/ 0 h 3240000"/>
                <a:gd name="connsiteX1" fmla="*/ 288000 w 576000"/>
                <a:gd name="connsiteY1" fmla="*/ 0 h 3240000"/>
                <a:gd name="connsiteX2" fmla="*/ 576000 w 576000"/>
                <a:gd name="connsiteY2" fmla="*/ 288000 h 3240000"/>
                <a:gd name="connsiteX3" fmla="*/ 576000 w 576000"/>
                <a:gd name="connsiteY3" fmla="*/ 3240000 h 3240000"/>
                <a:gd name="connsiteX4" fmla="*/ 576000 w 576000"/>
                <a:gd name="connsiteY4" fmla="*/ 3240000 h 3240000"/>
                <a:gd name="connsiteX5" fmla="*/ 0 w 576000"/>
                <a:gd name="connsiteY5" fmla="*/ 3240000 h 3240000"/>
                <a:gd name="connsiteX6" fmla="*/ 0 w 576000"/>
                <a:gd name="connsiteY6" fmla="*/ 3240000 h 3240000"/>
                <a:gd name="connsiteX7" fmla="*/ 0 w 576000"/>
                <a:gd name="connsiteY7" fmla="*/ 288000 h 3240000"/>
                <a:gd name="connsiteX8" fmla="*/ 288000 w 576000"/>
                <a:gd name="connsiteY8" fmla="*/ 0 h 3240000"/>
                <a:gd name="connsiteX0" fmla="*/ 0 w 667440"/>
                <a:gd name="connsiteY0" fmla="*/ 3240000 h 3331440"/>
                <a:gd name="connsiteX1" fmla="*/ 0 w 667440"/>
                <a:gd name="connsiteY1" fmla="*/ 3240000 h 3331440"/>
                <a:gd name="connsiteX2" fmla="*/ 0 w 667440"/>
                <a:gd name="connsiteY2" fmla="*/ 288000 h 3331440"/>
                <a:gd name="connsiteX3" fmla="*/ 288000 w 667440"/>
                <a:gd name="connsiteY3" fmla="*/ 0 h 3331440"/>
                <a:gd name="connsiteX4" fmla="*/ 288000 w 667440"/>
                <a:gd name="connsiteY4" fmla="*/ 0 h 3331440"/>
                <a:gd name="connsiteX5" fmla="*/ 576000 w 667440"/>
                <a:gd name="connsiteY5" fmla="*/ 288000 h 3331440"/>
                <a:gd name="connsiteX6" fmla="*/ 576000 w 667440"/>
                <a:gd name="connsiteY6" fmla="*/ 3240000 h 3331440"/>
                <a:gd name="connsiteX7" fmla="*/ 667440 w 667440"/>
                <a:gd name="connsiteY7" fmla="*/ 3331440 h 3331440"/>
                <a:gd name="connsiteX0" fmla="*/ 0 w 576000"/>
                <a:gd name="connsiteY0" fmla="*/ 3240000 h 3240000"/>
                <a:gd name="connsiteX1" fmla="*/ 0 w 576000"/>
                <a:gd name="connsiteY1" fmla="*/ 3240000 h 3240000"/>
                <a:gd name="connsiteX2" fmla="*/ 0 w 576000"/>
                <a:gd name="connsiteY2" fmla="*/ 288000 h 3240000"/>
                <a:gd name="connsiteX3" fmla="*/ 288000 w 576000"/>
                <a:gd name="connsiteY3" fmla="*/ 0 h 3240000"/>
                <a:gd name="connsiteX4" fmla="*/ 288000 w 576000"/>
                <a:gd name="connsiteY4" fmla="*/ 0 h 3240000"/>
                <a:gd name="connsiteX5" fmla="*/ 576000 w 576000"/>
                <a:gd name="connsiteY5" fmla="*/ 288000 h 3240000"/>
                <a:gd name="connsiteX6" fmla="*/ 576000 w 576000"/>
                <a:gd name="connsiteY6" fmla="*/ 3240000 h 32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00" h="3240000">
                  <a:moveTo>
                    <a:pt x="0" y="3240000"/>
                  </a:moveTo>
                  <a:lnTo>
                    <a:pt x="0" y="3240000"/>
                  </a:lnTo>
                  <a:lnTo>
                    <a:pt x="0" y="288000"/>
                  </a:lnTo>
                  <a:cubicBezTo>
                    <a:pt x="0" y="128942"/>
                    <a:pt x="128942" y="0"/>
                    <a:pt x="288000" y="0"/>
                  </a:cubicBezTo>
                  <a:lnTo>
                    <a:pt x="288000" y="0"/>
                  </a:lnTo>
                  <a:cubicBezTo>
                    <a:pt x="447058" y="0"/>
                    <a:pt x="576000" y="128942"/>
                    <a:pt x="576000" y="288000"/>
                  </a:cubicBezTo>
                  <a:lnTo>
                    <a:pt x="576000" y="3240000"/>
                  </a:lnTo>
                </a:path>
              </a:pathLst>
            </a:custGeom>
            <a:gradFill>
              <a:gsLst>
                <a:gs pos="0">
                  <a:schemeClr val="bg2">
                    <a:lumMod val="90000"/>
                  </a:schemeClr>
                </a:gs>
                <a:gs pos="75000">
                  <a:schemeClr val="bg2">
                    <a:lumMod val="90000"/>
                  </a:schemeClr>
                </a:gs>
                <a:gs pos="75000">
                  <a:schemeClr val="bg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41" name="Gruppieren 40">
              <a:extLst>
                <a:ext uri="{FF2B5EF4-FFF2-40B4-BE49-F238E27FC236}">
                  <a16:creationId xmlns:a16="http://schemas.microsoft.com/office/drawing/2014/main" id="{9D6658AF-C799-45C9-B2D0-F8DAAAF6293D}"/>
                </a:ext>
              </a:extLst>
            </p:cNvPr>
            <p:cNvGrpSpPr/>
            <p:nvPr/>
          </p:nvGrpSpPr>
          <p:grpSpPr>
            <a:xfrm flipV="1">
              <a:off x="3576127" y="3606878"/>
              <a:ext cx="1738442" cy="1235669"/>
              <a:chOff x="4238954" y="904244"/>
              <a:chExt cx="1738442" cy="1235669"/>
            </a:xfrm>
            <a:noFill/>
          </p:grpSpPr>
          <p:sp>
            <p:nvSpPr>
              <p:cNvPr id="42" name="Rechteck 220">
                <a:extLst>
                  <a:ext uri="{FF2B5EF4-FFF2-40B4-BE49-F238E27FC236}">
                    <a16:creationId xmlns:a16="http://schemas.microsoft.com/office/drawing/2014/main" id="{7DB9BFFB-8B56-4E7F-8AB3-BBD6BFB8E47F}"/>
                  </a:ext>
                </a:extLst>
              </p:cNvPr>
              <p:cNvSpPr/>
              <p:nvPr/>
            </p:nvSpPr>
            <p:spPr>
              <a:xfrm rot="5400000">
                <a:off x="4489207" y="653991"/>
                <a:ext cx="1161683" cy="1662189"/>
              </a:xfrm>
              <a:custGeom>
                <a:avLst/>
                <a:gdLst>
                  <a:gd name="connsiteX0" fmla="*/ 143997 w 248134"/>
                  <a:gd name="connsiteY0" fmla="*/ 817 h 1228956"/>
                  <a:gd name="connsiteX1" fmla="*/ 181809 w 248134"/>
                  <a:gd name="connsiteY1" fmla="*/ 8655 h 1228956"/>
                  <a:gd name="connsiteX2" fmla="*/ 247172 w 248134"/>
                  <a:gd name="connsiteY2" fmla="*/ 107621 h 1228956"/>
                  <a:gd name="connsiteX3" fmla="*/ 248134 w 248134"/>
                  <a:gd name="connsiteY3" fmla="*/ 107621 h 1228956"/>
                  <a:gd name="connsiteX4" fmla="*/ 248134 w 248134"/>
                  <a:gd name="connsiteY4" fmla="*/ 1228956 h 1228956"/>
                  <a:gd name="connsiteX5" fmla="*/ 194134 w 248134"/>
                  <a:gd name="connsiteY5" fmla="*/ 1228956 h 1228956"/>
                  <a:gd name="connsiteX6" fmla="*/ 194134 w 248134"/>
                  <a:gd name="connsiteY6" fmla="*/ 107621 h 1228956"/>
                  <a:gd name="connsiteX7" fmla="*/ 193363 w 248134"/>
                  <a:gd name="connsiteY7" fmla="*/ 107621 h 1228956"/>
                  <a:gd name="connsiteX8" fmla="*/ 160633 w 248134"/>
                  <a:gd name="connsiteY8" fmla="*/ 58138 h 1228956"/>
                  <a:gd name="connsiteX9" fmla="*/ 140643 w 248134"/>
                  <a:gd name="connsiteY9" fmla="*/ 54000 h 1228956"/>
                  <a:gd name="connsiteX10" fmla="*/ 0 w 248134"/>
                  <a:gd name="connsiteY10" fmla="*/ 54000 h 1228956"/>
                  <a:gd name="connsiteX11" fmla="*/ 0 w 248134"/>
                  <a:gd name="connsiteY11" fmla="*/ 0 h 1228956"/>
                  <a:gd name="connsiteX12" fmla="*/ 143997 w 248134"/>
                  <a:gd name="connsiteY12" fmla="*/ 0 h 1228956"/>
                  <a:gd name="connsiteX13" fmla="*/ 214040 w 248134"/>
                  <a:gd name="connsiteY13" fmla="*/ 65573 h 1228956"/>
                  <a:gd name="connsiteX0" fmla="*/ 143997 w 248134"/>
                  <a:gd name="connsiteY0" fmla="*/ 817 h 1228956"/>
                  <a:gd name="connsiteX1" fmla="*/ 181809 w 248134"/>
                  <a:gd name="connsiteY1" fmla="*/ 8655 h 1228956"/>
                  <a:gd name="connsiteX2" fmla="*/ 247172 w 248134"/>
                  <a:gd name="connsiteY2" fmla="*/ 107621 h 1228956"/>
                  <a:gd name="connsiteX3" fmla="*/ 248134 w 248134"/>
                  <a:gd name="connsiteY3" fmla="*/ 107621 h 1228956"/>
                  <a:gd name="connsiteX4" fmla="*/ 248134 w 248134"/>
                  <a:gd name="connsiteY4" fmla="*/ 1228956 h 1228956"/>
                  <a:gd name="connsiteX5" fmla="*/ 194134 w 248134"/>
                  <a:gd name="connsiteY5" fmla="*/ 1228956 h 1228956"/>
                  <a:gd name="connsiteX6" fmla="*/ 194134 w 248134"/>
                  <a:gd name="connsiteY6" fmla="*/ 107621 h 1228956"/>
                  <a:gd name="connsiteX7" fmla="*/ 193363 w 248134"/>
                  <a:gd name="connsiteY7" fmla="*/ 107621 h 1228956"/>
                  <a:gd name="connsiteX8" fmla="*/ 160633 w 248134"/>
                  <a:gd name="connsiteY8" fmla="*/ 58138 h 1228956"/>
                  <a:gd name="connsiteX9" fmla="*/ 140643 w 248134"/>
                  <a:gd name="connsiteY9" fmla="*/ 54000 h 1228956"/>
                  <a:gd name="connsiteX10" fmla="*/ 0 w 248134"/>
                  <a:gd name="connsiteY10" fmla="*/ 54000 h 1228956"/>
                  <a:gd name="connsiteX11" fmla="*/ 0 w 248134"/>
                  <a:gd name="connsiteY11" fmla="*/ 0 h 1228956"/>
                  <a:gd name="connsiteX12" fmla="*/ 143997 w 248134"/>
                  <a:gd name="connsiteY12" fmla="*/ 0 h 1228956"/>
                  <a:gd name="connsiteX0" fmla="*/ 143997 w 248134"/>
                  <a:gd name="connsiteY0" fmla="*/ 817 h 1228956"/>
                  <a:gd name="connsiteX1" fmla="*/ 181809 w 248134"/>
                  <a:gd name="connsiteY1" fmla="*/ 8655 h 1228956"/>
                  <a:gd name="connsiteX2" fmla="*/ 247172 w 248134"/>
                  <a:gd name="connsiteY2" fmla="*/ 107621 h 1228956"/>
                  <a:gd name="connsiteX3" fmla="*/ 248134 w 248134"/>
                  <a:gd name="connsiteY3" fmla="*/ 107621 h 1228956"/>
                  <a:gd name="connsiteX4" fmla="*/ 248134 w 248134"/>
                  <a:gd name="connsiteY4" fmla="*/ 1228956 h 1228956"/>
                  <a:gd name="connsiteX5" fmla="*/ 194134 w 248134"/>
                  <a:gd name="connsiteY5" fmla="*/ 1228956 h 1228956"/>
                  <a:gd name="connsiteX6" fmla="*/ 194134 w 248134"/>
                  <a:gd name="connsiteY6" fmla="*/ 107621 h 1228956"/>
                  <a:gd name="connsiteX7" fmla="*/ 193363 w 248134"/>
                  <a:gd name="connsiteY7" fmla="*/ 107621 h 1228956"/>
                  <a:gd name="connsiteX8" fmla="*/ 160633 w 248134"/>
                  <a:gd name="connsiteY8" fmla="*/ 58138 h 1228956"/>
                  <a:gd name="connsiteX9" fmla="*/ 140643 w 248134"/>
                  <a:gd name="connsiteY9" fmla="*/ 54000 h 1228956"/>
                  <a:gd name="connsiteX10" fmla="*/ 0 w 248134"/>
                  <a:gd name="connsiteY10" fmla="*/ 54000 h 1228956"/>
                  <a:gd name="connsiteX11" fmla="*/ 0 w 248134"/>
                  <a:gd name="connsiteY11" fmla="*/ 0 h 1228956"/>
                  <a:gd name="connsiteX0" fmla="*/ 143997 w 248134"/>
                  <a:gd name="connsiteY0" fmla="*/ 0 h 1228139"/>
                  <a:gd name="connsiteX1" fmla="*/ 181809 w 248134"/>
                  <a:gd name="connsiteY1" fmla="*/ 7838 h 1228139"/>
                  <a:gd name="connsiteX2" fmla="*/ 247172 w 248134"/>
                  <a:gd name="connsiteY2" fmla="*/ 106804 h 1228139"/>
                  <a:gd name="connsiteX3" fmla="*/ 248134 w 248134"/>
                  <a:gd name="connsiteY3" fmla="*/ 106804 h 1228139"/>
                  <a:gd name="connsiteX4" fmla="*/ 248134 w 248134"/>
                  <a:gd name="connsiteY4" fmla="*/ 1228139 h 1228139"/>
                  <a:gd name="connsiteX5" fmla="*/ 194134 w 248134"/>
                  <a:gd name="connsiteY5" fmla="*/ 1228139 h 1228139"/>
                  <a:gd name="connsiteX6" fmla="*/ 194134 w 248134"/>
                  <a:gd name="connsiteY6" fmla="*/ 106804 h 1228139"/>
                  <a:gd name="connsiteX7" fmla="*/ 193363 w 248134"/>
                  <a:gd name="connsiteY7" fmla="*/ 106804 h 1228139"/>
                  <a:gd name="connsiteX8" fmla="*/ 160633 w 248134"/>
                  <a:gd name="connsiteY8" fmla="*/ 57321 h 1228139"/>
                  <a:gd name="connsiteX9" fmla="*/ 140643 w 248134"/>
                  <a:gd name="connsiteY9" fmla="*/ 53183 h 1228139"/>
                  <a:gd name="connsiteX10" fmla="*/ 0 w 248134"/>
                  <a:gd name="connsiteY10" fmla="*/ 53183 h 1228139"/>
                  <a:gd name="connsiteX0" fmla="*/ 181809 w 248134"/>
                  <a:gd name="connsiteY0" fmla="*/ 0 h 1220301"/>
                  <a:gd name="connsiteX1" fmla="*/ 247172 w 248134"/>
                  <a:gd name="connsiteY1" fmla="*/ 98966 h 1220301"/>
                  <a:gd name="connsiteX2" fmla="*/ 248134 w 248134"/>
                  <a:gd name="connsiteY2" fmla="*/ 98966 h 1220301"/>
                  <a:gd name="connsiteX3" fmla="*/ 248134 w 248134"/>
                  <a:gd name="connsiteY3" fmla="*/ 1220301 h 1220301"/>
                  <a:gd name="connsiteX4" fmla="*/ 194134 w 248134"/>
                  <a:gd name="connsiteY4" fmla="*/ 1220301 h 1220301"/>
                  <a:gd name="connsiteX5" fmla="*/ 194134 w 248134"/>
                  <a:gd name="connsiteY5" fmla="*/ 98966 h 1220301"/>
                  <a:gd name="connsiteX6" fmla="*/ 193363 w 248134"/>
                  <a:gd name="connsiteY6" fmla="*/ 98966 h 1220301"/>
                  <a:gd name="connsiteX7" fmla="*/ 160633 w 248134"/>
                  <a:gd name="connsiteY7" fmla="*/ 49483 h 1220301"/>
                  <a:gd name="connsiteX8" fmla="*/ 140643 w 248134"/>
                  <a:gd name="connsiteY8" fmla="*/ 45345 h 1220301"/>
                  <a:gd name="connsiteX9" fmla="*/ 0 w 248134"/>
                  <a:gd name="connsiteY9" fmla="*/ 45345 h 1220301"/>
                  <a:gd name="connsiteX0" fmla="*/ 247172 w 248134"/>
                  <a:gd name="connsiteY0" fmla="*/ 53621 h 1174956"/>
                  <a:gd name="connsiteX1" fmla="*/ 248134 w 248134"/>
                  <a:gd name="connsiteY1" fmla="*/ 53621 h 1174956"/>
                  <a:gd name="connsiteX2" fmla="*/ 248134 w 248134"/>
                  <a:gd name="connsiteY2" fmla="*/ 1174956 h 1174956"/>
                  <a:gd name="connsiteX3" fmla="*/ 194134 w 248134"/>
                  <a:gd name="connsiteY3" fmla="*/ 1174956 h 1174956"/>
                  <a:gd name="connsiteX4" fmla="*/ 194134 w 248134"/>
                  <a:gd name="connsiteY4" fmla="*/ 53621 h 1174956"/>
                  <a:gd name="connsiteX5" fmla="*/ 193363 w 248134"/>
                  <a:gd name="connsiteY5" fmla="*/ 53621 h 1174956"/>
                  <a:gd name="connsiteX6" fmla="*/ 160633 w 248134"/>
                  <a:gd name="connsiteY6" fmla="*/ 4138 h 1174956"/>
                  <a:gd name="connsiteX7" fmla="*/ 140643 w 248134"/>
                  <a:gd name="connsiteY7" fmla="*/ 0 h 1174956"/>
                  <a:gd name="connsiteX8" fmla="*/ 0 w 248134"/>
                  <a:gd name="connsiteY8" fmla="*/ 0 h 1174956"/>
                  <a:gd name="connsiteX0" fmla="*/ 247172 w 248134"/>
                  <a:gd name="connsiteY0" fmla="*/ 53621 h 1174956"/>
                  <a:gd name="connsiteX1" fmla="*/ 248134 w 248134"/>
                  <a:gd name="connsiteY1" fmla="*/ 1174956 h 1174956"/>
                  <a:gd name="connsiteX2" fmla="*/ 194134 w 248134"/>
                  <a:gd name="connsiteY2" fmla="*/ 1174956 h 1174956"/>
                  <a:gd name="connsiteX3" fmla="*/ 194134 w 248134"/>
                  <a:gd name="connsiteY3" fmla="*/ 53621 h 1174956"/>
                  <a:gd name="connsiteX4" fmla="*/ 193363 w 248134"/>
                  <a:gd name="connsiteY4" fmla="*/ 53621 h 1174956"/>
                  <a:gd name="connsiteX5" fmla="*/ 160633 w 248134"/>
                  <a:gd name="connsiteY5" fmla="*/ 4138 h 1174956"/>
                  <a:gd name="connsiteX6" fmla="*/ 140643 w 248134"/>
                  <a:gd name="connsiteY6" fmla="*/ 0 h 1174956"/>
                  <a:gd name="connsiteX7" fmla="*/ 0 w 248134"/>
                  <a:gd name="connsiteY7" fmla="*/ 0 h 1174956"/>
                  <a:gd name="connsiteX0" fmla="*/ 247172 w 247172"/>
                  <a:gd name="connsiteY0" fmla="*/ 53621 h 1174956"/>
                  <a:gd name="connsiteX1" fmla="*/ 194134 w 247172"/>
                  <a:gd name="connsiteY1" fmla="*/ 1174956 h 1174956"/>
                  <a:gd name="connsiteX2" fmla="*/ 194134 w 247172"/>
                  <a:gd name="connsiteY2" fmla="*/ 53621 h 1174956"/>
                  <a:gd name="connsiteX3" fmla="*/ 193363 w 247172"/>
                  <a:gd name="connsiteY3" fmla="*/ 53621 h 1174956"/>
                  <a:gd name="connsiteX4" fmla="*/ 160633 w 247172"/>
                  <a:gd name="connsiteY4" fmla="*/ 4138 h 1174956"/>
                  <a:gd name="connsiteX5" fmla="*/ 140643 w 247172"/>
                  <a:gd name="connsiteY5" fmla="*/ 0 h 1174956"/>
                  <a:gd name="connsiteX6" fmla="*/ 0 w 247172"/>
                  <a:gd name="connsiteY6" fmla="*/ 0 h 1174956"/>
                  <a:gd name="connsiteX0" fmla="*/ 194134 w 194134"/>
                  <a:gd name="connsiteY0" fmla="*/ 1174956 h 1174956"/>
                  <a:gd name="connsiteX1" fmla="*/ 194134 w 194134"/>
                  <a:gd name="connsiteY1" fmla="*/ 53621 h 1174956"/>
                  <a:gd name="connsiteX2" fmla="*/ 193363 w 194134"/>
                  <a:gd name="connsiteY2" fmla="*/ 53621 h 1174956"/>
                  <a:gd name="connsiteX3" fmla="*/ 160633 w 194134"/>
                  <a:gd name="connsiteY3" fmla="*/ 4138 h 1174956"/>
                  <a:gd name="connsiteX4" fmla="*/ 140643 w 194134"/>
                  <a:gd name="connsiteY4" fmla="*/ 0 h 1174956"/>
                  <a:gd name="connsiteX5" fmla="*/ 0 w 194134"/>
                  <a:gd name="connsiteY5" fmla="*/ 0 h 1174956"/>
                  <a:gd name="connsiteX0" fmla="*/ 404026 w 404026"/>
                  <a:gd name="connsiteY0" fmla="*/ 1174956 h 1174956"/>
                  <a:gd name="connsiteX1" fmla="*/ 404026 w 404026"/>
                  <a:gd name="connsiteY1" fmla="*/ 53621 h 1174956"/>
                  <a:gd name="connsiteX2" fmla="*/ 403255 w 404026"/>
                  <a:gd name="connsiteY2" fmla="*/ 53621 h 1174956"/>
                  <a:gd name="connsiteX3" fmla="*/ 370525 w 404026"/>
                  <a:gd name="connsiteY3" fmla="*/ 4138 h 1174956"/>
                  <a:gd name="connsiteX4" fmla="*/ 350535 w 404026"/>
                  <a:gd name="connsiteY4" fmla="*/ 0 h 1174956"/>
                  <a:gd name="connsiteX5" fmla="*/ 0 w 404026"/>
                  <a:gd name="connsiteY5" fmla="*/ 0 h 1174956"/>
                  <a:gd name="connsiteX0" fmla="*/ 889844 w 889844"/>
                  <a:gd name="connsiteY0" fmla="*/ 1174956 h 1174956"/>
                  <a:gd name="connsiteX1" fmla="*/ 889844 w 889844"/>
                  <a:gd name="connsiteY1" fmla="*/ 53621 h 1174956"/>
                  <a:gd name="connsiteX2" fmla="*/ 889073 w 889844"/>
                  <a:gd name="connsiteY2" fmla="*/ 53621 h 1174956"/>
                  <a:gd name="connsiteX3" fmla="*/ 856343 w 889844"/>
                  <a:gd name="connsiteY3" fmla="*/ 4138 h 1174956"/>
                  <a:gd name="connsiteX4" fmla="*/ 836353 w 889844"/>
                  <a:gd name="connsiteY4" fmla="*/ 0 h 1174956"/>
                  <a:gd name="connsiteX5" fmla="*/ 0 w 889844"/>
                  <a:gd name="connsiteY5" fmla="*/ 4360 h 1174956"/>
                  <a:gd name="connsiteX0" fmla="*/ 889844 w 889844"/>
                  <a:gd name="connsiteY0" fmla="*/ 1177137 h 1177137"/>
                  <a:gd name="connsiteX1" fmla="*/ 889844 w 889844"/>
                  <a:gd name="connsiteY1" fmla="*/ 55802 h 1177137"/>
                  <a:gd name="connsiteX2" fmla="*/ 889073 w 889844"/>
                  <a:gd name="connsiteY2" fmla="*/ 55802 h 1177137"/>
                  <a:gd name="connsiteX3" fmla="*/ 856343 w 889844"/>
                  <a:gd name="connsiteY3" fmla="*/ 6319 h 1177137"/>
                  <a:gd name="connsiteX4" fmla="*/ 836353 w 889844"/>
                  <a:gd name="connsiteY4" fmla="*/ 2181 h 1177137"/>
                  <a:gd name="connsiteX5" fmla="*/ 0 w 889844"/>
                  <a:gd name="connsiteY5" fmla="*/ 0 h 1177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89844" h="1177137">
                    <a:moveTo>
                      <a:pt x="889844" y="1177137"/>
                    </a:moveTo>
                    <a:lnTo>
                      <a:pt x="889844" y="55802"/>
                    </a:lnTo>
                    <a:lnTo>
                      <a:pt x="889073" y="55802"/>
                    </a:lnTo>
                    <a:cubicBezTo>
                      <a:pt x="889073" y="33612"/>
                      <a:pt x="875598" y="14545"/>
                      <a:pt x="856343" y="6319"/>
                    </a:cubicBezTo>
                    <a:lnTo>
                      <a:pt x="836353" y="2181"/>
                    </a:lnTo>
                    <a:lnTo>
                      <a:pt x="0" y="0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Rechteck 220">
                <a:extLst>
                  <a:ext uri="{FF2B5EF4-FFF2-40B4-BE49-F238E27FC236}">
                    <a16:creationId xmlns:a16="http://schemas.microsoft.com/office/drawing/2014/main" id="{386DFC49-65D9-471B-9AE4-7DADCF5D491B}"/>
                  </a:ext>
                </a:extLst>
              </p:cNvPr>
              <p:cNvSpPr/>
              <p:nvPr/>
            </p:nvSpPr>
            <p:spPr>
              <a:xfrm rot="5400000">
                <a:off x="4499783" y="662300"/>
                <a:ext cx="1216785" cy="1738441"/>
              </a:xfrm>
              <a:custGeom>
                <a:avLst/>
                <a:gdLst>
                  <a:gd name="connsiteX0" fmla="*/ 0 w 248134"/>
                  <a:gd name="connsiteY0" fmla="*/ 54000 h 1228956"/>
                  <a:gd name="connsiteX1" fmla="*/ 0 w 248134"/>
                  <a:gd name="connsiteY1" fmla="*/ 0 h 1228956"/>
                  <a:gd name="connsiteX2" fmla="*/ 143997 w 248134"/>
                  <a:gd name="connsiteY2" fmla="*/ 0 h 1228956"/>
                  <a:gd name="connsiteX3" fmla="*/ 143997 w 248134"/>
                  <a:gd name="connsiteY3" fmla="*/ 817 h 1228956"/>
                  <a:gd name="connsiteX4" fmla="*/ 181809 w 248134"/>
                  <a:gd name="connsiteY4" fmla="*/ 8655 h 1228956"/>
                  <a:gd name="connsiteX5" fmla="*/ 247172 w 248134"/>
                  <a:gd name="connsiteY5" fmla="*/ 107621 h 1228956"/>
                  <a:gd name="connsiteX6" fmla="*/ 248134 w 248134"/>
                  <a:gd name="connsiteY6" fmla="*/ 107621 h 1228956"/>
                  <a:gd name="connsiteX7" fmla="*/ 248134 w 248134"/>
                  <a:gd name="connsiteY7" fmla="*/ 1228956 h 1228956"/>
                  <a:gd name="connsiteX8" fmla="*/ 194134 w 248134"/>
                  <a:gd name="connsiteY8" fmla="*/ 1228956 h 1228956"/>
                  <a:gd name="connsiteX9" fmla="*/ 194134 w 248134"/>
                  <a:gd name="connsiteY9" fmla="*/ 107621 h 1228956"/>
                  <a:gd name="connsiteX10" fmla="*/ 193363 w 248134"/>
                  <a:gd name="connsiteY10" fmla="*/ 107621 h 1228956"/>
                  <a:gd name="connsiteX11" fmla="*/ 160633 w 248134"/>
                  <a:gd name="connsiteY11" fmla="*/ 58138 h 1228956"/>
                  <a:gd name="connsiteX12" fmla="*/ 140643 w 248134"/>
                  <a:gd name="connsiteY12" fmla="*/ 54000 h 1228956"/>
                  <a:gd name="connsiteX13" fmla="*/ 70043 w 248134"/>
                  <a:gd name="connsiteY13" fmla="*/ 118756 h 1228956"/>
                  <a:gd name="connsiteX0" fmla="*/ 0 w 248134"/>
                  <a:gd name="connsiteY0" fmla="*/ 54000 h 1228956"/>
                  <a:gd name="connsiteX1" fmla="*/ 0 w 248134"/>
                  <a:gd name="connsiteY1" fmla="*/ 0 h 1228956"/>
                  <a:gd name="connsiteX2" fmla="*/ 143997 w 248134"/>
                  <a:gd name="connsiteY2" fmla="*/ 0 h 1228956"/>
                  <a:gd name="connsiteX3" fmla="*/ 143997 w 248134"/>
                  <a:gd name="connsiteY3" fmla="*/ 817 h 1228956"/>
                  <a:gd name="connsiteX4" fmla="*/ 181809 w 248134"/>
                  <a:gd name="connsiteY4" fmla="*/ 8655 h 1228956"/>
                  <a:gd name="connsiteX5" fmla="*/ 247172 w 248134"/>
                  <a:gd name="connsiteY5" fmla="*/ 107621 h 1228956"/>
                  <a:gd name="connsiteX6" fmla="*/ 248134 w 248134"/>
                  <a:gd name="connsiteY6" fmla="*/ 107621 h 1228956"/>
                  <a:gd name="connsiteX7" fmla="*/ 248134 w 248134"/>
                  <a:gd name="connsiteY7" fmla="*/ 1228956 h 1228956"/>
                  <a:gd name="connsiteX8" fmla="*/ 194134 w 248134"/>
                  <a:gd name="connsiteY8" fmla="*/ 1228956 h 1228956"/>
                  <a:gd name="connsiteX9" fmla="*/ 194134 w 248134"/>
                  <a:gd name="connsiteY9" fmla="*/ 107621 h 1228956"/>
                  <a:gd name="connsiteX10" fmla="*/ 193363 w 248134"/>
                  <a:gd name="connsiteY10" fmla="*/ 107621 h 1228956"/>
                  <a:gd name="connsiteX11" fmla="*/ 160633 w 248134"/>
                  <a:gd name="connsiteY11" fmla="*/ 58138 h 1228956"/>
                  <a:gd name="connsiteX12" fmla="*/ 140643 w 248134"/>
                  <a:gd name="connsiteY12" fmla="*/ 54000 h 1228956"/>
                  <a:gd name="connsiteX0" fmla="*/ 0 w 248134"/>
                  <a:gd name="connsiteY0" fmla="*/ 0 h 1228956"/>
                  <a:gd name="connsiteX1" fmla="*/ 143997 w 248134"/>
                  <a:gd name="connsiteY1" fmla="*/ 0 h 1228956"/>
                  <a:gd name="connsiteX2" fmla="*/ 143997 w 248134"/>
                  <a:gd name="connsiteY2" fmla="*/ 817 h 1228956"/>
                  <a:gd name="connsiteX3" fmla="*/ 181809 w 248134"/>
                  <a:gd name="connsiteY3" fmla="*/ 8655 h 1228956"/>
                  <a:gd name="connsiteX4" fmla="*/ 247172 w 248134"/>
                  <a:gd name="connsiteY4" fmla="*/ 107621 h 1228956"/>
                  <a:gd name="connsiteX5" fmla="*/ 248134 w 248134"/>
                  <a:gd name="connsiteY5" fmla="*/ 107621 h 1228956"/>
                  <a:gd name="connsiteX6" fmla="*/ 248134 w 248134"/>
                  <a:gd name="connsiteY6" fmla="*/ 1228956 h 1228956"/>
                  <a:gd name="connsiteX7" fmla="*/ 194134 w 248134"/>
                  <a:gd name="connsiteY7" fmla="*/ 1228956 h 1228956"/>
                  <a:gd name="connsiteX8" fmla="*/ 194134 w 248134"/>
                  <a:gd name="connsiteY8" fmla="*/ 107621 h 1228956"/>
                  <a:gd name="connsiteX9" fmla="*/ 193363 w 248134"/>
                  <a:gd name="connsiteY9" fmla="*/ 107621 h 1228956"/>
                  <a:gd name="connsiteX10" fmla="*/ 160633 w 248134"/>
                  <a:gd name="connsiteY10" fmla="*/ 58138 h 1228956"/>
                  <a:gd name="connsiteX11" fmla="*/ 140643 w 248134"/>
                  <a:gd name="connsiteY11" fmla="*/ 54000 h 1228956"/>
                  <a:gd name="connsiteX0" fmla="*/ 0 w 248134"/>
                  <a:gd name="connsiteY0" fmla="*/ 0 h 1228956"/>
                  <a:gd name="connsiteX1" fmla="*/ 143997 w 248134"/>
                  <a:gd name="connsiteY1" fmla="*/ 0 h 1228956"/>
                  <a:gd name="connsiteX2" fmla="*/ 143997 w 248134"/>
                  <a:gd name="connsiteY2" fmla="*/ 817 h 1228956"/>
                  <a:gd name="connsiteX3" fmla="*/ 181809 w 248134"/>
                  <a:gd name="connsiteY3" fmla="*/ 8655 h 1228956"/>
                  <a:gd name="connsiteX4" fmla="*/ 247172 w 248134"/>
                  <a:gd name="connsiteY4" fmla="*/ 107621 h 1228956"/>
                  <a:gd name="connsiteX5" fmla="*/ 248134 w 248134"/>
                  <a:gd name="connsiteY5" fmla="*/ 107621 h 1228956"/>
                  <a:gd name="connsiteX6" fmla="*/ 248134 w 248134"/>
                  <a:gd name="connsiteY6" fmla="*/ 1228956 h 1228956"/>
                  <a:gd name="connsiteX7" fmla="*/ 194134 w 248134"/>
                  <a:gd name="connsiteY7" fmla="*/ 1228956 h 1228956"/>
                  <a:gd name="connsiteX8" fmla="*/ 194134 w 248134"/>
                  <a:gd name="connsiteY8" fmla="*/ 107621 h 1228956"/>
                  <a:gd name="connsiteX9" fmla="*/ 193363 w 248134"/>
                  <a:gd name="connsiteY9" fmla="*/ 107621 h 1228956"/>
                  <a:gd name="connsiteX10" fmla="*/ 160633 w 248134"/>
                  <a:gd name="connsiteY10" fmla="*/ 58138 h 1228956"/>
                  <a:gd name="connsiteX0" fmla="*/ 0 w 248134"/>
                  <a:gd name="connsiteY0" fmla="*/ 0 h 1228956"/>
                  <a:gd name="connsiteX1" fmla="*/ 143997 w 248134"/>
                  <a:gd name="connsiteY1" fmla="*/ 0 h 1228956"/>
                  <a:gd name="connsiteX2" fmla="*/ 143997 w 248134"/>
                  <a:gd name="connsiteY2" fmla="*/ 817 h 1228956"/>
                  <a:gd name="connsiteX3" fmla="*/ 181809 w 248134"/>
                  <a:gd name="connsiteY3" fmla="*/ 8655 h 1228956"/>
                  <a:gd name="connsiteX4" fmla="*/ 247172 w 248134"/>
                  <a:gd name="connsiteY4" fmla="*/ 107621 h 1228956"/>
                  <a:gd name="connsiteX5" fmla="*/ 248134 w 248134"/>
                  <a:gd name="connsiteY5" fmla="*/ 107621 h 1228956"/>
                  <a:gd name="connsiteX6" fmla="*/ 248134 w 248134"/>
                  <a:gd name="connsiteY6" fmla="*/ 1228956 h 1228956"/>
                  <a:gd name="connsiteX7" fmla="*/ 194134 w 248134"/>
                  <a:gd name="connsiteY7" fmla="*/ 1228956 h 1228956"/>
                  <a:gd name="connsiteX8" fmla="*/ 194134 w 248134"/>
                  <a:gd name="connsiteY8" fmla="*/ 107621 h 1228956"/>
                  <a:gd name="connsiteX9" fmla="*/ 193363 w 248134"/>
                  <a:gd name="connsiteY9" fmla="*/ 107621 h 1228956"/>
                  <a:gd name="connsiteX0" fmla="*/ 0 w 248134"/>
                  <a:gd name="connsiteY0" fmla="*/ 0 h 1228956"/>
                  <a:gd name="connsiteX1" fmla="*/ 143997 w 248134"/>
                  <a:gd name="connsiteY1" fmla="*/ 0 h 1228956"/>
                  <a:gd name="connsiteX2" fmla="*/ 143997 w 248134"/>
                  <a:gd name="connsiteY2" fmla="*/ 817 h 1228956"/>
                  <a:gd name="connsiteX3" fmla="*/ 181809 w 248134"/>
                  <a:gd name="connsiteY3" fmla="*/ 8655 h 1228956"/>
                  <a:gd name="connsiteX4" fmla="*/ 247172 w 248134"/>
                  <a:gd name="connsiteY4" fmla="*/ 107621 h 1228956"/>
                  <a:gd name="connsiteX5" fmla="*/ 248134 w 248134"/>
                  <a:gd name="connsiteY5" fmla="*/ 107621 h 1228956"/>
                  <a:gd name="connsiteX6" fmla="*/ 248134 w 248134"/>
                  <a:gd name="connsiteY6" fmla="*/ 1228956 h 1228956"/>
                  <a:gd name="connsiteX7" fmla="*/ 194134 w 248134"/>
                  <a:gd name="connsiteY7" fmla="*/ 1228956 h 1228956"/>
                  <a:gd name="connsiteX8" fmla="*/ 194134 w 248134"/>
                  <a:gd name="connsiteY8" fmla="*/ 107621 h 1228956"/>
                  <a:gd name="connsiteX0" fmla="*/ 0 w 248134"/>
                  <a:gd name="connsiteY0" fmla="*/ 0 h 1228956"/>
                  <a:gd name="connsiteX1" fmla="*/ 143997 w 248134"/>
                  <a:gd name="connsiteY1" fmla="*/ 0 h 1228956"/>
                  <a:gd name="connsiteX2" fmla="*/ 143997 w 248134"/>
                  <a:gd name="connsiteY2" fmla="*/ 817 h 1228956"/>
                  <a:gd name="connsiteX3" fmla="*/ 181809 w 248134"/>
                  <a:gd name="connsiteY3" fmla="*/ 8655 h 1228956"/>
                  <a:gd name="connsiteX4" fmla="*/ 247172 w 248134"/>
                  <a:gd name="connsiteY4" fmla="*/ 107621 h 1228956"/>
                  <a:gd name="connsiteX5" fmla="*/ 248134 w 248134"/>
                  <a:gd name="connsiteY5" fmla="*/ 107621 h 1228956"/>
                  <a:gd name="connsiteX6" fmla="*/ 248134 w 248134"/>
                  <a:gd name="connsiteY6" fmla="*/ 1228956 h 1228956"/>
                  <a:gd name="connsiteX7" fmla="*/ 194134 w 248134"/>
                  <a:gd name="connsiteY7" fmla="*/ 1228956 h 1228956"/>
                  <a:gd name="connsiteX0" fmla="*/ 0 w 248134"/>
                  <a:gd name="connsiteY0" fmla="*/ 0 h 1228956"/>
                  <a:gd name="connsiteX1" fmla="*/ 143997 w 248134"/>
                  <a:gd name="connsiteY1" fmla="*/ 0 h 1228956"/>
                  <a:gd name="connsiteX2" fmla="*/ 143997 w 248134"/>
                  <a:gd name="connsiteY2" fmla="*/ 817 h 1228956"/>
                  <a:gd name="connsiteX3" fmla="*/ 181809 w 248134"/>
                  <a:gd name="connsiteY3" fmla="*/ 8655 h 1228956"/>
                  <a:gd name="connsiteX4" fmla="*/ 247172 w 248134"/>
                  <a:gd name="connsiteY4" fmla="*/ 107621 h 1228956"/>
                  <a:gd name="connsiteX5" fmla="*/ 248134 w 248134"/>
                  <a:gd name="connsiteY5" fmla="*/ 107621 h 1228956"/>
                  <a:gd name="connsiteX6" fmla="*/ 248134 w 248134"/>
                  <a:gd name="connsiteY6" fmla="*/ 1228956 h 1228956"/>
                  <a:gd name="connsiteX0" fmla="*/ 0 w 448592"/>
                  <a:gd name="connsiteY0" fmla="*/ 0 h 1228956"/>
                  <a:gd name="connsiteX1" fmla="*/ 344455 w 448592"/>
                  <a:gd name="connsiteY1" fmla="*/ 0 h 1228956"/>
                  <a:gd name="connsiteX2" fmla="*/ 344455 w 448592"/>
                  <a:gd name="connsiteY2" fmla="*/ 817 h 1228956"/>
                  <a:gd name="connsiteX3" fmla="*/ 382267 w 448592"/>
                  <a:gd name="connsiteY3" fmla="*/ 8655 h 1228956"/>
                  <a:gd name="connsiteX4" fmla="*/ 447630 w 448592"/>
                  <a:gd name="connsiteY4" fmla="*/ 107621 h 1228956"/>
                  <a:gd name="connsiteX5" fmla="*/ 448592 w 448592"/>
                  <a:gd name="connsiteY5" fmla="*/ 107621 h 1228956"/>
                  <a:gd name="connsiteX6" fmla="*/ 448592 w 448592"/>
                  <a:gd name="connsiteY6" fmla="*/ 1228956 h 1228956"/>
                  <a:gd name="connsiteX0" fmla="*/ 0 w 932051"/>
                  <a:gd name="connsiteY0" fmla="*/ 0 h 1231137"/>
                  <a:gd name="connsiteX1" fmla="*/ 827914 w 932051"/>
                  <a:gd name="connsiteY1" fmla="*/ 2181 h 1231137"/>
                  <a:gd name="connsiteX2" fmla="*/ 827914 w 932051"/>
                  <a:gd name="connsiteY2" fmla="*/ 2998 h 1231137"/>
                  <a:gd name="connsiteX3" fmla="*/ 865726 w 932051"/>
                  <a:gd name="connsiteY3" fmla="*/ 10836 h 1231137"/>
                  <a:gd name="connsiteX4" fmla="*/ 931089 w 932051"/>
                  <a:gd name="connsiteY4" fmla="*/ 109802 h 1231137"/>
                  <a:gd name="connsiteX5" fmla="*/ 932051 w 932051"/>
                  <a:gd name="connsiteY5" fmla="*/ 109802 h 1231137"/>
                  <a:gd name="connsiteX6" fmla="*/ 932051 w 932051"/>
                  <a:gd name="connsiteY6" fmla="*/ 1231137 h 1231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32051" h="1231137">
                    <a:moveTo>
                      <a:pt x="0" y="0"/>
                    </a:moveTo>
                    <a:lnTo>
                      <a:pt x="827914" y="2181"/>
                    </a:lnTo>
                    <a:lnTo>
                      <a:pt x="827914" y="2998"/>
                    </a:lnTo>
                    <a:lnTo>
                      <a:pt x="865726" y="10836"/>
                    </a:lnTo>
                    <a:cubicBezTo>
                      <a:pt x="904180" y="27288"/>
                      <a:pt x="931089" y="65423"/>
                      <a:pt x="931089" y="109802"/>
                    </a:cubicBezTo>
                    <a:lnTo>
                      <a:pt x="932051" y="109802"/>
                    </a:lnTo>
                    <a:lnTo>
                      <a:pt x="932051" y="1231137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7" name="Freihandform: Form 46">
              <a:extLst>
                <a:ext uri="{FF2B5EF4-FFF2-40B4-BE49-F238E27FC236}">
                  <a16:creationId xmlns:a16="http://schemas.microsoft.com/office/drawing/2014/main" id="{12C43A3A-C6C2-4FEA-8FFB-59D1C4AB9AA1}"/>
                </a:ext>
              </a:extLst>
            </p:cNvPr>
            <p:cNvSpPr/>
            <p:nvPr/>
          </p:nvSpPr>
          <p:spPr>
            <a:xfrm>
              <a:off x="2502200" y="4814917"/>
              <a:ext cx="849161" cy="355143"/>
            </a:xfrm>
            <a:custGeom>
              <a:avLst/>
              <a:gdLst>
                <a:gd name="connsiteX0" fmla="*/ 71279 w 849161"/>
                <a:gd name="connsiteY0" fmla="*/ 294413 h 355143"/>
                <a:gd name="connsiteX1" fmla="*/ 217134 w 849161"/>
                <a:gd name="connsiteY1" fmla="*/ 36361 h 355143"/>
                <a:gd name="connsiteX2" fmla="*/ 542504 w 849161"/>
                <a:gd name="connsiteY2" fmla="*/ 8312 h 355143"/>
                <a:gd name="connsiteX3" fmla="*/ 609822 w 849161"/>
                <a:gd name="connsiteY3" fmla="*/ 98069 h 355143"/>
                <a:gd name="connsiteX4" fmla="*/ 682749 w 849161"/>
                <a:gd name="connsiteY4" fmla="*/ 148558 h 355143"/>
                <a:gd name="connsiteX5" fmla="*/ 811775 w 849161"/>
                <a:gd name="connsiteY5" fmla="*/ 148558 h 355143"/>
                <a:gd name="connsiteX6" fmla="*/ 817385 w 849161"/>
                <a:gd name="connsiteY6" fmla="*/ 249534 h 355143"/>
                <a:gd name="connsiteX7" fmla="*/ 783726 w 849161"/>
                <a:gd name="connsiteY7" fmla="*/ 344901 h 355143"/>
                <a:gd name="connsiteX8" fmla="*/ 54450 w 849161"/>
                <a:gd name="connsiteY8" fmla="*/ 344901 h 355143"/>
                <a:gd name="connsiteX9" fmla="*/ 71279 w 849161"/>
                <a:gd name="connsiteY9" fmla="*/ 294413 h 355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9161" h="355143">
                  <a:moveTo>
                    <a:pt x="71279" y="294413"/>
                  </a:moveTo>
                  <a:cubicBezTo>
                    <a:pt x="98393" y="242990"/>
                    <a:pt x="138597" y="84044"/>
                    <a:pt x="217134" y="36361"/>
                  </a:cubicBezTo>
                  <a:cubicBezTo>
                    <a:pt x="295671" y="-11322"/>
                    <a:pt x="477056" y="-1973"/>
                    <a:pt x="542504" y="8312"/>
                  </a:cubicBezTo>
                  <a:cubicBezTo>
                    <a:pt x="607952" y="18597"/>
                    <a:pt x="586448" y="74695"/>
                    <a:pt x="609822" y="98069"/>
                  </a:cubicBezTo>
                  <a:cubicBezTo>
                    <a:pt x="633196" y="121443"/>
                    <a:pt x="649090" y="140143"/>
                    <a:pt x="682749" y="148558"/>
                  </a:cubicBezTo>
                  <a:cubicBezTo>
                    <a:pt x="716408" y="156973"/>
                    <a:pt x="789336" y="131729"/>
                    <a:pt x="811775" y="148558"/>
                  </a:cubicBezTo>
                  <a:cubicBezTo>
                    <a:pt x="834214" y="165387"/>
                    <a:pt x="822060" y="216810"/>
                    <a:pt x="817385" y="249534"/>
                  </a:cubicBezTo>
                  <a:cubicBezTo>
                    <a:pt x="812710" y="282258"/>
                    <a:pt x="910882" y="329006"/>
                    <a:pt x="783726" y="344901"/>
                  </a:cubicBezTo>
                  <a:cubicBezTo>
                    <a:pt x="656570" y="360796"/>
                    <a:pt x="173191" y="356121"/>
                    <a:pt x="54450" y="344901"/>
                  </a:cubicBezTo>
                  <a:cubicBezTo>
                    <a:pt x="-64291" y="333681"/>
                    <a:pt x="44165" y="345836"/>
                    <a:pt x="71279" y="294413"/>
                  </a:cubicBezTo>
                  <a:close/>
                </a:path>
              </a:pathLst>
            </a:cu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E33D5-CD88-4D2F-A889-39D25B2E93C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316793" y="3372271"/>
              <a:ext cx="1254969" cy="1800000"/>
              <a:chOff x="6290636" y="2091224"/>
              <a:chExt cx="1321867" cy="1895952"/>
            </a:xfrm>
          </p:grpSpPr>
          <p:sp>
            <p:nvSpPr>
              <p:cNvPr id="5" name="Ecken des Rechtecks auf der gleichen Seite abrunden 3">
                <a:extLst>
                  <a:ext uri="{FF2B5EF4-FFF2-40B4-BE49-F238E27FC236}">
                    <a16:creationId xmlns:a16="http://schemas.microsoft.com/office/drawing/2014/main" id="{D7BD2322-C225-4993-993F-DFF239353727}"/>
                  </a:ext>
                </a:extLst>
              </p:cNvPr>
              <p:cNvSpPr/>
              <p:nvPr/>
            </p:nvSpPr>
            <p:spPr>
              <a:xfrm>
                <a:off x="6290636" y="2091576"/>
                <a:ext cx="1321867" cy="1895600"/>
              </a:xfrm>
              <a:custGeom>
                <a:avLst/>
                <a:gdLst>
                  <a:gd name="connsiteX0" fmla="*/ 409309 w 1321867"/>
                  <a:gd name="connsiteY0" fmla="*/ 30064 h 1931600"/>
                  <a:gd name="connsiteX1" fmla="*/ 468964 w 1321867"/>
                  <a:gd name="connsiteY1" fmla="*/ 0 h 1931600"/>
                  <a:gd name="connsiteX2" fmla="*/ 852903 w 1321867"/>
                  <a:gd name="connsiteY2" fmla="*/ 0 h 1931600"/>
                  <a:gd name="connsiteX3" fmla="*/ 912558 w 1321867"/>
                  <a:gd name="connsiteY3" fmla="*/ 30064 h 1931600"/>
                  <a:gd name="connsiteX4" fmla="*/ 912558 w 1321867"/>
                  <a:gd name="connsiteY4" fmla="*/ 36000 h 1931600"/>
                  <a:gd name="connsiteX5" fmla="*/ 883053 w 1321867"/>
                  <a:gd name="connsiteY5" fmla="*/ 36000 h 1931600"/>
                  <a:gd name="connsiteX6" fmla="*/ 883053 w 1321867"/>
                  <a:gd name="connsiteY6" fmla="*/ 244822 h 1931600"/>
                  <a:gd name="connsiteX7" fmla="*/ 1278100 w 1321867"/>
                  <a:gd name="connsiteY7" fmla="*/ 298260 h 1931600"/>
                  <a:gd name="connsiteX8" fmla="*/ 1278100 w 1321867"/>
                  <a:gd name="connsiteY8" fmla="*/ 346980 h 1931600"/>
                  <a:gd name="connsiteX9" fmla="*/ 883053 w 1321867"/>
                  <a:gd name="connsiteY9" fmla="*/ 400417 h 1931600"/>
                  <a:gd name="connsiteX10" fmla="*/ 883053 w 1321867"/>
                  <a:gd name="connsiteY10" fmla="*/ 529113 h 1931600"/>
                  <a:gd name="connsiteX11" fmla="*/ 886292 w 1321867"/>
                  <a:gd name="connsiteY11" fmla="*/ 529113 h 1931600"/>
                  <a:gd name="connsiteX12" fmla="*/ 1321806 w 1321867"/>
                  <a:gd name="connsiteY12" fmla="*/ 1743967 h 1931600"/>
                  <a:gd name="connsiteX13" fmla="*/ 1321867 w 1321867"/>
                  <a:gd name="connsiteY13" fmla="*/ 1743967 h 1931600"/>
                  <a:gd name="connsiteX14" fmla="*/ 1321867 w 1321867"/>
                  <a:gd name="connsiteY14" fmla="*/ 1744139 h 1931600"/>
                  <a:gd name="connsiteX15" fmla="*/ 1321867 w 1321867"/>
                  <a:gd name="connsiteY15" fmla="*/ 1774906 h 1931600"/>
                  <a:gd name="connsiteX16" fmla="*/ 1165173 w 1321867"/>
                  <a:gd name="connsiteY16" fmla="*/ 1931600 h 1931600"/>
                  <a:gd name="connsiteX17" fmla="*/ 156694 w 1321867"/>
                  <a:gd name="connsiteY17" fmla="*/ 1931600 h 1931600"/>
                  <a:gd name="connsiteX18" fmla="*/ 0 w 1321867"/>
                  <a:gd name="connsiteY18" fmla="*/ 1774906 h 1931600"/>
                  <a:gd name="connsiteX19" fmla="*/ 0 w 1321867"/>
                  <a:gd name="connsiteY19" fmla="*/ 1744139 h 1931600"/>
                  <a:gd name="connsiteX20" fmla="*/ 0 w 1321867"/>
                  <a:gd name="connsiteY20" fmla="*/ 1743967 h 1931600"/>
                  <a:gd name="connsiteX21" fmla="*/ 62 w 1321867"/>
                  <a:gd name="connsiteY21" fmla="*/ 1743967 h 1931600"/>
                  <a:gd name="connsiteX22" fmla="*/ 435575 w 1321867"/>
                  <a:gd name="connsiteY22" fmla="*/ 529113 h 1931600"/>
                  <a:gd name="connsiteX23" fmla="*/ 438814 w 1321867"/>
                  <a:gd name="connsiteY23" fmla="*/ 529113 h 1931600"/>
                  <a:gd name="connsiteX24" fmla="*/ 438814 w 1321867"/>
                  <a:gd name="connsiteY24" fmla="*/ 36000 h 1931600"/>
                  <a:gd name="connsiteX25" fmla="*/ 409309 w 1321867"/>
                  <a:gd name="connsiteY25" fmla="*/ 36000 h 1931600"/>
                  <a:gd name="connsiteX26" fmla="*/ 500749 w 1321867"/>
                  <a:gd name="connsiteY26" fmla="*/ 121504 h 1931600"/>
                  <a:gd name="connsiteX0" fmla="*/ 409309 w 1321867"/>
                  <a:gd name="connsiteY0" fmla="*/ 30064 h 1931600"/>
                  <a:gd name="connsiteX1" fmla="*/ 852903 w 1321867"/>
                  <a:gd name="connsiteY1" fmla="*/ 0 h 1931600"/>
                  <a:gd name="connsiteX2" fmla="*/ 912558 w 1321867"/>
                  <a:gd name="connsiteY2" fmla="*/ 30064 h 1931600"/>
                  <a:gd name="connsiteX3" fmla="*/ 912558 w 1321867"/>
                  <a:gd name="connsiteY3" fmla="*/ 36000 h 1931600"/>
                  <a:gd name="connsiteX4" fmla="*/ 883053 w 1321867"/>
                  <a:gd name="connsiteY4" fmla="*/ 36000 h 1931600"/>
                  <a:gd name="connsiteX5" fmla="*/ 883053 w 1321867"/>
                  <a:gd name="connsiteY5" fmla="*/ 244822 h 1931600"/>
                  <a:gd name="connsiteX6" fmla="*/ 1278100 w 1321867"/>
                  <a:gd name="connsiteY6" fmla="*/ 298260 h 1931600"/>
                  <a:gd name="connsiteX7" fmla="*/ 1278100 w 1321867"/>
                  <a:gd name="connsiteY7" fmla="*/ 346980 h 1931600"/>
                  <a:gd name="connsiteX8" fmla="*/ 883053 w 1321867"/>
                  <a:gd name="connsiteY8" fmla="*/ 400417 h 1931600"/>
                  <a:gd name="connsiteX9" fmla="*/ 883053 w 1321867"/>
                  <a:gd name="connsiteY9" fmla="*/ 529113 h 1931600"/>
                  <a:gd name="connsiteX10" fmla="*/ 886292 w 1321867"/>
                  <a:gd name="connsiteY10" fmla="*/ 529113 h 1931600"/>
                  <a:gd name="connsiteX11" fmla="*/ 1321806 w 1321867"/>
                  <a:gd name="connsiteY11" fmla="*/ 1743967 h 1931600"/>
                  <a:gd name="connsiteX12" fmla="*/ 1321867 w 1321867"/>
                  <a:gd name="connsiteY12" fmla="*/ 1743967 h 1931600"/>
                  <a:gd name="connsiteX13" fmla="*/ 1321867 w 1321867"/>
                  <a:gd name="connsiteY13" fmla="*/ 1744139 h 1931600"/>
                  <a:gd name="connsiteX14" fmla="*/ 1321867 w 1321867"/>
                  <a:gd name="connsiteY14" fmla="*/ 1774906 h 1931600"/>
                  <a:gd name="connsiteX15" fmla="*/ 1165173 w 1321867"/>
                  <a:gd name="connsiteY15" fmla="*/ 1931600 h 1931600"/>
                  <a:gd name="connsiteX16" fmla="*/ 156694 w 1321867"/>
                  <a:gd name="connsiteY16" fmla="*/ 1931600 h 1931600"/>
                  <a:gd name="connsiteX17" fmla="*/ 0 w 1321867"/>
                  <a:gd name="connsiteY17" fmla="*/ 1774906 h 1931600"/>
                  <a:gd name="connsiteX18" fmla="*/ 0 w 1321867"/>
                  <a:gd name="connsiteY18" fmla="*/ 1744139 h 1931600"/>
                  <a:gd name="connsiteX19" fmla="*/ 0 w 1321867"/>
                  <a:gd name="connsiteY19" fmla="*/ 1743967 h 1931600"/>
                  <a:gd name="connsiteX20" fmla="*/ 62 w 1321867"/>
                  <a:gd name="connsiteY20" fmla="*/ 1743967 h 1931600"/>
                  <a:gd name="connsiteX21" fmla="*/ 435575 w 1321867"/>
                  <a:gd name="connsiteY21" fmla="*/ 529113 h 1931600"/>
                  <a:gd name="connsiteX22" fmla="*/ 438814 w 1321867"/>
                  <a:gd name="connsiteY22" fmla="*/ 529113 h 1931600"/>
                  <a:gd name="connsiteX23" fmla="*/ 438814 w 1321867"/>
                  <a:gd name="connsiteY23" fmla="*/ 36000 h 1931600"/>
                  <a:gd name="connsiteX24" fmla="*/ 409309 w 1321867"/>
                  <a:gd name="connsiteY24" fmla="*/ 36000 h 1931600"/>
                  <a:gd name="connsiteX25" fmla="*/ 500749 w 1321867"/>
                  <a:gd name="connsiteY25" fmla="*/ 121504 h 1931600"/>
                  <a:gd name="connsiteX0" fmla="*/ 409309 w 1321867"/>
                  <a:gd name="connsiteY0" fmla="*/ 30064 h 1931600"/>
                  <a:gd name="connsiteX1" fmla="*/ 852903 w 1321867"/>
                  <a:gd name="connsiteY1" fmla="*/ 0 h 1931600"/>
                  <a:gd name="connsiteX2" fmla="*/ 912558 w 1321867"/>
                  <a:gd name="connsiteY2" fmla="*/ 30064 h 1931600"/>
                  <a:gd name="connsiteX3" fmla="*/ 912558 w 1321867"/>
                  <a:gd name="connsiteY3" fmla="*/ 36000 h 1931600"/>
                  <a:gd name="connsiteX4" fmla="*/ 883053 w 1321867"/>
                  <a:gd name="connsiteY4" fmla="*/ 36000 h 1931600"/>
                  <a:gd name="connsiteX5" fmla="*/ 883053 w 1321867"/>
                  <a:gd name="connsiteY5" fmla="*/ 244822 h 1931600"/>
                  <a:gd name="connsiteX6" fmla="*/ 1278100 w 1321867"/>
                  <a:gd name="connsiteY6" fmla="*/ 298260 h 1931600"/>
                  <a:gd name="connsiteX7" fmla="*/ 1278100 w 1321867"/>
                  <a:gd name="connsiteY7" fmla="*/ 346980 h 1931600"/>
                  <a:gd name="connsiteX8" fmla="*/ 883053 w 1321867"/>
                  <a:gd name="connsiteY8" fmla="*/ 400417 h 1931600"/>
                  <a:gd name="connsiteX9" fmla="*/ 883053 w 1321867"/>
                  <a:gd name="connsiteY9" fmla="*/ 529113 h 1931600"/>
                  <a:gd name="connsiteX10" fmla="*/ 886292 w 1321867"/>
                  <a:gd name="connsiteY10" fmla="*/ 529113 h 1931600"/>
                  <a:gd name="connsiteX11" fmla="*/ 1321806 w 1321867"/>
                  <a:gd name="connsiteY11" fmla="*/ 1743967 h 1931600"/>
                  <a:gd name="connsiteX12" fmla="*/ 1321867 w 1321867"/>
                  <a:gd name="connsiteY12" fmla="*/ 1743967 h 1931600"/>
                  <a:gd name="connsiteX13" fmla="*/ 1321867 w 1321867"/>
                  <a:gd name="connsiteY13" fmla="*/ 1744139 h 1931600"/>
                  <a:gd name="connsiteX14" fmla="*/ 1321867 w 1321867"/>
                  <a:gd name="connsiteY14" fmla="*/ 1774906 h 1931600"/>
                  <a:gd name="connsiteX15" fmla="*/ 1165173 w 1321867"/>
                  <a:gd name="connsiteY15" fmla="*/ 1931600 h 1931600"/>
                  <a:gd name="connsiteX16" fmla="*/ 156694 w 1321867"/>
                  <a:gd name="connsiteY16" fmla="*/ 1931600 h 1931600"/>
                  <a:gd name="connsiteX17" fmla="*/ 0 w 1321867"/>
                  <a:gd name="connsiteY17" fmla="*/ 1774906 h 1931600"/>
                  <a:gd name="connsiteX18" fmla="*/ 0 w 1321867"/>
                  <a:gd name="connsiteY18" fmla="*/ 1744139 h 1931600"/>
                  <a:gd name="connsiteX19" fmla="*/ 0 w 1321867"/>
                  <a:gd name="connsiteY19" fmla="*/ 1743967 h 1931600"/>
                  <a:gd name="connsiteX20" fmla="*/ 62 w 1321867"/>
                  <a:gd name="connsiteY20" fmla="*/ 1743967 h 1931600"/>
                  <a:gd name="connsiteX21" fmla="*/ 435575 w 1321867"/>
                  <a:gd name="connsiteY21" fmla="*/ 529113 h 1931600"/>
                  <a:gd name="connsiteX22" fmla="*/ 438814 w 1321867"/>
                  <a:gd name="connsiteY22" fmla="*/ 529113 h 1931600"/>
                  <a:gd name="connsiteX23" fmla="*/ 438814 w 1321867"/>
                  <a:gd name="connsiteY23" fmla="*/ 36000 h 1931600"/>
                  <a:gd name="connsiteX24" fmla="*/ 409309 w 1321867"/>
                  <a:gd name="connsiteY24" fmla="*/ 36000 h 1931600"/>
                  <a:gd name="connsiteX0" fmla="*/ 409309 w 1321867"/>
                  <a:gd name="connsiteY0" fmla="*/ 30064 h 1931600"/>
                  <a:gd name="connsiteX1" fmla="*/ 852903 w 1321867"/>
                  <a:gd name="connsiteY1" fmla="*/ 0 h 1931600"/>
                  <a:gd name="connsiteX2" fmla="*/ 912558 w 1321867"/>
                  <a:gd name="connsiteY2" fmla="*/ 30064 h 1931600"/>
                  <a:gd name="connsiteX3" fmla="*/ 912558 w 1321867"/>
                  <a:gd name="connsiteY3" fmla="*/ 36000 h 1931600"/>
                  <a:gd name="connsiteX4" fmla="*/ 883053 w 1321867"/>
                  <a:gd name="connsiteY4" fmla="*/ 36000 h 1931600"/>
                  <a:gd name="connsiteX5" fmla="*/ 883053 w 1321867"/>
                  <a:gd name="connsiteY5" fmla="*/ 244822 h 1931600"/>
                  <a:gd name="connsiteX6" fmla="*/ 1278100 w 1321867"/>
                  <a:gd name="connsiteY6" fmla="*/ 298260 h 1931600"/>
                  <a:gd name="connsiteX7" fmla="*/ 1278100 w 1321867"/>
                  <a:gd name="connsiteY7" fmla="*/ 346980 h 1931600"/>
                  <a:gd name="connsiteX8" fmla="*/ 883053 w 1321867"/>
                  <a:gd name="connsiteY8" fmla="*/ 400417 h 1931600"/>
                  <a:gd name="connsiteX9" fmla="*/ 883053 w 1321867"/>
                  <a:gd name="connsiteY9" fmla="*/ 529113 h 1931600"/>
                  <a:gd name="connsiteX10" fmla="*/ 886292 w 1321867"/>
                  <a:gd name="connsiteY10" fmla="*/ 529113 h 1931600"/>
                  <a:gd name="connsiteX11" fmla="*/ 1321806 w 1321867"/>
                  <a:gd name="connsiteY11" fmla="*/ 1743967 h 1931600"/>
                  <a:gd name="connsiteX12" fmla="*/ 1321867 w 1321867"/>
                  <a:gd name="connsiteY12" fmla="*/ 1743967 h 1931600"/>
                  <a:gd name="connsiteX13" fmla="*/ 1321867 w 1321867"/>
                  <a:gd name="connsiteY13" fmla="*/ 1744139 h 1931600"/>
                  <a:gd name="connsiteX14" fmla="*/ 1321867 w 1321867"/>
                  <a:gd name="connsiteY14" fmla="*/ 1774906 h 1931600"/>
                  <a:gd name="connsiteX15" fmla="*/ 1165173 w 1321867"/>
                  <a:gd name="connsiteY15" fmla="*/ 1931600 h 1931600"/>
                  <a:gd name="connsiteX16" fmla="*/ 156694 w 1321867"/>
                  <a:gd name="connsiteY16" fmla="*/ 1931600 h 1931600"/>
                  <a:gd name="connsiteX17" fmla="*/ 0 w 1321867"/>
                  <a:gd name="connsiteY17" fmla="*/ 1774906 h 1931600"/>
                  <a:gd name="connsiteX18" fmla="*/ 0 w 1321867"/>
                  <a:gd name="connsiteY18" fmla="*/ 1744139 h 1931600"/>
                  <a:gd name="connsiteX19" fmla="*/ 0 w 1321867"/>
                  <a:gd name="connsiteY19" fmla="*/ 1743967 h 1931600"/>
                  <a:gd name="connsiteX20" fmla="*/ 62 w 1321867"/>
                  <a:gd name="connsiteY20" fmla="*/ 1743967 h 1931600"/>
                  <a:gd name="connsiteX21" fmla="*/ 435575 w 1321867"/>
                  <a:gd name="connsiteY21" fmla="*/ 529113 h 1931600"/>
                  <a:gd name="connsiteX22" fmla="*/ 438814 w 1321867"/>
                  <a:gd name="connsiteY22" fmla="*/ 529113 h 1931600"/>
                  <a:gd name="connsiteX23" fmla="*/ 438814 w 1321867"/>
                  <a:gd name="connsiteY23" fmla="*/ 36000 h 1931600"/>
                  <a:gd name="connsiteX0" fmla="*/ 409309 w 1321867"/>
                  <a:gd name="connsiteY0" fmla="*/ 0 h 1901536"/>
                  <a:gd name="connsiteX1" fmla="*/ 912558 w 1321867"/>
                  <a:gd name="connsiteY1" fmla="*/ 0 h 1901536"/>
                  <a:gd name="connsiteX2" fmla="*/ 912558 w 1321867"/>
                  <a:gd name="connsiteY2" fmla="*/ 5936 h 1901536"/>
                  <a:gd name="connsiteX3" fmla="*/ 883053 w 1321867"/>
                  <a:gd name="connsiteY3" fmla="*/ 5936 h 1901536"/>
                  <a:gd name="connsiteX4" fmla="*/ 883053 w 1321867"/>
                  <a:gd name="connsiteY4" fmla="*/ 214758 h 1901536"/>
                  <a:gd name="connsiteX5" fmla="*/ 1278100 w 1321867"/>
                  <a:gd name="connsiteY5" fmla="*/ 268196 h 1901536"/>
                  <a:gd name="connsiteX6" fmla="*/ 1278100 w 1321867"/>
                  <a:gd name="connsiteY6" fmla="*/ 316916 h 1901536"/>
                  <a:gd name="connsiteX7" fmla="*/ 883053 w 1321867"/>
                  <a:gd name="connsiteY7" fmla="*/ 370353 h 1901536"/>
                  <a:gd name="connsiteX8" fmla="*/ 883053 w 1321867"/>
                  <a:gd name="connsiteY8" fmla="*/ 499049 h 1901536"/>
                  <a:gd name="connsiteX9" fmla="*/ 886292 w 1321867"/>
                  <a:gd name="connsiteY9" fmla="*/ 499049 h 1901536"/>
                  <a:gd name="connsiteX10" fmla="*/ 1321806 w 1321867"/>
                  <a:gd name="connsiteY10" fmla="*/ 1713903 h 1901536"/>
                  <a:gd name="connsiteX11" fmla="*/ 1321867 w 1321867"/>
                  <a:gd name="connsiteY11" fmla="*/ 1713903 h 1901536"/>
                  <a:gd name="connsiteX12" fmla="*/ 1321867 w 1321867"/>
                  <a:gd name="connsiteY12" fmla="*/ 1714075 h 1901536"/>
                  <a:gd name="connsiteX13" fmla="*/ 1321867 w 1321867"/>
                  <a:gd name="connsiteY13" fmla="*/ 1744842 h 1901536"/>
                  <a:gd name="connsiteX14" fmla="*/ 1165173 w 1321867"/>
                  <a:gd name="connsiteY14" fmla="*/ 1901536 h 1901536"/>
                  <a:gd name="connsiteX15" fmla="*/ 156694 w 1321867"/>
                  <a:gd name="connsiteY15" fmla="*/ 1901536 h 1901536"/>
                  <a:gd name="connsiteX16" fmla="*/ 0 w 1321867"/>
                  <a:gd name="connsiteY16" fmla="*/ 1744842 h 1901536"/>
                  <a:gd name="connsiteX17" fmla="*/ 0 w 1321867"/>
                  <a:gd name="connsiteY17" fmla="*/ 1714075 h 1901536"/>
                  <a:gd name="connsiteX18" fmla="*/ 0 w 1321867"/>
                  <a:gd name="connsiteY18" fmla="*/ 1713903 h 1901536"/>
                  <a:gd name="connsiteX19" fmla="*/ 62 w 1321867"/>
                  <a:gd name="connsiteY19" fmla="*/ 1713903 h 1901536"/>
                  <a:gd name="connsiteX20" fmla="*/ 435575 w 1321867"/>
                  <a:gd name="connsiteY20" fmla="*/ 499049 h 1901536"/>
                  <a:gd name="connsiteX21" fmla="*/ 438814 w 1321867"/>
                  <a:gd name="connsiteY21" fmla="*/ 499049 h 1901536"/>
                  <a:gd name="connsiteX22" fmla="*/ 438814 w 1321867"/>
                  <a:gd name="connsiteY22" fmla="*/ 5936 h 1901536"/>
                  <a:gd name="connsiteX0" fmla="*/ 912558 w 1321867"/>
                  <a:gd name="connsiteY0" fmla="*/ 0 h 1901536"/>
                  <a:gd name="connsiteX1" fmla="*/ 912558 w 1321867"/>
                  <a:gd name="connsiteY1" fmla="*/ 5936 h 1901536"/>
                  <a:gd name="connsiteX2" fmla="*/ 883053 w 1321867"/>
                  <a:gd name="connsiteY2" fmla="*/ 5936 h 1901536"/>
                  <a:gd name="connsiteX3" fmla="*/ 883053 w 1321867"/>
                  <a:gd name="connsiteY3" fmla="*/ 214758 h 1901536"/>
                  <a:gd name="connsiteX4" fmla="*/ 1278100 w 1321867"/>
                  <a:gd name="connsiteY4" fmla="*/ 268196 h 1901536"/>
                  <a:gd name="connsiteX5" fmla="*/ 1278100 w 1321867"/>
                  <a:gd name="connsiteY5" fmla="*/ 316916 h 1901536"/>
                  <a:gd name="connsiteX6" fmla="*/ 883053 w 1321867"/>
                  <a:gd name="connsiteY6" fmla="*/ 370353 h 1901536"/>
                  <a:gd name="connsiteX7" fmla="*/ 883053 w 1321867"/>
                  <a:gd name="connsiteY7" fmla="*/ 499049 h 1901536"/>
                  <a:gd name="connsiteX8" fmla="*/ 886292 w 1321867"/>
                  <a:gd name="connsiteY8" fmla="*/ 499049 h 1901536"/>
                  <a:gd name="connsiteX9" fmla="*/ 1321806 w 1321867"/>
                  <a:gd name="connsiteY9" fmla="*/ 1713903 h 1901536"/>
                  <a:gd name="connsiteX10" fmla="*/ 1321867 w 1321867"/>
                  <a:gd name="connsiteY10" fmla="*/ 1713903 h 1901536"/>
                  <a:gd name="connsiteX11" fmla="*/ 1321867 w 1321867"/>
                  <a:gd name="connsiteY11" fmla="*/ 1714075 h 1901536"/>
                  <a:gd name="connsiteX12" fmla="*/ 1321867 w 1321867"/>
                  <a:gd name="connsiteY12" fmla="*/ 1744842 h 1901536"/>
                  <a:gd name="connsiteX13" fmla="*/ 1165173 w 1321867"/>
                  <a:gd name="connsiteY13" fmla="*/ 1901536 h 1901536"/>
                  <a:gd name="connsiteX14" fmla="*/ 156694 w 1321867"/>
                  <a:gd name="connsiteY14" fmla="*/ 1901536 h 1901536"/>
                  <a:gd name="connsiteX15" fmla="*/ 0 w 1321867"/>
                  <a:gd name="connsiteY15" fmla="*/ 1744842 h 1901536"/>
                  <a:gd name="connsiteX16" fmla="*/ 0 w 1321867"/>
                  <a:gd name="connsiteY16" fmla="*/ 1714075 h 1901536"/>
                  <a:gd name="connsiteX17" fmla="*/ 0 w 1321867"/>
                  <a:gd name="connsiteY17" fmla="*/ 1713903 h 1901536"/>
                  <a:gd name="connsiteX18" fmla="*/ 62 w 1321867"/>
                  <a:gd name="connsiteY18" fmla="*/ 1713903 h 1901536"/>
                  <a:gd name="connsiteX19" fmla="*/ 435575 w 1321867"/>
                  <a:gd name="connsiteY19" fmla="*/ 499049 h 1901536"/>
                  <a:gd name="connsiteX20" fmla="*/ 438814 w 1321867"/>
                  <a:gd name="connsiteY20" fmla="*/ 499049 h 1901536"/>
                  <a:gd name="connsiteX21" fmla="*/ 438814 w 1321867"/>
                  <a:gd name="connsiteY21" fmla="*/ 5936 h 1901536"/>
                  <a:gd name="connsiteX0" fmla="*/ 912558 w 1321867"/>
                  <a:gd name="connsiteY0" fmla="*/ 0 h 1901536"/>
                  <a:gd name="connsiteX1" fmla="*/ 883053 w 1321867"/>
                  <a:gd name="connsiteY1" fmla="*/ 5936 h 1901536"/>
                  <a:gd name="connsiteX2" fmla="*/ 883053 w 1321867"/>
                  <a:gd name="connsiteY2" fmla="*/ 214758 h 1901536"/>
                  <a:gd name="connsiteX3" fmla="*/ 1278100 w 1321867"/>
                  <a:gd name="connsiteY3" fmla="*/ 268196 h 1901536"/>
                  <a:gd name="connsiteX4" fmla="*/ 1278100 w 1321867"/>
                  <a:gd name="connsiteY4" fmla="*/ 316916 h 1901536"/>
                  <a:gd name="connsiteX5" fmla="*/ 883053 w 1321867"/>
                  <a:gd name="connsiteY5" fmla="*/ 370353 h 1901536"/>
                  <a:gd name="connsiteX6" fmla="*/ 883053 w 1321867"/>
                  <a:gd name="connsiteY6" fmla="*/ 499049 h 1901536"/>
                  <a:gd name="connsiteX7" fmla="*/ 886292 w 1321867"/>
                  <a:gd name="connsiteY7" fmla="*/ 499049 h 1901536"/>
                  <a:gd name="connsiteX8" fmla="*/ 1321806 w 1321867"/>
                  <a:gd name="connsiteY8" fmla="*/ 1713903 h 1901536"/>
                  <a:gd name="connsiteX9" fmla="*/ 1321867 w 1321867"/>
                  <a:gd name="connsiteY9" fmla="*/ 1713903 h 1901536"/>
                  <a:gd name="connsiteX10" fmla="*/ 1321867 w 1321867"/>
                  <a:gd name="connsiteY10" fmla="*/ 1714075 h 1901536"/>
                  <a:gd name="connsiteX11" fmla="*/ 1321867 w 1321867"/>
                  <a:gd name="connsiteY11" fmla="*/ 1744842 h 1901536"/>
                  <a:gd name="connsiteX12" fmla="*/ 1165173 w 1321867"/>
                  <a:gd name="connsiteY12" fmla="*/ 1901536 h 1901536"/>
                  <a:gd name="connsiteX13" fmla="*/ 156694 w 1321867"/>
                  <a:gd name="connsiteY13" fmla="*/ 1901536 h 1901536"/>
                  <a:gd name="connsiteX14" fmla="*/ 0 w 1321867"/>
                  <a:gd name="connsiteY14" fmla="*/ 1744842 h 1901536"/>
                  <a:gd name="connsiteX15" fmla="*/ 0 w 1321867"/>
                  <a:gd name="connsiteY15" fmla="*/ 1714075 h 1901536"/>
                  <a:gd name="connsiteX16" fmla="*/ 0 w 1321867"/>
                  <a:gd name="connsiteY16" fmla="*/ 1713903 h 1901536"/>
                  <a:gd name="connsiteX17" fmla="*/ 62 w 1321867"/>
                  <a:gd name="connsiteY17" fmla="*/ 1713903 h 1901536"/>
                  <a:gd name="connsiteX18" fmla="*/ 435575 w 1321867"/>
                  <a:gd name="connsiteY18" fmla="*/ 499049 h 1901536"/>
                  <a:gd name="connsiteX19" fmla="*/ 438814 w 1321867"/>
                  <a:gd name="connsiteY19" fmla="*/ 499049 h 1901536"/>
                  <a:gd name="connsiteX20" fmla="*/ 438814 w 1321867"/>
                  <a:gd name="connsiteY20" fmla="*/ 5936 h 1901536"/>
                  <a:gd name="connsiteX0" fmla="*/ 883053 w 1321867"/>
                  <a:gd name="connsiteY0" fmla="*/ 0 h 1895600"/>
                  <a:gd name="connsiteX1" fmla="*/ 883053 w 1321867"/>
                  <a:gd name="connsiteY1" fmla="*/ 208822 h 1895600"/>
                  <a:gd name="connsiteX2" fmla="*/ 1278100 w 1321867"/>
                  <a:gd name="connsiteY2" fmla="*/ 262260 h 1895600"/>
                  <a:gd name="connsiteX3" fmla="*/ 1278100 w 1321867"/>
                  <a:gd name="connsiteY3" fmla="*/ 310980 h 1895600"/>
                  <a:gd name="connsiteX4" fmla="*/ 883053 w 1321867"/>
                  <a:gd name="connsiteY4" fmla="*/ 364417 h 1895600"/>
                  <a:gd name="connsiteX5" fmla="*/ 883053 w 1321867"/>
                  <a:gd name="connsiteY5" fmla="*/ 493113 h 1895600"/>
                  <a:gd name="connsiteX6" fmla="*/ 886292 w 1321867"/>
                  <a:gd name="connsiteY6" fmla="*/ 493113 h 1895600"/>
                  <a:gd name="connsiteX7" fmla="*/ 1321806 w 1321867"/>
                  <a:gd name="connsiteY7" fmla="*/ 1707967 h 1895600"/>
                  <a:gd name="connsiteX8" fmla="*/ 1321867 w 1321867"/>
                  <a:gd name="connsiteY8" fmla="*/ 1707967 h 1895600"/>
                  <a:gd name="connsiteX9" fmla="*/ 1321867 w 1321867"/>
                  <a:gd name="connsiteY9" fmla="*/ 1708139 h 1895600"/>
                  <a:gd name="connsiteX10" fmla="*/ 1321867 w 1321867"/>
                  <a:gd name="connsiteY10" fmla="*/ 1738906 h 1895600"/>
                  <a:gd name="connsiteX11" fmla="*/ 1165173 w 1321867"/>
                  <a:gd name="connsiteY11" fmla="*/ 1895600 h 1895600"/>
                  <a:gd name="connsiteX12" fmla="*/ 156694 w 1321867"/>
                  <a:gd name="connsiteY12" fmla="*/ 1895600 h 1895600"/>
                  <a:gd name="connsiteX13" fmla="*/ 0 w 1321867"/>
                  <a:gd name="connsiteY13" fmla="*/ 1738906 h 1895600"/>
                  <a:gd name="connsiteX14" fmla="*/ 0 w 1321867"/>
                  <a:gd name="connsiteY14" fmla="*/ 1708139 h 1895600"/>
                  <a:gd name="connsiteX15" fmla="*/ 0 w 1321867"/>
                  <a:gd name="connsiteY15" fmla="*/ 1707967 h 1895600"/>
                  <a:gd name="connsiteX16" fmla="*/ 62 w 1321867"/>
                  <a:gd name="connsiteY16" fmla="*/ 1707967 h 1895600"/>
                  <a:gd name="connsiteX17" fmla="*/ 435575 w 1321867"/>
                  <a:gd name="connsiteY17" fmla="*/ 493113 h 1895600"/>
                  <a:gd name="connsiteX18" fmla="*/ 438814 w 1321867"/>
                  <a:gd name="connsiteY18" fmla="*/ 493113 h 1895600"/>
                  <a:gd name="connsiteX19" fmla="*/ 438814 w 1321867"/>
                  <a:gd name="connsiteY19" fmla="*/ 0 h 1895600"/>
                  <a:gd name="connsiteX0" fmla="*/ 883053 w 1321867"/>
                  <a:gd name="connsiteY0" fmla="*/ 0 h 1895600"/>
                  <a:gd name="connsiteX1" fmla="*/ 883053 w 1321867"/>
                  <a:gd name="connsiteY1" fmla="*/ 208822 h 1895600"/>
                  <a:gd name="connsiteX2" fmla="*/ 1278100 w 1321867"/>
                  <a:gd name="connsiteY2" fmla="*/ 262260 h 1895600"/>
                  <a:gd name="connsiteX3" fmla="*/ 1278100 w 1321867"/>
                  <a:gd name="connsiteY3" fmla="*/ 310980 h 1895600"/>
                  <a:gd name="connsiteX4" fmla="*/ 883053 w 1321867"/>
                  <a:gd name="connsiteY4" fmla="*/ 364417 h 1895600"/>
                  <a:gd name="connsiteX5" fmla="*/ 883053 w 1321867"/>
                  <a:gd name="connsiteY5" fmla="*/ 493113 h 1895600"/>
                  <a:gd name="connsiteX6" fmla="*/ 886292 w 1321867"/>
                  <a:gd name="connsiteY6" fmla="*/ 493113 h 1895600"/>
                  <a:gd name="connsiteX7" fmla="*/ 1321806 w 1321867"/>
                  <a:gd name="connsiteY7" fmla="*/ 1707967 h 1895600"/>
                  <a:gd name="connsiteX8" fmla="*/ 1321867 w 1321867"/>
                  <a:gd name="connsiteY8" fmla="*/ 1707967 h 1895600"/>
                  <a:gd name="connsiteX9" fmla="*/ 1321867 w 1321867"/>
                  <a:gd name="connsiteY9" fmla="*/ 1708139 h 1895600"/>
                  <a:gd name="connsiteX10" fmla="*/ 1321867 w 1321867"/>
                  <a:gd name="connsiteY10" fmla="*/ 1738906 h 1895600"/>
                  <a:gd name="connsiteX11" fmla="*/ 1165173 w 1321867"/>
                  <a:gd name="connsiteY11" fmla="*/ 1895600 h 1895600"/>
                  <a:gd name="connsiteX12" fmla="*/ 156694 w 1321867"/>
                  <a:gd name="connsiteY12" fmla="*/ 1895600 h 1895600"/>
                  <a:gd name="connsiteX13" fmla="*/ 0 w 1321867"/>
                  <a:gd name="connsiteY13" fmla="*/ 1738906 h 1895600"/>
                  <a:gd name="connsiteX14" fmla="*/ 0 w 1321867"/>
                  <a:gd name="connsiteY14" fmla="*/ 1708139 h 1895600"/>
                  <a:gd name="connsiteX15" fmla="*/ 0 w 1321867"/>
                  <a:gd name="connsiteY15" fmla="*/ 1707967 h 1895600"/>
                  <a:gd name="connsiteX16" fmla="*/ 62 w 1321867"/>
                  <a:gd name="connsiteY16" fmla="*/ 1707967 h 1895600"/>
                  <a:gd name="connsiteX17" fmla="*/ 435575 w 1321867"/>
                  <a:gd name="connsiteY17" fmla="*/ 493113 h 1895600"/>
                  <a:gd name="connsiteX18" fmla="*/ 438814 w 1321867"/>
                  <a:gd name="connsiteY18" fmla="*/ 0 h 1895600"/>
                  <a:gd name="connsiteX0" fmla="*/ 883053 w 1321867"/>
                  <a:gd name="connsiteY0" fmla="*/ 0 h 1895600"/>
                  <a:gd name="connsiteX1" fmla="*/ 883053 w 1321867"/>
                  <a:gd name="connsiteY1" fmla="*/ 208822 h 1895600"/>
                  <a:gd name="connsiteX2" fmla="*/ 1278100 w 1321867"/>
                  <a:gd name="connsiteY2" fmla="*/ 262260 h 1895600"/>
                  <a:gd name="connsiteX3" fmla="*/ 1278100 w 1321867"/>
                  <a:gd name="connsiteY3" fmla="*/ 310980 h 1895600"/>
                  <a:gd name="connsiteX4" fmla="*/ 883053 w 1321867"/>
                  <a:gd name="connsiteY4" fmla="*/ 364417 h 1895600"/>
                  <a:gd name="connsiteX5" fmla="*/ 883053 w 1321867"/>
                  <a:gd name="connsiteY5" fmla="*/ 493113 h 1895600"/>
                  <a:gd name="connsiteX6" fmla="*/ 1321806 w 1321867"/>
                  <a:gd name="connsiteY6" fmla="*/ 1707967 h 1895600"/>
                  <a:gd name="connsiteX7" fmla="*/ 1321867 w 1321867"/>
                  <a:gd name="connsiteY7" fmla="*/ 1707967 h 1895600"/>
                  <a:gd name="connsiteX8" fmla="*/ 1321867 w 1321867"/>
                  <a:gd name="connsiteY8" fmla="*/ 1708139 h 1895600"/>
                  <a:gd name="connsiteX9" fmla="*/ 1321867 w 1321867"/>
                  <a:gd name="connsiteY9" fmla="*/ 1738906 h 1895600"/>
                  <a:gd name="connsiteX10" fmla="*/ 1165173 w 1321867"/>
                  <a:gd name="connsiteY10" fmla="*/ 1895600 h 1895600"/>
                  <a:gd name="connsiteX11" fmla="*/ 156694 w 1321867"/>
                  <a:gd name="connsiteY11" fmla="*/ 1895600 h 1895600"/>
                  <a:gd name="connsiteX12" fmla="*/ 0 w 1321867"/>
                  <a:gd name="connsiteY12" fmla="*/ 1738906 h 1895600"/>
                  <a:gd name="connsiteX13" fmla="*/ 0 w 1321867"/>
                  <a:gd name="connsiteY13" fmla="*/ 1708139 h 1895600"/>
                  <a:gd name="connsiteX14" fmla="*/ 0 w 1321867"/>
                  <a:gd name="connsiteY14" fmla="*/ 1707967 h 1895600"/>
                  <a:gd name="connsiteX15" fmla="*/ 62 w 1321867"/>
                  <a:gd name="connsiteY15" fmla="*/ 1707967 h 1895600"/>
                  <a:gd name="connsiteX16" fmla="*/ 435575 w 1321867"/>
                  <a:gd name="connsiteY16" fmla="*/ 493113 h 1895600"/>
                  <a:gd name="connsiteX17" fmla="*/ 438814 w 1321867"/>
                  <a:gd name="connsiteY17" fmla="*/ 0 h 1895600"/>
                  <a:gd name="connsiteX0" fmla="*/ 883053 w 1321867"/>
                  <a:gd name="connsiteY0" fmla="*/ 208822 h 1895600"/>
                  <a:gd name="connsiteX1" fmla="*/ 1278100 w 1321867"/>
                  <a:gd name="connsiteY1" fmla="*/ 262260 h 1895600"/>
                  <a:gd name="connsiteX2" fmla="*/ 1278100 w 1321867"/>
                  <a:gd name="connsiteY2" fmla="*/ 310980 h 1895600"/>
                  <a:gd name="connsiteX3" fmla="*/ 883053 w 1321867"/>
                  <a:gd name="connsiteY3" fmla="*/ 364417 h 1895600"/>
                  <a:gd name="connsiteX4" fmla="*/ 883053 w 1321867"/>
                  <a:gd name="connsiteY4" fmla="*/ 493113 h 1895600"/>
                  <a:gd name="connsiteX5" fmla="*/ 1321806 w 1321867"/>
                  <a:gd name="connsiteY5" fmla="*/ 1707967 h 1895600"/>
                  <a:gd name="connsiteX6" fmla="*/ 1321867 w 1321867"/>
                  <a:gd name="connsiteY6" fmla="*/ 1707967 h 1895600"/>
                  <a:gd name="connsiteX7" fmla="*/ 1321867 w 1321867"/>
                  <a:gd name="connsiteY7" fmla="*/ 1708139 h 1895600"/>
                  <a:gd name="connsiteX8" fmla="*/ 1321867 w 1321867"/>
                  <a:gd name="connsiteY8" fmla="*/ 1738906 h 1895600"/>
                  <a:gd name="connsiteX9" fmla="*/ 1165173 w 1321867"/>
                  <a:gd name="connsiteY9" fmla="*/ 1895600 h 1895600"/>
                  <a:gd name="connsiteX10" fmla="*/ 156694 w 1321867"/>
                  <a:gd name="connsiteY10" fmla="*/ 1895600 h 1895600"/>
                  <a:gd name="connsiteX11" fmla="*/ 0 w 1321867"/>
                  <a:gd name="connsiteY11" fmla="*/ 1738906 h 1895600"/>
                  <a:gd name="connsiteX12" fmla="*/ 0 w 1321867"/>
                  <a:gd name="connsiteY12" fmla="*/ 1708139 h 1895600"/>
                  <a:gd name="connsiteX13" fmla="*/ 0 w 1321867"/>
                  <a:gd name="connsiteY13" fmla="*/ 1707967 h 1895600"/>
                  <a:gd name="connsiteX14" fmla="*/ 62 w 1321867"/>
                  <a:gd name="connsiteY14" fmla="*/ 1707967 h 1895600"/>
                  <a:gd name="connsiteX15" fmla="*/ 435575 w 1321867"/>
                  <a:gd name="connsiteY15" fmla="*/ 493113 h 1895600"/>
                  <a:gd name="connsiteX16" fmla="*/ 438814 w 1321867"/>
                  <a:gd name="connsiteY16" fmla="*/ 0 h 1895600"/>
                  <a:gd name="connsiteX0" fmla="*/ 1278100 w 1321867"/>
                  <a:gd name="connsiteY0" fmla="*/ 262260 h 1895600"/>
                  <a:gd name="connsiteX1" fmla="*/ 1278100 w 1321867"/>
                  <a:gd name="connsiteY1" fmla="*/ 310980 h 1895600"/>
                  <a:gd name="connsiteX2" fmla="*/ 883053 w 1321867"/>
                  <a:gd name="connsiteY2" fmla="*/ 364417 h 1895600"/>
                  <a:gd name="connsiteX3" fmla="*/ 883053 w 1321867"/>
                  <a:gd name="connsiteY3" fmla="*/ 493113 h 1895600"/>
                  <a:gd name="connsiteX4" fmla="*/ 1321806 w 1321867"/>
                  <a:gd name="connsiteY4" fmla="*/ 1707967 h 1895600"/>
                  <a:gd name="connsiteX5" fmla="*/ 1321867 w 1321867"/>
                  <a:gd name="connsiteY5" fmla="*/ 1707967 h 1895600"/>
                  <a:gd name="connsiteX6" fmla="*/ 1321867 w 1321867"/>
                  <a:gd name="connsiteY6" fmla="*/ 1708139 h 1895600"/>
                  <a:gd name="connsiteX7" fmla="*/ 1321867 w 1321867"/>
                  <a:gd name="connsiteY7" fmla="*/ 1738906 h 1895600"/>
                  <a:gd name="connsiteX8" fmla="*/ 1165173 w 1321867"/>
                  <a:gd name="connsiteY8" fmla="*/ 1895600 h 1895600"/>
                  <a:gd name="connsiteX9" fmla="*/ 156694 w 1321867"/>
                  <a:gd name="connsiteY9" fmla="*/ 1895600 h 1895600"/>
                  <a:gd name="connsiteX10" fmla="*/ 0 w 1321867"/>
                  <a:gd name="connsiteY10" fmla="*/ 1738906 h 1895600"/>
                  <a:gd name="connsiteX11" fmla="*/ 0 w 1321867"/>
                  <a:gd name="connsiteY11" fmla="*/ 1708139 h 1895600"/>
                  <a:gd name="connsiteX12" fmla="*/ 0 w 1321867"/>
                  <a:gd name="connsiteY12" fmla="*/ 1707967 h 1895600"/>
                  <a:gd name="connsiteX13" fmla="*/ 62 w 1321867"/>
                  <a:gd name="connsiteY13" fmla="*/ 1707967 h 1895600"/>
                  <a:gd name="connsiteX14" fmla="*/ 435575 w 1321867"/>
                  <a:gd name="connsiteY14" fmla="*/ 493113 h 1895600"/>
                  <a:gd name="connsiteX15" fmla="*/ 438814 w 1321867"/>
                  <a:gd name="connsiteY15" fmla="*/ 0 h 1895600"/>
                  <a:gd name="connsiteX0" fmla="*/ 1278100 w 1321867"/>
                  <a:gd name="connsiteY0" fmla="*/ 310980 h 1895600"/>
                  <a:gd name="connsiteX1" fmla="*/ 883053 w 1321867"/>
                  <a:gd name="connsiteY1" fmla="*/ 364417 h 1895600"/>
                  <a:gd name="connsiteX2" fmla="*/ 883053 w 1321867"/>
                  <a:gd name="connsiteY2" fmla="*/ 493113 h 1895600"/>
                  <a:gd name="connsiteX3" fmla="*/ 1321806 w 1321867"/>
                  <a:gd name="connsiteY3" fmla="*/ 1707967 h 1895600"/>
                  <a:gd name="connsiteX4" fmla="*/ 1321867 w 1321867"/>
                  <a:gd name="connsiteY4" fmla="*/ 1707967 h 1895600"/>
                  <a:gd name="connsiteX5" fmla="*/ 1321867 w 1321867"/>
                  <a:gd name="connsiteY5" fmla="*/ 1708139 h 1895600"/>
                  <a:gd name="connsiteX6" fmla="*/ 1321867 w 1321867"/>
                  <a:gd name="connsiteY6" fmla="*/ 1738906 h 1895600"/>
                  <a:gd name="connsiteX7" fmla="*/ 1165173 w 1321867"/>
                  <a:gd name="connsiteY7" fmla="*/ 1895600 h 1895600"/>
                  <a:gd name="connsiteX8" fmla="*/ 156694 w 1321867"/>
                  <a:gd name="connsiteY8" fmla="*/ 1895600 h 1895600"/>
                  <a:gd name="connsiteX9" fmla="*/ 0 w 1321867"/>
                  <a:gd name="connsiteY9" fmla="*/ 1738906 h 1895600"/>
                  <a:gd name="connsiteX10" fmla="*/ 0 w 1321867"/>
                  <a:gd name="connsiteY10" fmla="*/ 1708139 h 1895600"/>
                  <a:gd name="connsiteX11" fmla="*/ 0 w 1321867"/>
                  <a:gd name="connsiteY11" fmla="*/ 1707967 h 1895600"/>
                  <a:gd name="connsiteX12" fmla="*/ 62 w 1321867"/>
                  <a:gd name="connsiteY12" fmla="*/ 1707967 h 1895600"/>
                  <a:gd name="connsiteX13" fmla="*/ 435575 w 1321867"/>
                  <a:gd name="connsiteY13" fmla="*/ 493113 h 1895600"/>
                  <a:gd name="connsiteX14" fmla="*/ 438814 w 1321867"/>
                  <a:gd name="connsiteY14" fmla="*/ 0 h 189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321867" h="1895600">
                    <a:moveTo>
                      <a:pt x="1278100" y="310980"/>
                    </a:moveTo>
                    <a:lnTo>
                      <a:pt x="883053" y="364417"/>
                    </a:lnTo>
                    <a:lnTo>
                      <a:pt x="883053" y="493113"/>
                    </a:lnTo>
                    <a:lnTo>
                      <a:pt x="1321806" y="1707967"/>
                    </a:lnTo>
                    <a:lnTo>
                      <a:pt x="1321867" y="1707967"/>
                    </a:lnTo>
                    <a:lnTo>
                      <a:pt x="1321867" y="1708139"/>
                    </a:lnTo>
                    <a:lnTo>
                      <a:pt x="1321867" y="1738906"/>
                    </a:lnTo>
                    <a:cubicBezTo>
                      <a:pt x="1321867" y="1825446"/>
                      <a:pt x="1251713" y="1895600"/>
                      <a:pt x="1165173" y="1895600"/>
                    </a:cubicBezTo>
                    <a:lnTo>
                      <a:pt x="156694" y="1895600"/>
                    </a:lnTo>
                    <a:cubicBezTo>
                      <a:pt x="70154" y="1895600"/>
                      <a:pt x="0" y="1825446"/>
                      <a:pt x="0" y="1738906"/>
                    </a:cubicBezTo>
                    <a:lnTo>
                      <a:pt x="0" y="1708139"/>
                    </a:lnTo>
                    <a:lnTo>
                      <a:pt x="0" y="1707967"/>
                    </a:lnTo>
                    <a:lnTo>
                      <a:pt x="62" y="1707967"/>
                    </a:lnTo>
                    <a:lnTo>
                      <a:pt x="435575" y="493113"/>
                    </a:lnTo>
                    <a:cubicBezTo>
                      <a:pt x="436655" y="328742"/>
                      <a:pt x="437734" y="164371"/>
                      <a:pt x="438814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de-DE"/>
              </a:p>
            </p:txBody>
          </p:sp>
          <p:sp>
            <p:nvSpPr>
              <p:cNvPr id="6" name="Rechteck 9">
                <a:extLst>
                  <a:ext uri="{FF2B5EF4-FFF2-40B4-BE49-F238E27FC236}">
                    <a16:creationId xmlns:a16="http://schemas.microsoft.com/office/drawing/2014/main" id="{DC8FE5E1-1DED-40FE-B057-7BC04E8D1BCC}"/>
                  </a:ext>
                </a:extLst>
              </p:cNvPr>
              <p:cNvSpPr/>
              <p:nvPr/>
            </p:nvSpPr>
            <p:spPr>
              <a:xfrm>
                <a:off x="7173534" y="2091224"/>
                <a:ext cx="394093" cy="260858"/>
              </a:xfrm>
              <a:custGeom>
                <a:avLst/>
                <a:gdLst>
                  <a:gd name="connsiteX0" fmla="*/ 0 w 383789"/>
                  <a:gd name="connsiteY0" fmla="*/ 0 h 142373"/>
                  <a:gd name="connsiteX1" fmla="*/ 383789 w 383789"/>
                  <a:gd name="connsiteY1" fmla="*/ 0 h 142373"/>
                  <a:gd name="connsiteX2" fmla="*/ 383789 w 383789"/>
                  <a:gd name="connsiteY2" fmla="*/ 142373 h 142373"/>
                  <a:gd name="connsiteX3" fmla="*/ 0 w 383789"/>
                  <a:gd name="connsiteY3" fmla="*/ 142373 h 142373"/>
                  <a:gd name="connsiteX4" fmla="*/ 0 w 383789"/>
                  <a:gd name="connsiteY4" fmla="*/ 0 h 142373"/>
                  <a:gd name="connsiteX0" fmla="*/ 383789 w 475229"/>
                  <a:gd name="connsiteY0" fmla="*/ 0 h 142373"/>
                  <a:gd name="connsiteX1" fmla="*/ 383789 w 475229"/>
                  <a:gd name="connsiteY1" fmla="*/ 142373 h 142373"/>
                  <a:gd name="connsiteX2" fmla="*/ 0 w 475229"/>
                  <a:gd name="connsiteY2" fmla="*/ 142373 h 142373"/>
                  <a:gd name="connsiteX3" fmla="*/ 0 w 475229"/>
                  <a:gd name="connsiteY3" fmla="*/ 0 h 142373"/>
                  <a:gd name="connsiteX4" fmla="*/ 475229 w 475229"/>
                  <a:gd name="connsiteY4" fmla="*/ 91440 h 142373"/>
                  <a:gd name="connsiteX0" fmla="*/ 383789 w 383789"/>
                  <a:gd name="connsiteY0" fmla="*/ 0 h 142373"/>
                  <a:gd name="connsiteX1" fmla="*/ 383789 w 383789"/>
                  <a:gd name="connsiteY1" fmla="*/ 142373 h 142373"/>
                  <a:gd name="connsiteX2" fmla="*/ 0 w 383789"/>
                  <a:gd name="connsiteY2" fmla="*/ 142373 h 142373"/>
                  <a:gd name="connsiteX3" fmla="*/ 0 w 383789"/>
                  <a:gd name="connsiteY3" fmla="*/ 0 h 142373"/>
                  <a:gd name="connsiteX0" fmla="*/ 383789 w 383789"/>
                  <a:gd name="connsiteY0" fmla="*/ 142373 h 142373"/>
                  <a:gd name="connsiteX1" fmla="*/ 0 w 383789"/>
                  <a:gd name="connsiteY1" fmla="*/ 142373 h 142373"/>
                  <a:gd name="connsiteX2" fmla="*/ 0 w 383789"/>
                  <a:gd name="connsiteY2" fmla="*/ 0 h 142373"/>
                  <a:gd name="connsiteX0" fmla="*/ 383789 w 383789"/>
                  <a:gd name="connsiteY0" fmla="*/ 142373 h 206767"/>
                  <a:gd name="connsiteX1" fmla="*/ 0 w 383789"/>
                  <a:gd name="connsiteY1" fmla="*/ 206767 h 206767"/>
                  <a:gd name="connsiteX2" fmla="*/ 0 w 383789"/>
                  <a:gd name="connsiteY2" fmla="*/ 0 h 206767"/>
                  <a:gd name="connsiteX0" fmla="*/ 394093 w 394093"/>
                  <a:gd name="connsiteY0" fmla="*/ 260858 h 260858"/>
                  <a:gd name="connsiteX1" fmla="*/ 0 w 394093"/>
                  <a:gd name="connsiteY1" fmla="*/ 206767 h 260858"/>
                  <a:gd name="connsiteX2" fmla="*/ 0 w 394093"/>
                  <a:gd name="connsiteY2" fmla="*/ 0 h 260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4093" h="260858">
                    <a:moveTo>
                      <a:pt x="394093" y="260858"/>
                    </a:moveTo>
                    <a:lnTo>
                      <a:pt x="0" y="206767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de-DE"/>
              </a:p>
            </p:txBody>
          </p:sp>
        </p:grpSp>
        <p:grpSp>
          <p:nvGrpSpPr>
            <p:cNvPr id="48" name="Gruppieren 47">
              <a:extLst>
                <a:ext uri="{FF2B5EF4-FFF2-40B4-BE49-F238E27FC236}">
                  <a16:creationId xmlns:a16="http://schemas.microsoft.com/office/drawing/2014/main" id="{F51B8D1F-8ACB-431B-9561-229AF9A764F9}"/>
                </a:ext>
              </a:extLst>
            </p:cNvPr>
            <p:cNvGrpSpPr/>
            <p:nvPr/>
          </p:nvGrpSpPr>
          <p:grpSpPr>
            <a:xfrm>
              <a:off x="5052859" y="4421976"/>
              <a:ext cx="1662443" cy="241936"/>
              <a:chOff x="5052859" y="4421976"/>
              <a:chExt cx="1662443" cy="241936"/>
            </a:xfrm>
          </p:grpSpPr>
          <p:sp>
            <p:nvSpPr>
              <p:cNvPr id="33" name="Rectangle 48">
                <a:extLst>
                  <a:ext uri="{FF2B5EF4-FFF2-40B4-BE49-F238E27FC236}">
                    <a16:creationId xmlns:a16="http://schemas.microsoft.com/office/drawing/2014/main" id="{AD7B46DF-8B1E-4081-8D5B-4B2DA14296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5538805" y="4524946"/>
                <a:ext cx="1176497" cy="3594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rgbClr val="0D0D0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4" name="Freeform 42">
                <a:extLst>
                  <a:ext uri="{FF2B5EF4-FFF2-40B4-BE49-F238E27FC236}">
                    <a16:creationId xmlns:a16="http://schemas.microsoft.com/office/drawing/2014/main" id="{B436C49D-0BA6-4F84-A290-5E898BA414B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422398" y="4421976"/>
                <a:ext cx="275115" cy="241936"/>
              </a:xfrm>
              <a:custGeom>
                <a:avLst/>
                <a:gdLst>
                  <a:gd name="T0" fmla="*/ 397 w 397"/>
                  <a:gd name="T1" fmla="*/ 60 h 352"/>
                  <a:gd name="T2" fmla="*/ 395 w 397"/>
                  <a:gd name="T3" fmla="*/ 47 h 352"/>
                  <a:gd name="T4" fmla="*/ 393 w 397"/>
                  <a:gd name="T5" fmla="*/ 37 h 352"/>
                  <a:gd name="T6" fmla="*/ 388 w 397"/>
                  <a:gd name="T7" fmla="*/ 25 h 352"/>
                  <a:gd name="T8" fmla="*/ 380 w 397"/>
                  <a:gd name="T9" fmla="*/ 18 h 352"/>
                  <a:gd name="T10" fmla="*/ 372 w 397"/>
                  <a:gd name="T11" fmla="*/ 10 h 352"/>
                  <a:gd name="T12" fmla="*/ 361 w 397"/>
                  <a:gd name="T13" fmla="*/ 4 h 352"/>
                  <a:gd name="T14" fmla="*/ 351 w 397"/>
                  <a:gd name="T15" fmla="*/ 2 h 352"/>
                  <a:gd name="T16" fmla="*/ 340 w 397"/>
                  <a:gd name="T17" fmla="*/ 0 h 352"/>
                  <a:gd name="T18" fmla="*/ 59 w 397"/>
                  <a:gd name="T19" fmla="*/ 0 h 352"/>
                  <a:gd name="T20" fmla="*/ 46 w 397"/>
                  <a:gd name="T21" fmla="*/ 2 h 352"/>
                  <a:gd name="T22" fmla="*/ 36 w 397"/>
                  <a:gd name="T23" fmla="*/ 4 h 352"/>
                  <a:gd name="T24" fmla="*/ 25 w 397"/>
                  <a:gd name="T25" fmla="*/ 10 h 352"/>
                  <a:gd name="T26" fmla="*/ 17 w 397"/>
                  <a:gd name="T27" fmla="*/ 18 h 352"/>
                  <a:gd name="T28" fmla="*/ 10 w 397"/>
                  <a:gd name="T29" fmla="*/ 25 h 352"/>
                  <a:gd name="T30" fmla="*/ 4 w 397"/>
                  <a:gd name="T31" fmla="*/ 37 h 352"/>
                  <a:gd name="T32" fmla="*/ 2 w 397"/>
                  <a:gd name="T33" fmla="*/ 47 h 352"/>
                  <a:gd name="T34" fmla="*/ 0 w 397"/>
                  <a:gd name="T35" fmla="*/ 60 h 352"/>
                  <a:gd name="T36" fmla="*/ 0 w 397"/>
                  <a:gd name="T37" fmla="*/ 294 h 352"/>
                  <a:gd name="T38" fmla="*/ 2 w 397"/>
                  <a:gd name="T39" fmla="*/ 306 h 352"/>
                  <a:gd name="T40" fmla="*/ 4 w 397"/>
                  <a:gd name="T41" fmla="*/ 315 h 352"/>
                  <a:gd name="T42" fmla="*/ 10 w 397"/>
                  <a:gd name="T43" fmla="*/ 327 h 352"/>
                  <a:gd name="T44" fmla="*/ 17 w 397"/>
                  <a:gd name="T45" fmla="*/ 335 h 352"/>
                  <a:gd name="T46" fmla="*/ 25 w 397"/>
                  <a:gd name="T47" fmla="*/ 342 h 352"/>
                  <a:gd name="T48" fmla="*/ 36 w 397"/>
                  <a:gd name="T49" fmla="*/ 348 h 352"/>
                  <a:gd name="T50" fmla="*/ 46 w 397"/>
                  <a:gd name="T51" fmla="*/ 350 h 352"/>
                  <a:gd name="T52" fmla="*/ 59 w 397"/>
                  <a:gd name="T53" fmla="*/ 352 h 352"/>
                  <a:gd name="T54" fmla="*/ 340 w 397"/>
                  <a:gd name="T55" fmla="*/ 352 h 352"/>
                  <a:gd name="T56" fmla="*/ 351 w 397"/>
                  <a:gd name="T57" fmla="*/ 350 h 352"/>
                  <a:gd name="T58" fmla="*/ 361 w 397"/>
                  <a:gd name="T59" fmla="*/ 348 h 352"/>
                  <a:gd name="T60" fmla="*/ 372 w 397"/>
                  <a:gd name="T61" fmla="*/ 342 h 352"/>
                  <a:gd name="T62" fmla="*/ 380 w 397"/>
                  <a:gd name="T63" fmla="*/ 335 h 352"/>
                  <a:gd name="T64" fmla="*/ 388 w 397"/>
                  <a:gd name="T65" fmla="*/ 327 h 352"/>
                  <a:gd name="T66" fmla="*/ 393 w 397"/>
                  <a:gd name="T67" fmla="*/ 315 h 352"/>
                  <a:gd name="T68" fmla="*/ 395 w 397"/>
                  <a:gd name="T69" fmla="*/ 306 h 352"/>
                  <a:gd name="T70" fmla="*/ 397 w 397"/>
                  <a:gd name="T71" fmla="*/ 294 h 352"/>
                  <a:gd name="T72" fmla="*/ 397 w 397"/>
                  <a:gd name="T73" fmla="*/ 6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7" h="352">
                    <a:moveTo>
                      <a:pt x="397" y="60"/>
                    </a:moveTo>
                    <a:lnTo>
                      <a:pt x="395" y="47"/>
                    </a:lnTo>
                    <a:lnTo>
                      <a:pt x="393" y="37"/>
                    </a:lnTo>
                    <a:lnTo>
                      <a:pt x="388" y="25"/>
                    </a:lnTo>
                    <a:lnTo>
                      <a:pt x="380" y="18"/>
                    </a:lnTo>
                    <a:lnTo>
                      <a:pt x="372" y="10"/>
                    </a:lnTo>
                    <a:lnTo>
                      <a:pt x="361" y="4"/>
                    </a:lnTo>
                    <a:lnTo>
                      <a:pt x="351" y="2"/>
                    </a:lnTo>
                    <a:lnTo>
                      <a:pt x="340" y="0"/>
                    </a:lnTo>
                    <a:lnTo>
                      <a:pt x="59" y="0"/>
                    </a:lnTo>
                    <a:lnTo>
                      <a:pt x="46" y="2"/>
                    </a:lnTo>
                    <a:lnTo>
                      <a:pt x="36" y="4"/>
                    </a:lnTo>
                    <a:lnTo>
                      <a:pt x="25" y="10"/>
                    </a:lnTo>
                    <a:lnTo>
                      <a:pt x="17" y="18"/>
                    </a:lnTo>
                    <a:lnTo>
                      <a:pt x="10" y="25"/>
                    </a:lnTo>
                    <a:lnTo>
                      <a:pt x="4" y="37"/>
                    </a:lnTo>
                    <a:lnTo>
                      <a:pt x="2" y="47"/>
                    </a:lnTo>
                    <a:lnTo>
                      <a:pt x="0" y="60"/>
                    </a:lnTo>
                    <a:lnTo>
                      <a:pt x="0" y="294"/>
                    </a:lnTo>
                    <a:lnTo>
                      <a:pt x="2" y="306"/>
                    </a:lnTo>
                    <a:lnTo>
                      <a:pt x="4" y="315"/>
                    </a:lnTo>
                    <a:lnTo>
                      <a:pt x="10" y="327"/>
                    </a:lnTo>
                    <a:lnTo>
                      <a:pt x="17" y="335"/>
                    </a:lnTo>
                    <a:lnTo>
                      <a:pt x="25" y="342"/>
                    </a:lnTo>
                    <a:lnTo>
                      <a:pt x="36" y="348"/>
                    </a:lnTo>
                    <a:lnTo>
                      <a:pt x="46" y="350"/>
                    </a:lnTo>
                    <a:lnTo>
                      <a:pt x="59" y="352"/>
                    </a:lnTo>
                    <a:lnTo>
                      <a:pt x="340" y="352"/>
                    </a:lnTo>
                    <a:lnTo>
                      <a:pt x="351" y="350"/>
                    </a:lnTo>
                    <a:lnTo>
                      <a:pt x="361" y="348"/>
                    </a:lnTo>
                    <a:lnTo>
                      <a:pt x="372" y="342"/>
                    </a:lnTo>
                    <a:lnTo>
                      <a:pt x="380" y="335"/>
                    </a:lnTo>
                    <a:lnTo>
                      <a:pt x="388" y="327"/>
                    </a:lnTo>
                    <a:lnTo>
                      <a:pt x="393" y="315"/>
                    </a:lnTo>
                    <a:lnTo>
                      <a:pt x="395" y="306"/>
                    </a:lnTo>
                    <a:lnTo>
                      <a:pt x="397" y="294"/>
                    </a:lnTo>
                    <a:lnTo>
                      <a:pt x="397" y="60"/>
                    </a:lnTo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5" name="Freeform 44">
                <a:extLst>
                  <a:ext uri="{FF2B5EF4-FFF2-40B4-BE49-F238E27FC236}">
                    <a16:creationId xmlns:a16="http://schemas.microsoft.com/office/drawing/2014/main" id="{995F04B4-DD94-4DB4-81D1-22475396D81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52859" y="4561369"/>
                <a:ext cx="431336" cy="71889"/>
              </a:xfrm>
              <a:custGeom>
                <a:avLst/>
                <a:gdLst>
                  <a:gd name="T0" fmla="*/ 624 w 624"/>
                  <a:gd name="T1" fmla="*/ 18 h 104"/>
                  <a:gd name="T2" fmla="*/ 622 w 624"/>
                  <a:gd name="T3" fmla="*/ 12 h 104"/>
                  <a:gd name="T4" fmla="*/ 618 w 624"/>
                  <a:gd name="T5" fmla="*/ 6 h 104"/>
                  <a:gd name="T6" fmla="*/ 614 w 624"/>
                  <a:gd name="T7" fmla="*/ 2 h 104"/>
                  <a:gd name="T8" fmla="*/ 607 w 624"/>
                  <a:gd name="T9" fmla="*/ 0 h 104"/>
                  <a:gd name="T10" fmla="*/ 18 w 624"/>
                  <a:gd name="T11" fmla="*/ 0 h 104"/>
                  <a:gd name="T12" fmla="*/ 12 w 624"/>
                  <a:gd name="T13" fmla="*/ 2 h 104"/>
                  <a:gd name="T14" fmla="*/ 6 w 624"/>
                  <a:gd name="T15" fmla="*/ 6 h 104"/>
                  <a:gd name="T16" fmla="*/ 2 w 624"/>
                  <a:gd name="T17" fmla="*/ 12 h 104"/>
                  <a:gd name="T18" fmla="*/ 0 w 624"/>
                  <a:gd name="T19" fmla="*/ 18 h 104"/>
                  <a:gd name="T20" fmla="*/ 0 w 624"/>
                  <a:gd name="T21" fmla="*/ 87 h 104"/>
                  <a:gd name="T22" fmla="*/ 2 w 624"/>
                  <a:gd name="T23" fmla="*/ 94 h 104"/>
                  <a:gd name="T24" fmla="*/ 6 w 624"/>
                  <a:gd name="T25" fmla="*/ 98 h 104"/>
                  <a:gd name="T26" fmla="*/ 12 w 624"/>
                  <a:gd name="T27" fmla="*/ 102 h 104"/>
                  <a:gd name="T28" fmla="*/ 18 w 624"/>
                  <a:gd name="T29" fmla="*/ 104 h 104"/>
                  <a:gd name="T30" fmla="*/ 607 w 624"/>
                  <a:gd name="T31" fmla="*/ 104 h 104"/>
                  <a:gd name="T32" fmla="*/ 614 w 624"/>
                  <a:gd name="T33" fmla="*/ 102 h 104"/>
                  <a:gd name="T34" fmla="*/ 618 w 624"/>
                  <a:gd name="T35" fmla="*/ 98 h 104"/>
                  <a:gd name="T36" fmla="*/ 622 w 624"/>
                  <a:gd name="T37" fmla="*/ 94 h 104"/>
                  <a:gd name="T38" fmla="*/ 624 w 624"/>
                  <a:gd name="T39" fmla="*/ 87 h 104"/>
                  <a:gd name="T40" fmla="*/ 624 w 624"/>
                  <a:gd name="T41" fmla="*/ 18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24" h="104">
                    <a:moveTo>
                      <a:pt x="624" y="18"/>
                    </a:moveTo>
                    <a:lnTo>
                      <a:pt x="622" y="12"/>
                    </a:lnTo>
                    <a:lnTo>
                      <a:pt x="618" y="6"/>
                    </a:lnTo>
                    <a:lnTo>
                      <a:pt x="614" y="2"/>
                    </a:lnTo>
                    <a:lnTo>
                      <a:pt x="607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18"/>
                    </a:lnTo>
                    <a:lnTo>
                      <a:pt x="0" y="87"/>
                    </a:lnTo>
                    <a:lnTo>
                      <a:pt x="2" y="94"/>
                    </a:lnTo>
                    <a:lnTo>
                      <a:pt x="6" y="98"/>
                    </a:lnTo>
                    <a:lnTo>
                      <a:pt x="12" y="102"/>
                    </a:lnTo>
                    <a:lnTo>
                      <a:pt x="18" y="104"/>
                    </a:lnTo>
                    <a:lnTo>
                      <a:pt x="607" y="104"/>
                    </a:lnTo>
                    <a:lnTo>
                      <a:pt x="614" y="102"/>
                    </a:lnTo>
                    <a:lnTo>
                      <a:pt x="618" y="98"/>
                    </a:lnTo>
                    <a:lnTo>
                      <a:pt x="622" y="94"/>
                    </a:lnTo>
                    <a:lnTo>
                      <a:pt x="624" y="87"/>
                    </a:lnTo>
                    <a:lnTo>
                      <a:pt x="624" y="18"/>
                    </a:lnTo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6" name="Freeform 46">
                <a:extLst>
                  <a:ext uri="{FF2B5EF4-FFF2-40B4-BE49-F238E27FC236}">
                    <a16:creationId xmlns:a16="http://schemas.microsoft.com/office/drawing/2014/main" id="{1634207F-725A-4507-BF87-64B72254865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52859" y="4463452"/>
                <a:ext cx="431336" cy="71889"/>
              </a:xfrm>
              <a:custGeom>
                <a:avLst/>
                <a:gdLst>
                  <a:gd name="T0" fmla="*/ 624 w 624"/>
                  <a:gd name="T1" fmla="*/ 17 h 104"/>
                  <a:gd name="T2" fmla="*/ 622 w 624"/>
                  <a:gd name="T3" fmla="*/ 12 h 104"/>
                  <a:gd name="T4" fmla="*/ 618 w 624"/>
                  <a:gd name="T5" fmla="*/ 6 h 104"/>
                  <a:gd name="T6" fmla="*/ 614 w 624"/>
                  <a:gd name="T7" fmla="*/ 2 h 104"/>
                  <a:gd name="T8" fmla="*/ 607 w 624"/>
                  <a:gd name="T9" fmla="*/ 0 h 104"/>
                  <a:gd name="T10" fmla="*/ 18 w 624"/>
                  <a:gd name="T11" fmla="*/ 0 h 104"/>
                  <a:gd name="T12" fmla="*/ 12 w 624"/>
                  <a:gd name="T13" fmla="*/ 2 h 104"/>
                  <a:gd name="T14" fmla="*/ 6 w 624"/>
                  <a:gd name="T15" fmla="*/ 6 h 104"/>
                  <a:gd name="T16" fmla="*/ 2 w 624"/>
                  <a:gd name="T17" fmla="*/ 12 h 104"/>
                  <a:gd name="T18" fmla="*/ 0 w 624"/>
                  <a:gd name="T19" fmla="*/ 17 h 104"/>
                  <a:gd name="T20" fmla="*/ 0 w 624"/>
                  <a:gd name="T21" fmla="*/ 87 h 104"/>
                  <a:gd name="T22" fmla="*/ 2 w 624"/>
                  <a:gd name="T23" fmla="*/ 94 h 104"/>
                  <a:gd name="T24" fmla="*/ 6 w 624"/>
                  <a:gd name="T25" fmla="*/ 98 h 104"/>
                  <a:gd name="T26" fmla="*/ 12 w 624"/>
                  <a:gd name="T27" fmla="*/ 102 h 104"/>
                  <a:gd name="T28" fmla="*/ 18 w 624"/>
                  <a:gd name="T29" fmla="*/ 104 h 104"/>
                  <a:gd name="T30" fmla="*/ 607 w 624"/>
                  <a:gd name="T31" fmla="*/ 104 h 104"/>
                  <a:gd name="T32" fmla="*/ 614 w 624"/>
                  <a:gd name="T33" fmla="*/ 102 h 104"/>
                  <a:gd name="T34" fmla="*/ 618 w 624"/>
                  <a:gd name="T35" fmla="*/ 98 h 104"/>
                  <a:gd name="T36" fmla="*/ 622 w 624"/>
                  <a:gd name="T37" fmla="*/ 94 h 104"/>
                  <a:gd name="T38" fmla="*/ 624 w 624"/>
                  <a:gd name="T39" fmla="*/ 87 h 104"/>
                  <a:gd name="T40" fmla="*/ 624 w 624"/>
                  <a:gd name="T41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24" h="104">
                    <a:moveTo>
                      <a:pt x="624" y="17"/>
                    </a:moveTo>
                    <a:lnTo>
                      <a:pt x="622" y="12"/>
                    </a:lnTo>
                    <a:lnTo>
                      <a:pt x="618" y="6"/>
                    </a:lnTo>
                    <a:lnTo>
                      <a:pt x="614" y="2"/>
                    </a:lnTo>
                    <a:lnTo>
                      <a:pt x="607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17"/>
                    </a:lnTo>
                    <a:lnTo>
                      <a:pt x="0" y="87"/>
                    </a:lnTo>
                    <a:lnTo>
                      <a:pt x="2" y="94"/>
                    </a:lnTo>
                    <a:lnTo>
                      <a:pt x="6" y="98"/>
                    </a:lnTo>
                    <a:lnTo>
                      <a:pt x="12" y="102"/>
                    </a:lnTo>
                    <a:lnTo>
                      <a:pt x="18" y="104"/>
                    </a:lnTo>
                    <a:lnTo>
                      <a:pt x="607" y="104"/>
                    </a:lnTo>
                    <a:lnTo>
                      <a:pt x="614" y="102"/>
                    </a:lnTo>
                    <a:lnTo>
                      <a:pt x="618" y="98"/>
                    </a:lnTo>
                    <a:lnTo>
                      <a:pt x="622" y="94"/>
                    </a:lnTo>
                    <a:lnTo>
                      <a:pt x="624" y="87"/>
                    </a:lnTo>
                    <a:lnTo>
                      <a:pt x="624" y="17"/>
                    </a:lnTo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37" name="Gruppieren 36">
                <a:extLst>
                  <a:ext uri="{FF2B5EF4-FFF2-40B4-BE49-F238E27FC236}">
                    <a16:creationId xmlns:a16="http://schemas.microsoft.com/office/drawing/2014/main" id="{8CADB5BF-EB94-46E8-9ADA-78EDF530E2AB}"/>
                  </a:ext>
                </a:extLst>
              </p:cNvPr>
              <p:cNvGrpSpPr/>
              <p:nvPr/>
            </p:nvGrpSpPr>
            <p:grpSpPr>
              <a:xfrm flipH="1">
                <a:off x="6037053" y="4468635"/>
                <a:ext cx="180000" cy="180000"/>
                <a:chOff x="3295891" y="810228"/>
                <a:chExt cx="180000" cy="180000"/>
              </a:xfrm>
            </p:grpSpPr>
            <p:sp>
              <p:nvSpPr>
                <p:cNvPr id="38" name="Ellipse 37">
                  <a:extLst>
                    <a:ext uri="{FF2B5EF4-FFF2-40B4-BE49-F238E27FC236}">
                      <a16:creationId xmlns:a16="http://schemas.microsoft.com/office/drawing/2014/main" id="{E05E0479-5621-4D66-AA3B-405EF015DEDA}"/>
                    </a:ext>
                  </a:extLst>
                </p:cNvPr>
                <p:cNvSpPr/>
                <p:nvPr/>
              </p:nvSpPr>
              <p:spPr>
                <a:xfrm>
                  <a:off x="3295891" y="810228"/>
                  <a:ext cx="180000" cy="180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7AC5C3BC-A4E0-4D84-A727-7001FACFC84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349891" y="864228"/>
                  <a:ext cx="72000" cy="72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A5E6E3DF-736A-4208-9D2B-00902A568D65}"/>
                </a:ext>
              </a:extLst>
            </p:cNvPr>
            <p:cNvSpPr/>
            <p:nvPr/>
          </p:nvSpPr>
          <p:spPr>
            <a:xfrm>
              <a:off x="3351360" y="3584131"/>
              <a:ext cx="467225" cy="11508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Trapez 22">
              <a:extLst>
                <a:ext uri="{FF2B5EF4-FFF2-40B4-BE49-F238E27FC236}">
                  <a16:creationId xmlns:a16="http://schemas.microsoft.com/office/drawing/2014/main" id="{B1C41156-7F44-4A2F-84E1-6F1DC80D2DB3}"/>
                </a:ext>
              </a:extLst>
            </p:cNvPr>
            <p:cNvSpPr/>
            <p:nvPr/>
          </p:nvSpPr>
          <p:spPr>
            <a:xfrm flipV="1">
              <a:off x="2813841" y="747509"/>
              <a:ext cx="231824" cy="240353"/>
            </a:xfrm>
            <a:custGeom>
              <a:avLst/>
              <a:gdLst>
                <a:gd name="connsiteX0" fmla="*/ 57150 w 428625"/>
                <a:gd name="connsiteY0" fmla="*/ 470232 h 470232"/>
                <a:gd name="connsiteX1" fmla="*/ 371475 w 428625"/>
                <a:gd name="connsiteY1" fmla="*/ 470232 h 470232"/>
                <a:gd name="connsiteX2" fmla="*/ 428625 w 428625"/>
                <a:gd name="connsiteY2" fmla="*/ 413082 h 470232"/>
                <a:gd name="connsiteX3" fmla="*/ 428625 w 428625"/>
                <a:gd name="connsiteY3" fmla="*/ 400382 h 470232"/>
                <a:gd name="connsiteX4" fmla="*/ 346889 w 428625"/>
                <a:gd name="connsiteY4" fmla="*/ 45718 h 470232"/>
                <a:gd name="connsiteX5" fmla="*/ 346075 w 428625"/>
                <a:gd name="connsiteY5" fmla="*/ 45718 h 470232"/>
                <a:gd name="connsiteX6" fmla="*/ 346075 w 428625"/>
                <a:gd name="connsiteY6" fmla="*/ 37406 h 470232"/>
                <a:gd name="connsiteX7" fmla="*/ 310938 w 428625"/>
                <a:gd name="connsiteY7" fmla="*/ 0 h 470232"/>
                <a:gd name="connsiteX8" fmla="*/ 117687 w 428625"/>
                <a:gd name="connsiteY8" fmla="*/ 0 h 470232"/>
                <a:gd name="connsiteX9" fmla="*/ 82550 w 428625"/>
                <a:gd name="connsiteY9" fmla="*/ 45718 h 470232"/>
                <a:gd name="connsiteX10" fmla="*/ 81736 w 428625"/>
                <a:gd name="connsiteY10" fmla="*/ 45718 h 470232"/>
                <a:gd name="connsiteX11" fmla="*/ 0 w 428625"/>
                <a:gd name="connsiteY11" fmla="*/ 400382 h 470232"/>
                <a:gd name="connsiteX12" fmla="*/ 0 w 428625"/>
                <a:gd name="connsiteY12" fmla="*/ 413082 h 470232"/>
                <a:gd name="connsiteX13" fmla="*/ 57150 w 428625"/>
                <a:gd name="connsiteY13" fmla="*/ 470232 h 470232"/>
                <a:gd name="connsiteX0" fmla="*/ 57150 w 428625"/>
                <a:gd name="connsiteY0" fmla="*/ 470232 h 470232"/>
                <a:gd name="connsiteX1" fmla="*/ 371475 w 428625"/>
                <a:gd name="connsiteY1" fmla="*/ 470232 h 470232"/>
                <a:gd name="connsiteX2" fmla="*/ 428625 w 428625"/>
                <a:gd name="connsiteY2" fmla="*/ 413082 h 470232"/>
                <a:gd name="connsiteX3" fmla="*/ 428625 w 428625"/>
                <a:gd name="connsiteY3" fmla="*/ 400382 h 470232"/>
                <a:gd name="connsiteX4" fmla="*/ 346889 w 428625"/>
                <a:gd name="connsiteY4" fmla="*/ 45718 h 470232"/>
                <a:gd name="connsiteX5" fmla="*/ 346075 w 428625"/>
                <a:gd name="connsiteY5" fmla="*/ 45718 h 470232"/>
                <a:gd name="connsiteX6" fmla="*/ 346075 w 428625"/>
                <a:gd name="connsiteY6" fmla="*/ 37406 h 470232"/>
                <a:gd name="connsiteX7" fmla="*/ 310938 w 428625"/>
                <a:gd name="connsiteY7" fmla="*/ 0 h 470232"/>
                <a:gd name="connsiteX8" fmla="*/ 117687 w 428625"/>
                <a:gd name="connsiteY8" fmla="*/ 0 h 470232"/>
                <a:gd name="connsiteX9" fmla="*/ 82550 w 428625"/>
                <a:gd name="connsiteY9" fmla="*/ 45718 h 470232"/>
                <a:gd name="connsiteX10" fmla="*/ 0 w 428625"/>
                <a:gd name="connsiteY10" fmla="*/ 400382 h 470232"/>
                <a:gd name="connsiteX11" fmla="*/ 0 w 428625"/>
                <a:gd name="connsiteY11" fmla="*/ 413082 h 470232"/>
                <a:gd name="connsiteX12" fmla="*/ 57150 w 428625"/>
                <a:gd name="connsiteY12" fmla="*/ 470232 h 470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28625" h="470232">
                  <a:moveTo>
                    <a:pt x="57150" y="470232"/>
                  </a:moveTo>
                  <a:lnTo>
                    <a:pt x="371475" y="470232"/>
                  </a:lnTo>
                  <a:cubicBezTo>
                    <a:pt x="403038" y="470232"/>
                    <a:pt x="428625" y="444645"/>
                    <a:pt x="428625" y="413082"/>
                  </a:cubicBezTo>
                  <a:lnTo>
                    <a:pt x="428625" y="400382"/>
                  </a:lnTo>
                  <a:lnTo>
                    <a:pt x="346889" y="45718"/>
                  </a:lnTo>
                  <a:lnTo>
                    <a:pt x="346075" y="45718"/>
                  </a:lnTo>
                  <a:lnTo>
                    <a:pt x="346075" y="37406"/>
                  </a:lnTo>
                  <a:cubicBezTo>
                    <a:pt x="346075" y="16747"/>
                    <a:pt x="330344" y="0"/>
                    <a:pt x="310938" y="0"/>
                  </a:cubicBezTo>
                  <a:lnTo>
                    <a:pt x="117687" y="0"/>
                  </a:lnTo>
                  <a:cubicBezTo>
                    <a:pt x="79622" y="7620"/>
                    <a:pt x="88542" y="38098"/>
                    <a:pt x="82550" y="45718"/>
                  </a:cubicBezTo>
                  <a:lnTo>
                    <a:pt x="0" y="400382"/>
                  </a:lnTo>
                  <a:lnTo>
                    <a:pt x="0" y="413082"/>
                  </a:lnTo>
                  <a:cubicBezTo>
                    <a:pt x="0" y="444645"/>
                    <a:pt x="25587" y="470232"/>
                    <a:pt x="57150" y="470232"/>
                  </a:cubicBezTo>
                  <a:close/>
                </a:path>
              </a:pathLst>
            </a:custGeom>
            <a:solidFill>
              <a:srgbClr val="C5C5C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51" name="Träne 50">
              <a:extLst>
                <a:ext uri="{FF2B5EF4-FFF2-40B4-BE49-F238E27FC236}">
                  <a16:creationId xmlns:a16="http://schemas.microsoft.com/office/drawing/2014/main" id="{8DD61E81-E403-40E5-A2CE-2E5299A3FF48}"/>
                </a:ext>
              </a:extLst>
            </p:cNvPr>
            <p:cNvSpPr>
              <a:spLocks noChangeAspect="1"/>
            </p:cNvSpPr>
            <p:nvPr/>
          </p:nvSpPr>
          <p:spPr>
            <a:xfrm rot="18874714">
              <a:off x="2772664" y="3863018"/>
              <a:ext cx="144000" cy="144000"/>
            </a:xfrm>
            <a:prstGeom prst="teardrop">
              <a:avLst>
                <a:gd name="adj" fmla="val 162313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Träne 51">
              <a:extLst>
                <a:ext uri="{FF2B5EF4-FFF2-40B4-BE49-F238E27FC236}">
                  <a16:creationId xmlns:a16="http://schemas.microsoft.com/office/drawing/2014/main" id="{CB312345-EB15-4C89-96D1-1FF6B2944DF3}"/>
                </a:ext>
              </a:extLst>
            </p:cNvPr>
            <p:cNvSpPr>
              <a:spLocks noChangeAspect="1"/>
            </p:cNvSpPr>
            <p:nvPr/>
          </p:nvSpPr>
          <p:spPr>
            <a:xfrm rot="18874714">
              <a:off x="2925064" y="4015418"/>
              <a:ext cx="144000" cy="144000"/>
            </a:xfrm>
            <a:prstGeom prst="teardrop">
              <a:avLst>
                <a:gd name="adj" fmla="val 162313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Träne 52">
              <a:extLst>
                <a:ext uri="{FF2B5EF4-FFF2-40B4-BE49-F238E27FC236}">
                  <a16:creationId xmlns:a16="http://schemas.microsoft.com/office/drawing/2014/main" id="{B445C25C-6BC4-4CC7-8966-A199CA0D4023}"/>
                </a:ext>
              </a:extLst>
            </p:cNvPr>
            <p:cNvSpPr>
              <a:spLocks noChangeAspect="1"/>
            </p:cNvSpPr>
            <p:nvPr/>
          </p:nvSpPr>
          <p:spPr>
            <a:xfrm rot="18874714">
              <a:off x="2823242" y="4262427"/>
              <a:ext cx="144000" cy="144000"/>
            </a:xfrm>
            <a:prstGeom prst="teardrop">
              <a:avLst>
                <a:gd name="adj" fmla="val 162313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Träne 53">
              <a:extLst>
                <a:ext uri="{FF2B5EF4-FFF2-40B4-BE49-F238E27FC236}">
                  <a16:creationId xmlns:a16="http://schemas.microsoft.com/office/drawing/2014/main" id="{AB6AE2C3-AF9E-4F9D-BC74-57D18357CDA0}"/>
                </a:ext>
              </a:extLst>
            </p:cNvPr>
            <p:cNvSpPr>
              <a:spLocks noChangeAspect="1"/>
            </p:cNvSpPr>
            <p:nvPr/>
          </p:nvSpPr>
          <p:spPr>
            <a:xfrm rot="18874714">
              <a:off x="2975642" y="4414827"/>
              <a:ext cx="144000" cy="144000"/>
            </a:xfrm>
            <a:prstGeom prst="teardrop">
              <a:avLst>
                <a:gd name="adj" fmla="val 162313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04873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5C4C25CE-FB9A-4A78-9B16-09CD3165658D}"/>
              </a:ext>
            </a:extLst>
          </p:cNvPr>
          <p:cNvGrpSpPr/>
          <p:nvPr/>
        </p:nvGrpSpPr>
        <p:grpSpPr>
          <a:xfrm>
            <a:off x="609601" y="634085"/>
            <a:ext cx="8821782" cy="4965526"/>
            <a:chOff x="609601" y="634085"/>
            <a:chExt cx="8821782" cy="4965526"/>
          </a:xfrm>
        </p:grpSpPr>
        <p:sp>
          <p:nvSpPr>
            <p:cNvPr id="4" name="Freihandform: Form 3">
              <a:extLst>
                <a:ext uri="{FF2B5EF4-FFF2-40B4-BE49-F238E27FC236}">
                  <a16:creationId xmlns:a16="http://schemas.microsoft.com/office/drawing/2014/main" id="{A3D1E55C-0C11-4108-BE75-BFAC0C8233E3}"/>
                </a:ext>
              </a:extLst>
            </p:cNvPr>
            <p:cNvSpPr/>
            <p:nvPr/>
          </p:nvSpPr>
          <p:spPr>
            <a:xfrm>
              <a:off x="618309" y="1495688"/>
              <a:ext cx="8813074" cy="4103923"/>
            </a:xfrm>
            <a:custGeom>
              <a:avLst/>
              <a:gdLst>
                <a:gd name="connsiteX0" fmla="*/ 206214 w 9174774"/>
                <a:gd name="connsiteY0" fmla="*/ 4444652 h 4943239"/>
                <a:gd name="connsiteX1" fmla="*/ 9019288 w 9174774"/>
                <a:gd name="connsiteY1" fmla="*/ 4453360 h 4943239"/>
                <a:gd name="connsiteX2" fmla="*/ 5631654 w 9174774"/>
                <a:gd name="connsiteY2" fmla="*/ 490960 h 4943239"/>
                <a:gd name="connsiteX3" fmla="*/ 3019082 w 9174774"/>
                <a:gd name="connsiteY3" fmla="*/ 499669 h 4943239"/>
                <a:gd name="connsiteX4" fmla="*/ 206214 w 9174774"/>
                <a:gd name="connsiteY4" fmla="*/ 4444652 h 4943239"/>
                <a:gd name="connsiteX0" fmla="*/ 206214 w 9174774"/>
                <a:gd name="connsiteY0" fmla="*/ 4444652 h 4943239"/>
                <a:gd name="connsiteX1" fmla="*/ 9019288 w 9174774"/>
                <a:gd name="connsiteY1" fmla="*/ 4453360 h 4943239"/>
                <a:gd name="connsiteX2" fmla="*/ 5631654 w 9174774"/>
                <a:gd name="connsiteY2" fmla="*/ 490960 h 4943239"/>
                <a:gd name="connsiteX3" fmla="*/ 3019082 w 9174774"/>
                <a:gd name="connsiteY3" fmla="*/ 499669 h 4943239"/>
                <a:gd name="connsiteX4" fmla="*/ 206214 w 9174774"/>
                <a:gd name="connsiteY4" fmla="*/ 4444652 h 4943239"/>
                <a:gd name="connsiteX0" fmla="*/ 206214 w 9174774"/>
                <a:gd name="connsiteY0" fmla="*/ 4444652 h 4741455"/>
                <a:gd name="connsiteX1" fmla="*/ 9019288 w 9174774"/>
                <a:gd name="connsiteY1" fmla="*/ 4453360 h 4741455"/>
                <a:gd name="connsiteX2" fmla="*/ 5631654 w 9174774"/>
                <a:gd name="connsiteY2" fmla="*/ 490960 h 4741455"/>
                <a:gd name="connsiteX3" fmla="*/ 3019082 w 9174774"/>
                <a:gd name="connsiteY3" fmla="*/ 499669 h 4741455"/>
                <a:gd name="connsiteX4" fmla="*/ 206214 w 9174774"/>
                <a:gd name="connsiteY4" fmla="*/ 4444652 h 4741455"/>
                <a:gd name="connsiteX0" fmla="*/ 206214 w 9174774"/>
                <a:gd name="connsiteY0" fmla="*/ 4444652 h 4741455"/>
                <a:gd name="connsiteX1" fmla="*/ 9019288 w 9174774"/>
                <a:gd name="connsiteY1" fmla="*/ 4453360 h 4741455"/>
                <a:gd name="connsiteX2" fmla="*/ 5631654 w 9174774"/>
                <a:gd name="connsiteY2" fmla="*/ 490960 h 4741455"/>
                <a:gd name="connsiteX3" fmla="*/ 3019082 w 9174774"/>
                <a:gd name="connsiteY3" fmla="*/ 499669 h 4741455"/>
                <a:gd name="connsiteX4" fmla="*/ 206214 w 9174774"/>
                <a:gd name="connsiteY4" fmla="*/ 4444652 h 4741455"/>
                <a:gd name="connsiteX0" fmla="*/ 206214 w 9174774"/>
                <a:gd name="connsiteY0" fmla="*/ 4444652 h 4453360"/>
                <a:gd name="connsiteX1" fmla="*/ 9019288 w 9174774"/>
                <a:gd name="connsiteY1" fmla="*/ 4453360 h 4453360"/>
                <a:gd name="connsiteX2" fmla="*/ 5631654 w 9174774"/>
                <a:gd name="connsiteY2" fmla="*/ 490960 h 4453360"/>
                <a:gd name="connsiteX3" fmla="*/ 3019082 w 9174774"/>
                <a:gd name="connsiteY3" fmla="*/ 499669 h 4453360"/>
                <a:gd name="connsiteX4" fmla="*/ 206214 w 9174774"/>
                <a:gd name="connsiteY4" fmla="*/ 4444652 h 4453360"/>
                <a:gd name="connsiteX0" fmla="*/ 206214 w 9019288"/>
                <a:gd name="connsiteY0" fmla="*/ 4444652 h 4453360"/>
                <a:gd name="connsiteX1" fmla="*/ 9019288 w 9019288"/>
                <a:gd name="connsiteY1" fmla="*/ 4453360 h 4453360"/>
                <a:gd name="connsiteX2" fmla="*/ 5631654 w 9019288"/>
                <a:gd name="connsiteY2" fmla="*/ 490960 h 4453360"/>
                <a:gd name="connsiteX3" fmla="*/ 3019082 w 9019288"/>
                <a:gd name="connsiteY3" fmla="*/ 499669 h 4453360"/>
                <a:gd name="connsiteX4" fmla="*/ 206214 w 9019288"/>
                <a:gd name="connsiteY4" fmla="*/ 4444652 h 4453360"/>
                <a:gd name="connsiteX0" fmla="*/ 206214 w 9019288"/>
                <a:gd name="connsiteY0" fmla="*/ 4444652 h 4453360"/>
                <a:gd name="connsiteX1" fmla="*/ 9019288 w 9019288"/>
                <a:gd name="connsiteY1" fmla="*/ 4453360 h 4453360"/>
                <a:gd name="connsiteX2" fmla="*/ 5631654 w 9019288"/>
                <a:gd name="connsiteY2" fmla="*/ 490960 h 4453360"/>
                <a:gd name="connsiteX3" fmla="*/ 3019082 w 9019288"/>
                <a:gd name="connsiteY3" fmla="*/ 499669 h 4453360"/>
                <a:gd name="connsiteX4" fmla="*/ 206214 w 9019288"/>
                <a:gd name="connsiteY4" fmla="*/ 4444652 h 4453360"/>
                <a:gd name="connsiteX0" fmla="*/ 206214 w 9019288"/>
                <a:gd name="connsiteY0" fmla="*/ 4288601 h 4297309"/>
                <a:gd name="connsiteX1" fmla="*/ 9019288 w 9019288"/>
                <a:gd name="connsiteY1" fmla="*/ 4297309 h 4297309"/>
                <a:gd name="connsiteX2" fmla="*/ 5631654 w 9019288"/>
                <a:gd name="connsiteY2" fmla="*/ 334909 h 4297309"/>
                <a:gd name="connsiteX3" fmla="*/ 3019082 w 9019288"/>
                <a:gd name="connsiteY3" fmla="*/ 343618 h 4297309"/>
                <a:gd name="connsiteX4" fmla="*/ 206214 w 9019288"/>
                <a:gd name="connsiteY4" fmla="*/ 4288601 h 4297309"/>
                <a:gd name="connsiteX0" fmla="*/ 202154 w 9015228"/>
                <a:gd name="connsiteY0" fmla="*/ 4095215 h 4103923"/>
                <a:gd name="connsiteX1" fmla="*/ 9015228 w 9015228"/>
                <a:gd name="connsiteY1" fmla="*/ 4103923 h 4103923"/>
                <a:gd name="connsiteX2" fmla="*/ 5627594 w 9015228"/>
                <a:gd name="connsiteY2" fmla="*/ 141523 h 4103923"/>
                <a:gd name="connsiteX3" fmla="*/ 3015022 w 9015228"/>
                <a:gd name="connsiteY3" fmla="*/ 150232 h 4103923"/>
                <a:gd name="connsiteX4" fmla="*/ 202154 w 9015228"/>
                <a:gd name="connsiteY4" fmla="*/ 4095215 h 4103923"/>
                <a:gd name="connsiteX0" fmla="*/ 202154 w 9015228"/>
                <a:gd name="connsiteY0" fmla="*/ 4095215 h 4103923"/>
                <a:gd name="connsiteX1" fmla="*/ 9015228 w 9015228"/>
                <a:gd name="connsiteY1" fmla="*/ 4103923 h 4103923"/>
                <a:gd name="connsiteX2" fmla="*/ 5627594 w 9015228"/>
                <a:gd name="connsiteY2" fmla="*/ 141523 h 4103923"/>
                <a:gd name="connsiteX3" fmla="*/ 3015022 w 9015228"/>
                <a:gd name="connsiteY3" fmla="*/ 150232 h 4103923"/>
                <a:gd name="connsiteX4" fmla="*/ 202154 w 9015228"/>
                <a:gd name="connsiteY4" fmla="*/ 4095215 h 4103923"/>
                <a:gd name="connsiteX0" fmla="*/ 197812 w 9010886"/>
                <a:gd name="connsiteY0" fmla="*/ 4095215 h 4103923"/>
                <a:gd name="connsiteX1" fmla="*/ 9010886 w 9010886"/>
                <a:gd name="connsiteY1" fmla="*/ 4103923 h 4103923"/>
                <a:gd name="connsiteX2" fmla="*/ 5623252 w 9010886"/>
                <a:gd name="connsiteY2" fmla="*/ 141523 h 4103923"/>
                <a:gd name="connsiteX3" fmla="*/ 3010680 w 9010886"/>
                <a:gd name="connsiteY3" fmla="*/ 150232 h 4103923"/>
                <a:gd name="connsiteX4" fmla="*/ 197812 w 9010886"/>
                <a:gd name="connsiteY4" fmla="*/ 4095215 h 4103923"/>
                <a:gd name="connsiteX0" fmla="*/ 0 w 8813074"/>
                <a:gd name="connsiteY0" fmla="*/ 4095215 h 4103923"/>
                <a:gd name="connsiteX1" fmla="*/ 8813074 w 8813074"/>
                <a:gd name="connsiteY1" fmla="*/ 4103923 h 4103923"/>
                <a:gd name="connsiteX2" fmla="*/ 5425440 w 8813074"/>
                <a:gd name="connsiteY2" fmla="*/ 141523 h 4103923"/>
                <a:gd name="connsiteX3" fmla="*/ 2812868 w 8813074"/>
                <a:gd name="connsiteY3" fmla="*/ 150232 h 4103923"/>
                <a:gd name="connsiteX4" fmla="*/ 0 w 8813074"/>
                <a:gd name="connsiteY4" fmla="*/ 4095215 h 4103923"/>
                <a:gd name="connsiteX0" fmla="*/ 0 w 8813074"/>
                <a:gd name="connsiteY0" fmla="*/ 4095215 h 4103923"/>
                <a:gd name="connsiteX1" fmla="*/ 8813074 w 8813074"/>
                <a:gd name="connsiteY1" fmla="*/ 4103923 h 4103923"/>
                <a:gd name="connsiteX2" fmla="*/ 5425440 w 8813074"/>
                <a:gd name="connsiteY2" fmla="*/ 141523 h 4103923"/>
                <a:gd name="connsiteX3" fmla="*/ 2812868 w 8813074"/>
                <a:gd name="connsiteY3" fmla="*/ 150232 h 4103923"/>
                <a:gd name="connsiteX4" fmla="*/ 0 w 8813074"/>
                <a:gd name="connsiteY4" fmla="*/ 4095215 h 4103923"/>
                <a:gd name="connsiteX0" fmla="*/ 0 w 8813074"/>
                <a:gd name="connsiteY0" fmla="*/ 4095215 h 4103923"/>
                <a:gd name="connsiteX1" fmla="*/ 8813074 w 8813074"/>
                <a:gd name="connsiteY1" fmla="*/ 4103923 h 4103923"/>
                <a:gd name="connsiteX2" fmla="*/ 5425440 w 8813074"/>
                <a:gd name="connsiteY2" fmla="*/ 141523 h 4103923"/>
                <a:gd name="connsiteX3" fmla="*/ 2812868 w 8813074"/>
                <a:gd name="connsiteY3" fmla="*/ 150232 h 4103923"/>
                <a:gd name="connsiteX4" fmla="*/ 0 w 8813074"/>
                <a:gd name="connsiteY4" fmla="*/ 4095215 h 4103923"/>
                <a:gd name="connsiteX0" fmla="*/ 0 w 8813074"/>
                <a:gd name="connsiteY0" fmla="*/ 4095215 h 4103923"/>
                <a:gd name="connsiteX1" fmla="*/ 8813074 w 8813074"/>
                <a:gd name="connsiteY1" fmla="*/ 4103923 h 4103923"/>
                <a:gd name="connsiteX2" fmla="*/ 5425440 w 8813074"/>
                <a:gd name="connsiteY2" fmla="*/ 141523 h 4103923"/>
                <a:gd name="connsiteX3" fmla="*/ 2812868 w 8813074"/>
                <a:gd name="connsiteY3" fmla="*/ 150232 h 4103923"/>
                <a:gd name="connsiteX4" fmla="*/ 0 w 8813074"/>
                <a:gd name="connsiteY4" fmla="*/ 4095215 h 4103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13074" h="4103923">
                  <a:moveTo>
                    <a:pt x="0" y="4095215"/>
                  </a:moveTo>
                  <a:lnTo>
                    <a:pt x="8813074" y="4103923"/>
                  </a:lnTo>
                  <a:cubicBezTo>
                    <a:pt x="8123645" y="2408653"/>
                    <a:pt x="6660606" y="338917"/>
                    <a:pt x="5425440" y="141523"/>
                  </a:cubicBezTo>
                  <a:cubicBezTo>
                    <a:pt x="4181566" y="-47163"/>
                    <a:pt x="3632924" y="-50066"/>
                    <a:pt x="2812868" y="150232"/>
                  </a:cubicBezTo>
                  <a:cubicBezTo>
                    <a:pt x="1592218" y="394074"/>
                    <a:pt x="820058" y="3122758"/>
                    <a:pt x="0" y="4095215"/>
                  </a:cubicBezTo>
                  <a:close/>
                </a:path>
              </a:pathLst>
            </a:custGeom>
            <a:solidFill>
              <a:srgbClr val="99663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/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32AE6ECE-60B0-4FC1-B6E1-487DCE522109}"/>
                </a:ext>
              </a:extLst>
            </p:cNvPr>
            <p:cNvSpPr/>
            <p:nvPr/>
          </p:nvSpPr>
          <p:spPr>
            <a:xfrm>
              <a:off x="609601" y="4429013"/>
              <a:ext cx="4843412" cy="1170598"/>
            </a:xfrm>
            <a:custGeom>
              <a:avLst/>
              <a:gdLst>
                <a:gd name="connsiteX0" fmla="*/ 3791100 w 4835100"/>
                <a:gd name="connsiteY0" fmla="*/ 0 h 1170514"/>
                <a:gd name="connsiteX1" fmla="*/ 4511100 w 4835100"/>
                <a:gd name="connsiteY1" fmla="*/ 0 h 1170514"/>
                <a:gd name="connsiteX2" fmla="*/ 4835100 w 4835100"/>
                <a:gd name="connsiteY2" fmla="*/ 324000 h 1170514"/>
                <a:gd name="connsiteX3" fmla="*/ 4835100 w 4835100"/>
                <a:gd name="connsiteY3" fmla="*/ 648000 h 1170514"/>
                <a:gd name="connsiteX4" fmla="*/ 4537166 w 4835100"/>
                <a:gd name="connsiteY4" fmla="*/ 648000 h 1170514"/>
                <a:gd name="connsiteX5" fmla="*/ 4537166 w 4835100"/>
                <a:gd name="connsiteY5" fmla="*/ 1170514 h 1170514"/>
                <a:gd name="connsiteX6" fmla="*/ 0 w 4835100"/>
                <a:gd name="connsiteY6" fmla="*/ 1170514 h 1170514"/>
                <a:gd name="connsiteX7" fmla="*/ 365760 w 4835100"/>
                <a:gd name="connsiteY7" fmla="*/ 648000 h 1170514"/>
                <a:gd name="connsiteX8" fmla="*/ 3467100 w 4835100"/>
                <a:gd name="connsiteY8" fmla="*/ 648000 h 1170514"/>
                <a:gd name="connsiteX9" fmla="*/ 3467100 w 4835100"/>
                <a:gd name="connsiteY9" fmla="*/ 324000 h 1170514"/>
                <a:gd name="connsiteX10" fmla="*/ 3791100 w 4835100"/>
                <a:gd name="connsiteY10" fmla="*/ 0 h 1170514"/>
                <a:gd name="connsiteX0" fmla="*/ 3791100 w 4835100"/>
                <a:gd name="connsiteY0" fmla="*/ 0 h 1170514"/>
                <a:gd name="connsiteX1" fmla="*/ 4511100 w 4835100"/>
                <a:gd name="connsiteY1" fmla="*/ 0 h 1170514"/>
                <a:gd name="connsiteX2" fmla="*/ 4835100 w 4835100"/>
                <a:gd name="connsiteY2" fmla="*/ 324000 h 1170514"/>
                <a:gd name="connsiteX3" fmla="*/ 4835100 w 4835100"/>
                <a:gd name="connsiteY3" fmla="*/ 648000 h 1170514"/>
                <a:gd name="connsiteX4" fmla="*/ 4537166 w 4835100"/>
                <a:gd name="connsiteY4" fmla="*/ 648000 h 1170514"/>
                <a:gd name="connsiteX5" fmla="*/ 4537166 w 4835100"/>
                <a:gd name="connsiteY5" fmla="*/ 1170514 h 1170514"/>
                <a:gd name="connsiteX6" fmla="*/ 0 w 4835100"/>
                <a:gd name="connsiteY6" fmla="*/ 1170514 h 1170514"/>
                <a:gd name="connsiteX7" fmla="*/ 365760 w 4835100"/>
                <a:gd name="connsiteY7" fmla="*/ 648000 h 1170514"/>
                <a:gd name="connsiteX8" fmla="*/ 3467100 w 4835100"/>
                <a:gd name="connsiteY8" fmla="*/ 648000 h 1170514"/>
                <a:gd name="connsiteX9" fmla="*/ 3467100 w 4835100"/>
                <a:gd name="connsiteY9" fmla="*/ 324000 h 1170514"/>
                <a:gd name="connsiteX10" fmla="*/ 3791100 w 4835100"/>
                <a:gd name="connsiteY10" fmla="*/ 0 h 1170514"/>
                <a:gd name="connsiteX0" fmla="*/ 3791100 w 4841431"/>
                <a:gd name="connsiteY0" fmla="*/ 84 h 1170598"/>
                <a:gd name="connsiteX1" fmla="*/ 4511100 w 4841431"/>
                <a:gd name="connsiteY1" fmla="*/ 84 h 1170598"/>
                <a:gd name="connsiteX2" fmla="*/ 4835100 w 4841431"/>
                <a:gd name="connsiteY2" fmla="*/ 324084 h 1170598"/>
                <a:gd name="connsiteX3" fmla="*/ 4835100 w 4841431"/>
                <a:gd name="connsiteY3" fmla="*/ 648084 h 1170598"/>
                <a:gd name="connsiteX4" fmla="*/ 4537166 w 4841431"/>
                <a:gd name="connsiteY4" fmla="*/ 648084 h 1170598"/>
                <a:gd name="connsiteX5" fmla="*/ 4537166 w 4841431"/>
                <a:gd name="connsiteY5" fmla="*/ 1170598 h 1170598"/>
                <a:gd name="connsiteX6" fmla="*/ 0 w 4841431"/>
                <a:gd name="connsiteY6" fmla="*/ 1170598 h 1170598"/>
                <a:gd name="connsiteX7" fmla="*/ 365760 w 4841431"/>
                <a:gd name="connsiteY7" fmla="*/ 648084 h 1170598"/>
                <a:gd name="connsiteX8" fmla="*/ 3467100 w 4841431"/>
                <a:gd name="connsiteY8" fmla="*/ 648084 h 1170598"/>
                <a:gd name="connsiteX9" fmla="*/ 3467100 w 4841431"/>
                <a:gd name="connsiteY9" fmla="*/ 324084 h 1170598"/>
                <a:gd name="connsiteX10" fmla="*/ 3791100 w 4841431"/>
                <a:gd name="connsiteY10" fmla="*/ 84 h 1170598"/>
                <a:gd name="connsiteX0" fmla="*/ 3791100 w 4843412"/>
                <a:gd name="connsiteY0" fmla="*/ 84 h 1170598"/>
                <a:gd name="connsiteX1" fmla="*/ 4511100 w 4843412"/>
                <a:gd name="connsiteY1" fmla="*/ 84 h 1170598"/>
                <a:gd name="connsiteX2" fmla="*/ 4835100 w 4843412"/>
                <a:gd name="connsiteY2" fmla="*/ 324084 h 1170598"/>
                <a:gd name="connsiteX3" fmla="*/ 4843412 w 4843412"/>
                <a:gd name="connsiteY3" fmla="*/ 648084 h 1170598"/>
                <a:gd name="connsiteX4" fmla="*/ 4537166 w 4843412"/>
                <a:gd name="connsiteY4" fmla="*/ 648084 h 1170598"/>
                <a:gd name="connsiteX5" fmla="*/ 4537166 w 4843412"/>
                <a:gd name="connsiteY5" fmla="*/ 1170598 h 1170598"/>
                <a:gd name="connsiteX6" fmla="*/ 0 w 4843412"/>
                <a:gd name="connsiteY6" fmla="*/ 1170598 h 1170598"/>
                <a:gd name="connsiteX7" fmla="*/ 365760 w 4843412"/>
                <a:gd name="connsiteY7" fmla="*/ 648084 h 1170598"/>
                <a:gd name="connsiteX8" fmla="*/ 3467100 w 4843412"/>
                <a:gd name="connsiteY8" fmla="*/ 648084 h 1170598"/>
                <a:gd name="connsiteX9" fmla="*/ 3467100 w 4843412"/>
                <a:gd name="connsiteY9" fmla="*/ 324084 h 1170598"/>
                <a:gd name="connsiteX10" fmla="*/ 3791100 w 4843412"/>
                <a:gd name="connsiteY10" fmla="*/ 84 h 117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843412" h="1170598">
                  <a:moveTo>
                    <a:pt x="3791100" y="84"/>
                  </a:moveTo>
                  <a:lnTo>
                    <a:pt x="4511100" y="84"/>
                  </a:lnTo>
                  <a:cubicBezTo>
                    <a:pt x="4914483" y="-4073"/>
                    <a:pt x="4835100" y="145144"/>
                    <a:pt x="4835100" y="324084"/>
                  </a:cubicBezTo>
                  <a:lnTo>
                    <a:pt x="4843412" y="648084"/>
                  </a:lnTo>
                  <a:lnTo>
                    <a:pt x="4537166" y="648084"/>
                  </a:lnTo>
                  <a:lnTo>
                    <a:pt x="4537166" y="1170598"/>
                  </a:lnTo>
                  <a:lnTo>
                    <a:pt x="0" y="1170598"/>
                  </a:lnTo>
                  <a:lnTo>
                    <a:pt x="365760" y="648084"/>
                  </a:lnTo>
                  <a:lnTo>
                    <a:pt x="3467100" y="648084"/>
                  </a:lnTo>
                  <a:lnTo>
                    <a:pt x="3467100" y="324084"/>
                  </a:lnTo>
                  <a:cubicBezTo>
                    <a:pt x="3467100" y="145144"/>
                    <a:pt x="3433436" y="8396"/>
                    <a:pt x="3791100" y="84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/>
            </a:p>
          </p:txBody>
        </p:sp>
        <p:sp>
          <p:nvSpPr>
            <p:cNvPr id="68" name="Freihandform: Form 67">
              <a:extLst>
                <a:ext uri="{FF2B5EF4-FFF2-40B4-BE49-F238E27FC236}">
                  <a16:creationId xmlns:a16="http://schemas.microsoft.com/office/drawing/2014/main" id="{A83A9B48-DFB6-44F0-A0E4-EC8D36E69A08}"/>
                </a:ext>
              </a:extLst>
            </p:cNvPr>
            <p:cNvSpPr/>
            <p:nvPr/>
          </p:nvSpPr>
          <p:spPr>
            <a:xfrm>
              <a:off x="3253376" y="1467993"/>
              <a:ext cx="3080790" cy="2770053"/>
            </a:xfrm>
            <a:custGeom>
              <a:avLst/>
              <a:gdLst>
                <a:gd name="connsiteX0" fmla="*/ 39326 w 2911226"/>
                <a:gd name="connsiteY0" fmla="*/ 281489 h 2867995"/>
                <a:gd name="connsiteX1" fmla="*/ 1336903 w 2911226"/>
                <a:gd name="connsiteY1" fmla="*/ 2867935 h 2867995"/>
                <a:gd name="connsiteX2" fmla="*/ 2887029 w 2911226"/>
                <a:gd name="connsiteY2" fmla="*/ 359866 h 2867995"/>
                <a:gd name="connsiteX3" fmla="*/ 39326 w 2911226"/>
                <a:gd name="connsiteY3" fmla="*/ 281489 h 2867995"/>
                <a:gd name="connsiteX0" fmla="*/ 39326 w 2970483"/>
                <a:gd name="connsiteY0" fmla="*/ 188812 h 2775310"/>
                <a:gd name="connsiteX1" fmla="*/ 1336903 w 2970483"/>
                <a:gd name="connsiteY1" fmla="*/ 2775258 h 2775310"/>
                <a:gd name="connsiteX2" fmla="*/ 2887029 w 2970483"/>
                <a:gd name="connsiteY2" fmla="*/ 267189 h 2775310"/>
                <a:gd name="connsiteX3" fmla="*/ 39326 w 2970483"/>
                <a:gd name="connsiteY3" fmla="*/ 188812 h 2775310"/>
                <a:gd name="connsiteX0" fmla="*/ 128769 w 3059926"/>
                <a:gd name="connsiteY0" fmla="*/ 107532 h 2694030"/>
                <a:gd name="connsiteX1" fmla="*/ 1426346 w 3059926"/>
                <a:gd name="connsiteY1" fmla="*/ 2693978 h 2694030"/>
                <a:gd name="connsiteX2" fmla="*/ 2976472 w 3059926"/>
                <a:gd name="connsiteY2" fmla="*/ 185909 h 2694030"/>
                <a:gd name="connsiteX3" fmla="*/ 128769 w 3059926"/>
                <a:gd name="connsiteY3" fmla="*/ 107532 h 2694030"/>
                <a:gd name="connsiteX0" fmla="*/ 128769 w 3000669"/>
                <a:gd name="connsiteY0" fmla="*/ 241836 h 2764732"/>
                <a:gd name="connsiteX1" fmla="*/ 1426346 w 3000669"/>
                <a:gd name="connsiteY1" fmla="*/ 2764672 h 2764732"/>
                <a:gd name="connsiteX2" fmla="*/ 2976472 w 3000669"/>
                <a:gd name="connsiteY2" fmla="*/ 256603 h 2764732"/>
                <a:gd name="connsiteX3" fmla="*/ 128769 w 3000669"/>
                <a:gd name="connsiteY3" fmla="*/ 241836 h 2764732"/>
                <a:gd name="connsiteX0" fmla="*/ 128769 w 3000669"/>
                <a:gd name="connsiteY0" fmla="*/ 241836 h 2764732"/>
                <a:gd name="connsiteX1" fmla="*/ 1426346 w 3000669"/>
                <a:gd name="connsiteY1" fmla="*/ 2764672 h 2764732"/>
                <a:gd name="connsiteX2" fmla="*/ 2976472 w 3000669"/>
                <a:gd name="connsiteY2" fmla="*/ 256603 h 2764732"/>
                <a:gd name="connsiteX3" fmla="*/ 128769 w 3000669"/>
                <a:gd name="connsiteY3" fmla="*/ 241836 h 2764732"/>
                <a:gd name="connsiteX0" fmla="*/ 128769 w 3000669"/>
                <a:gd name="connsiteY0" fmla="*/ 142704 h 2665600"/>
                <a:gd name="connsiteX1" fmla="*/ 1426346 w 3000669"/>
                <a:gd name="connsiteY1" fmla="*/ 2665540 h 2665600"/>
                <a:gd name="connsiteX2" fmla="*/ 2976472 w 3000669"/>
                <a:gd name="connsiteY2" fmla="*/ 157471 h 2665600"/>
                <a:gd name="connsiteX3" fmla="*/ 128769 w 3000669"/>
                <a:gd name="connsiteY3" fmla="*/ 142704 h 2665600"/>
                <a:gd name="connsiteX0" fmla="*/ 128769 w 3000669"/>
                <a:gd name="connsiteY0" fmla="*/ 142704 h 2665600"/>
                <a:gd name="connsiteX1" fmla="*/ 1426346 w 3000669"/>
                <a:gd name="connsiteY1" fmla="*/ 2665540 h 2665600"/>
                <a:gd name="connsiteX2" fmla="*/ 2976472 w 3000669"/>
                <a:gd name="connsiteY2" fmla="*/ 157471 h 2665600"/>
                <a:gd name="connsiteX3" fmla="*/ 128769 w 3000669"/>
                <a:gd name="connsiteY3" fmla="*/ 142704 h 2665600"/>
                <a:gd name="connsiteX0" fmla="*/ 128769 w 3000669"/>
                <a:gd name="connsiteY0" fmla="*/ 142704 h 2665600"/>
                <a:gd name="connsiteX1" fmla="*/ 1426346 w 3000669"/>
                <a:gd name="connsiteY1" fmla="*/ 2665540 h 2665600"/>
                <a:gd name="connsiteX2" fmla="*/ 2976472 w 3000669"/>
                <a:gd name="connsiteY2" fmla="*/ 157471 h 2665600"/>
                <a:gd name="connsiteX3" fmla="*/ 128769 w 3000669"/>
                <a:gd name="connsiteY3" fmla="*/ 142704 h 2665600"/>
                <a:gd name="connsiteX0" fmla="*/ 128769 w 3000669"/>
                <a:gd name="connsiteY0" fmla="*/ 172941 h 2695837"/>
                <a:gd name="connsiteX1" fmla="*/ 1426346 w 3000669"/>
                <a:gd name="connsiteY1" fmla="*/ 2695777 h 2695837"/>
                <a:gd name="connsiteX2" fmla="*/ 2976472 w 3000669"/>
                <a:gd name="connsiteY2" fmla="*/ 187708 h 2695837"/>
                <a:gd name="connsiteX3" fmla="*/ 128769 w 3000669"/>
                <a:gd name="connsiteY3" fmla="*/ 172941 h 2695837"/>
                <a:gd name="connsiteX0" fmla="*/ 58464 w 2930364"/>
                <a:gd name="connsiteY0" fmla="*/ 172941 h 2695837"/>
                <a:gd name="connsiteX1" fmla="*/ 1356041 w 2930364"/>
                <a:gd name="connsiteY1" fmla="*/ 2695777 h 2695837"/>
                <a:gd name="connsiteX2" fmla="*/ 2906167 w 2930364"/>
                <a:gd name="connsiteY2" fmla="*/ 187708 h 2695837"/>
                <a:gd name="connsiteX3" fmla="*/ 58464 w 2930364"/>
                <a:gd name="connsiteY3" fmla="*/ 172941 h 2695837"/>
                <a:gd name="connsiteX0" fmla="*/ 58464 w 2950897"/>
                <a:gd name="connsiteY0" fmla="*/ 172941 h 2695777"/>
                <a:gd name="connsiteX1" fmla="*/ 1356041 w 2950897"/>
                <a:gd name="connsiteY1" fmla="*/ 2695777 h 2695777"/>
                <a:gd name="connsiteX2" fmla="*/ 2906167 w 2950897"/>
                <a:gd name="connsiteY2" fmla="*/ 187708 h 2695777"/>
                <a:gd name="connsiteX3" fmla="*/ 58464 w 2950897"/>
                <a:gd name="connsiteY3" fmla="*/ 172941 h 2695777"/>
                <a:gd name="connsiteX0" fmla="*/ 81787 w 2974220"/>
                <a:gd name="connsiteY0" fmla="*/ 172941 h 2696045"/>
                <a:gd name="connsiteX1" fmla="*/ 1379364 w 2974220"/>
                <a:gd name="connsiteY1" fmla="*/ 2695777 h 2696045"/>
                <a:gd name="connsiteX2" fmla="*/ 2929490 w 2974220"/>
                <a:gd name="connsiteY2" fmla="*/ 187708 h 2696045"/>
                <a:gd name="connsiteX3" fmla="*/ 81787 w 2974220"/>
                <a:gd name="connsiteY3" fmla="*/ 172941 h 2696045"/>
                <a:gd name="connsiteX0" fmla="*/ 138858 w 3015202"/>
                <a:gd name="connsiteY0" fmla="*/ 172941 h 2747720"/>
                <a:gd name="connsiteX1" fmla="*/ 971283 w 3015202"/>
                <a:gd name="connsiteY1" fmla="*/ 2747461 h 2747720"/>
                <a:gd name="connsiteX2" fmla="*/ 2986561 w 3015202"/>
                <a:gd name="connsiteY2" fmla="*/ 187708 h 2747720"/>
                <a:gd name="connsiteX3" fmla="*/ 138858 w 3015202"/>
                <a:gd name="connsiteY3" fmla="*/ 172941 h 2747720"/>
                <a:gd name="connsiteX0" fmla="*/ 95989 w 2972333"/>
                <a:gd name="connsiteY0" fmla="*/ 172941 h 2747461"/>
                <a:gd name="connsiteX1" fmla="*/ 928414 w 2972333"/>
                <a:gd name="connsiteY1" fmla="*/ 2747461 h 2747461"/>
                <a:gd name="connsiteX2" fmla="*/ 2943692 w 2972333"/>
                <a:gd name="connsiteY2" fmla="*/ 187708 h 2747461"/>
                <a:gd name="connsiteX3" fmla="*/ 95989 w 2972333"/>
                <a:gd name="connsiteY3" fmla="*/ 172941 h 2747461"/>
                <a:gd name="connsiteX0" fmla="*/ 110804 w 2984601"/>
                <a:gd name="connsiteY0" fmla="*/ 172941 h 2783242"/>
                <a:gd name="connsiteX1" fmla="*/ 819984 w 2984601"/>
                <a:gd name="connsiteY1" fmla="*/ 2783242 h 2783242"/>
                <a:gd name="connsiteX2" fmla="*/ 2958507 w 2984601"/>
                <a:gd name="connsiteY2" fmla="*/ 187708 h 2783242"/>
                <a:gd name="connsiteX3" fmla="*/ 110804 w 2984601"/>
                <a:gd name="connsiteY3" fmla="*/ 172941 h 2783242"/>
                <a:gd name="connsiteX0" fmla="*/ 110804 w 3015849"/>
                <a:gd name="connsiteY0" fmla="*/ 172941 h 2893294"/>
                <a:gd name="connsiteX1" fmla="*/ 819984 w 3015849"/>
                <a:gd name="connsiteY1" fmla="*/ 2783242 h 2893294"/>
                <a:gd name="connsiteX2" fmla="*/ 1927301 w 3015849"/>
                <a:gd name="connsiteY2" fmla="*/ 2186893 h 2893294"/>
                <a:gd name="connsiteX3" fmla="*/ 2958507 w 3015849"/>
                <a:gd name="connsiteY3" fmla="*/ 187708 h 2893294"/>
                <a:gd name="connsiteX4" fmla="*/ 110804 w 3015849"/>
                <a:gd name="connsiteY4" fmla="*/ 172941 h 2893294"/>
                <a:gd name="connsiteX0" fmla="*/ 110804 w 3057338"/>
                <a:gd name="connsiteY0" fmla="*/ 172941 h 3032049"/>
                <a:gd name="connsiteX1" fmla="*/ 819984 w 3057338"/>
                <a:gd name="connsiteY1" fmla="*/ 2783242 h 3032049"/>
                <a:gd name="connsiteX2" fmla="*/ 2448111 w 3057338"/>
                <a:gd name="connsiteY2" fmla="*/ 2703727 h 3032049"/>
                <a:gd name="connsiteX3" fmla="*/ 2958507 w 3057338"/>
                <a:gd name="connsiteY3" fmla="*/ 187708 h 3032049"/>
                <a:gd name="connsiteX4" fmla="*/ 110804 w 3057338"/>
                <a:gd name="connsiteY4" fmla="*/ 172941 h 3032049"/>
                <a:gd name="connsiteX0" fmla="*/ 110804 w 3057338"/>
                <a:gd name="connsiteY0" fmla="*/ 172941 h 2916999"/>
                <a:gd name="connsiteX1" fmla="*/ 819984 w 3057338"/>
                <a:gd name="connsiteY1" fmla="*/ 2783242 h 2916999"/>
                <a:gd name="connsiteX2" fmla="*/ 2448111 w 3057338"/>
                <a:gd name="connsiteY2" fmla="*/ 2703727 h 2916999"/>
                <a:gd name="connsiteX3" fmla="*/ 2958507 w 3057338"/>
                <a:gd name="connsiteY3" fmla="*/ 187708 h 2916999"/>
                <a:gd name="connsiteX4" fmla="*/ 110804 w 3057338"/>
                <a:gd name="connsiteY4" fmla="*/ 172941 h 2916999"/>
                <a:gd name="connsiteX0" fmla="*/ 110804 w 3057338"/>
                <a:gd name="connsiteY0" fmla="*/ 172941 h 2783242"/>
                <a:gd name="connsiteX1" fmla="*/ 819984 w 3057338"/>
                <a:gd name="connsiteY1" fmla="*/ 2783242 h 2783242"/>
                <a:gd name="connsiteX2" fmla="*/ 2448111 w 3057338"/>
                <a:gd name="connsiteY2" fmla="*/ 2703727 h 2783242"/>
                <a:gd name="connsiteX3" fmla="*/ 2958507 w 3057338"/>
                <a:gd name="connsiteY3" fmla="*/ 187708 h 2783242"/>
                <a:gd name="connsiteX4" fmla="*/ 110804 w 3057338"/>
                <a:gd name="connsiteY4" fmla="*/ 172941 h 2783242"/>
                <a:gd name="connsiteX0" fmla="*/ 113317 w 3059851"/>
                <a:gd name="connsiteY0" fmla="*/ 172941 h 2783242"/>
                <a:gd name="connsiteX1" fmla="*/ 822497 w 3059851"/>
                <a:gd name="connsiteY1" fmla="*/ 2783242 h 2783242"/>
                <a:gd name="connsiteX2" fmla="*/ 2450624 w 3059851"/>
                <a:gd name="connsiteY2" fmla="*/ 2703727 h 2783242"/>
                <a:gd name="connsiteX3" fmla="*/ 2961020 w 3059851"/>
                <a:gd name="connsiteY3" fmla="*/ 187708 h 2783242"/>
                <a:gd name="connsiteX4" fmla="*/ 113317 w 3059851"/>
                <a:gd name="connsiteY4" fmla="*/ 172941 h 2783242"/>
                <a:gd name="connsiteX0" fmla="*/ 134256 w 3080790"/>
                <a:gd name="connsiteY0" fmla="*/ 172941 h 2727583"/>
                <a:gd name="connsiteX1" fmla="*/ 716215 w 3080790"/>
                <a:gd name="connsiteY1" fmla="*/ 2727583 h 2727583"/>
                <a:gd name="connsiteX2" fmla="*/ 2471563 w 3080790"/>
                <a:gd name="connsiteY2" fmla="*/ 2703727 h 2727583"/>
                <a:gd name="connsiteX3" fmla="*/ 2981959 w 3080790"/>
                <a:gd name="connsiteY3" fmla="*/ 187708 h 2727583"/>
                <a:gd name="connsiteX4" fmla="*/ 134256 w 3080790"/>
                <a:gd name="connsiteY4" fmla="*/ 172941 h 2727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0790" h="2727583">
                  <a:moveTo>
                    <a:pt x="134256" y="172941"/>
                  </a:moveTo>
                  <a:cubicBezTo>
                    <a:pt x="-195660" y="1294642"/>
                    <a:pt x="114378" y="2682715"/>
                    <a:pt x="716215" y="2727583"/>
                  </a:cubicBezTo>
                  <a:lnTo>
                    <a:pt x="2471563" y="2703727"/>
                  </a:lnTo>
                  <a:cubicBezTo>
                    <a:pt x="2827983" y="2271138"/>
                    <a:pt x="3284709" y="523367"/>
                    <a:pt x="2981959" y="187708"/>
                  </a:cubicBezTo>
                  <a:cubicBezTo>
                    <a:pt x="2535108" y="29628"/>
                    <a:pt x="810053" y="-133752"/>
                    <a:pt x="134256" y="172941"/>
                  </a:cubicBezTo>
                  <a:close/>
                </a:path>
              </a:pathLst>
            </a:custGeom>
            <a:pattFill prst="sphere">
              <a:fgClr>
                <a:schemeClr val="bg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Kalksteine</a:t>
              </a:r>
              <a:endParaRPr lang="de-DE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1" name="Gruppieren 80">
              <a:extLst>
                <a:ext uri="{FF2B5EF4-FFF2-40B4-BE49-F238E27FC236}">
                  <a16:creationId xmlns:a16="http://schemas.microsoft.com/office/drawing/2014/main" id="{DAD34125-3945-421F-AE4A-F92EE07CEF31}"/>
                </a:ext>
              </a:extLst>
            </p:cNvPr>
            <p:cNvGrpSpPr/>
            <p:nvPr/>
          </p:nvGrpSpPr>
          <p:grpSpPr>
            <a:xfrm>
              <a:off x="2841159" y="1591501"/>
              <a:ext cx="3842130" cy="3982186"/>
              <a:chOff x="2841159" y="1591501"/>
              <a:chExt cx="3842130" cy="3982186"/>
            </a:xfrm>
          </p:grpSpPr>
          <p:grpSp>
            <p:nvGrpSpPr>
              <p:cNvPr id="80" name="Gruppieren 79">
                <a:extLst>
                  <a:ext uri="{FF2B5EF4-FFF2-40B4-BE49-F238E27FC236}">
                    <a16:creationId xmlns:a16="http://schemas.microsoft.com/office/drawing/2014/main" id="{F3B9A175-7875-4FAD-B982-4A30778ACD28}"/>
                  </a:ext>
                </a:extLst>
              </p:cNvPr>
              <p:cNvGrpSpPr/>
              <p:nvPr/>
            </p:nvGrpSpPr>
            <p:grpSpPr>
              <a:xfrm>
                <a:off x="4293542" y="4062019"/>
                <a:ext cx="734691" cy="364688"/>
                <a:chOff x="4293542" y="4062019"/>
                <a:chExt cx="734691" cy="364688"/>
              </a:xfrm>
            </p:grpSpPr>
            <p:sp>
              <p:nvSpPr>
                <p:cNvPr id="35" name="Rechteck 34">
                  <a:extLst>
                    <a:ext uri="{FF2B5EF4-FFF2-40B4-BE49-F238E27FC236}">
                      <a16:creationId xmlns:a16="http://schemas.microsoft.com/office/drawing/2014/main" id="{F5C87414-ABE8-497F-A8B9-71B90A450627}"/>
                    </a:ext>
                  </a:extLst>
                </p:cNvPr>
                <p:cNvSpPr/>
                <p:nvPr/>
              </p:nvSpPr>
              <p:spPr>
                <a:xfrm rot="16200000">
                  <a:off x="4758233" y="4156706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6" name="Rechteck 35">
                  <a:extLst>
                    <a:ext uri="{FF2B5EF4-FFF2-40B4-BE49-F238E27FC236}">
                      <a16:creationId xmlns:a16="http://schemas.microsoft.com/office/drawing/2014/main" id="{E3BB68B7-D83D-4D8F-8C2A-9E5E77EF040F}"/>
                    </a:ext>
                  </a:extLst>
                </p:cNvPr>
                <p:cNvSpPr/>
                <p:nvPr/>
              </p:nvSpPr>
              <p:spPr>
                <a:xfrm rot="16200000">
                  <a:off x="4569524" y="4156705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7" name="Rechteck 36">
                  <a:extLst>
                    <a:ext uri="{FF2B5EF4-FFF2-40B4-BE49-F238E27FC236}">
                      <a16:creationId xmlns:a16="http://schemas.microsoft.com/office/drawing/2014/main" id="{B4259097-6E56-48FF-80F9-45E4436062CF}"/>
                    </a:ext>
                  </a:extLst>
                </p:cNvPr>
                <p:cNvSpPr/>
                <p:nvPr/>
              </p:nvSpPr>
              <p:spPr>
                <a:xfrm rot="16200000">
                  <a:off x="4383858" y="4152019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8" name="Rechteck 37">
                  <a:extLst>
                    <a:ext uri="{FF2B5EF4-FFF2-40B4-BE49-F238E27FC236}">
                      <a16:creationId xmlns:a16="http://schemas.microsoft.com/office/drawing/2014/main" id="{5E44209F-03BE-487B-89C9-0E0144C7C78F}"/>
                    </a:ext>
                  </a:extLst>
                </p:cNvPr>
                <p:cNvSpPr/>
                <p:nvPr/>
              </p:nvSpPr>
              <p:spPr>
                <a:xfrm rot="16200000">
                  <a:off x="4203542" y="4156707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</p:grpSp>
          <p:grpSp>
            <p:nvGrpSpPr>
              <p:cNvPr id="78" name="Gruppieren 77">
                <a:extLst>
                  <a:ext uri="{FF2B5EF4-FFF2-40B4-BE49-F238E27FC236}">
                    <a16:creationId xmlns:a16="http://schemas.microsoft.com/office/drawing/2014/main" id="{F24B7F0C-0E05-4AB3-9BF9-5AB432605181}"/>
                  </a:ext>
                </a:extLst>
              </p:cNvPr>
              <p:cNvGrpSpPr/>
              <p:nvPr/>
            </p:nvGrpSpPr>
            <p:grpSpPr>
              <a:xfrm>
                <a:off x="2841159" y="1591501"/>
                <a:ext cx="1445048" cy="3474848"/>
                <a:chOff x="2841159" y="1591501"/>
                <a:chExt cx="1445048" cy="3474848"/>
              </a:xfrm>
            </p:grpSpPr>
            <p:sp>
              <p:nvSpPr>
                <p:cNvPr id="8" name="Rechteck 7">
                  <a:extLst>
                    <a:ext uri="{FF2B5EF4-FFF2-40B4-BE49-F238E27FC236}">
                      <a16:creationId xmlns:a16="http://schemas.microsoft.com/office/drawing/2014/main" id="{7BC49571-D094-47F7-B76F-6188784A14F9}"/>
                    </a:ext>
                  </a:extLst>
                </p:cNvPr>
                <p:cNvSpPr/>
                <p:nvPr/>
              </p:nvSpPr>
              <p:spPr>
                <a:xfrm>
                  <a:off x="3466011" y="4778967"/>
                  <a:ext cx="630958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9" name="Rechteck 8">
                  <a:extLst>
                    <a:ext uri="{FF2B5EF4-FFF2-40B4-BE49-F238E27FC236}">
                      <a16:creationId xmlns:a16="http://schemas.microsoft.com/office/drawing/2014/main" id="{CCD71637-0F30-499E-9145-0576644CBC19}"/>
                    </a:ext>
                  </a:extLst>
                </p:cNvPr>
                <p:cNvSpPr/>
                <p:nvPr/>
              </p:nvSpPr>
              <p:spPr>
                <a:xfrm>
                  <a:off x="3466010" y="4476207"/>
                  <a:ext cx="630959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0" name="Rechteck 9">
                  <a:extLst>
                    <a:ext uri="{FF2B5EF4-FFF2-40B4-BE49-F238E27FC236}">
                      <a16:creationId xmlns:a16="http://schemas.microsoft.com/office/drawing/2014/main" id="{FA98E3DD-C930-4789-AC0D-542AF5653B8D}"/>
                    </a:ext>
                  </a:extLst>
                </p:cNvPr>
                <p:cNvSpPr/>
                <p:nvPr/>
              </p:nvSpPr>
              <p:spPr>
                <a:xfrm>
                  <a:off x="3466010" y="4188825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1" name="Rechteck 10">
                  <a:extLst>
                    <a:ext uri="{FF2B5EF4-FFF2-40B4-BE49-F238E27FC236}">
                      <a16:creationId xmlns:a16="http://schemas.microsoft.com/office/drawing/2014/main" id="{BA1A1666-9FA7-4067-A469-4B5D5F6D5B22}"/>
                    </a:ext>
                  </a:extLst>
                </p:cNvPr>
                <p:cNvSpPr/>
                <p:nvPr/>
              </p:nvSpPr>
              <p:spPr>
                <a:xfrm>
                  <a:off x="3329938" y="3901443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2" name="Rechteck 11">
                  <a:extLst>
                    <a:ext uri="{FF2B5EF4-FFF2-40B4-BE49-F238E27FC236}">
                      <a16:creationId xmlns:a16="http://schemas.microsoft.com/office/drawing/2014/main" id="{47523712-93C1-4177-9972-7EE53535ECDC}"/>
                    </a:ext>
                  </a:extLst>
                </p:cNvPr>
                <p:cNvSpPr/>
                <p:nvPr/>
              </p:nvSpPr>
              <p:spPr>
                <a:xfrm>
                  <a:off x="3222713" y="3614063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3" name="Rechteck 12">
                  <a:extLst>
                    <a:ext uri="{FF2B5EF4-FFF2-40B4-BE49-F238E27FC236}">
                      <a16:creationId xmlns:a16="http://schemas.microsoft.com/office/drawing/2014/main" id="{3C5D9F94-A98D-4567-B67D-B7E399539A3B}"/>
                    </a:ext>
                  </a:extLst>
                </p:cNvPr>
                <p:cNvSpPr/>
                <p:nvPr/>
              </p:nvSpPr>
              <p:spPr>
                <a:xfrm>
                  <a:off x="3114397" y="3326679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4" name="Rechteck 13">
                  <a:extLst>
                    <a:ext uri="{FF2B5EF4-FFF2-40B4-BE49-F238E27FC236}">
                      <a16:creationId xmlns:a16="http://schemas.microsoft.com/office/drawing/2014/main" id="{9753F3F3-99D6-481C-AFB1-94918F5D11B9}"/>
                    </a:ext>
                  </a:extLst>
                </p:cNvPr>
                <p:cNvSpPr/>
                <p:nvPr/>
              </p:nvSpPr>
              <p:spPr>
                <a:xfrm>
                  <a:off x="3006081" y="3039295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5" name="Rechteck 14">
                  <a:extLst>
                    <a:ext uri="{FF2B5EF4-FFF2-40B4-BE49-F238E27FC236}">
                      <a16:creationId xmlns:a16="http://schemas.microsoft.com/office/drawing/2014/main" id="{E21B1496-C7BD-405E-B2EC-3B65CEB3EA61}"/>
                    </a:ext>
                  </a:extLst>
                </p:cNvPr>
                <p:cNvSpPr/>
                <p:nvPr/>
              </p:nvSpPr>
              <p:spPr>
                <a:xfrm>
                  <a:off x="2897765" y="2751915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6" name="Rechteck 15">
                  <a:extLst>
                    <a:ext uri="{FF2B5EF4-FFF2-40B4-BE49-F238E27FC236}">
                      <a16:creationId xmlns:a16="http://schemas.microsoft.com/office/drawing/2014/main" id="{AF02F79E-C924-45FE-8839-61CE3A16D29F}"/>
                    </a:ext>
                  </a:extLst>
                </p:cNvPr>
                <p:cNvSpPr/>
                <p:nvPr/>
              </p:nvSpPr>
              <p:spPr>
                <a:xfrm>
                  <a:off x="2841159" y="2461966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7" name="Rechteck 16">
                  <a:extLst>
                    <a:ext uri="{FF2B5EF4-FFF2-40B4-BE49-F238E27FC236}">
                      <a16:creationId xmlns:a16="http://schemas.microsoft.com/office/drawing/2014/main" id="{DA051FF9-288C-4EB8-87B9-F0D55DCB85B1}"/>
                    </a:ext>
                  </a:extLst>
                </p:cNvPr>
                <p:cNvSpPr/>
                <p:nvPr/>
              </p:nvSpPr>
              <p:spPr>
                <a:xfrm>
                  <a:off x="2841159" y="2172017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8" name="Rechteck 17">
                  <a:extLst>
                    <a:ext uri="{FF2B5EF4-FFF2-40B4-BE49-F238E27FC236}">
                      <a16:creationId xmlns:a16="http://schemas.microsoft.com/office/drawing/2014/main" id="{64A24813-28BD-4F99-B63C-6455CE62F1FA}"/>
                    </a:ext>
                  </a:extLst>
                </p:cNvPr>
                <p:cNvSpPr/>
                <p:nvPr/>
              </p:nvSpPr>
              <p:spPr>
                <a:xfrm>
                  <a:off x="2865438" y="1882068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19" name="Rechteck: obere Ecken abgerundet 18">
                  <a:extLst>
                    <a:ext uri="{FF2B5EF4-FFF2-40B4-BE49-F238E27FC236}">
                      <a16:creationId xmlns:a16="http://schemas.microsoft.com/office/drawing/2014/main" id="{EBF8BFA6-5AF8-4357-951E-7F71EBE148EF}"/>
                    </a:ext>
                  </a:extLst>
                </p:cNvPr>
                <p:cNvSpPr/>
                <p:nvPr/>
              </p:nvSpPr>
              <p:spPr>
                <a:xfrm>
                  <a:off x="2903468" y="1591501"/>
                  <a:ext cx="540000" cy="288000"/>
                </a:xfrm>
                <a:prstGeom prst="round2Same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9" name="Rechteck 38">
                  <a:extLst>
                    <a:ext uri="{FF2B5EF4-FFF2-40B4-BE49-F238E27FC236}">
                      <a16:creationId xmlns:a16="http://schemas.microsoft.com/office/drawing/2014/main" id="{535340B3-B494-4AC7-998B-D74E7CDE421F}"/>
                    </a:ext>
                  </a:extLst>
                </p:cNvPr>
                <p:cNvSpPr/>
                <p:nvPr/>
              </p:nvSpPr>
              <p:spPr>
                <a:xfrm rot="16200000">
                  <a:off x="4016207" y="4206207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40" name="Rechteck 39">
                  <a:extLst>
                    <a:ext uri="{FF2B5EF4-FFF2-40B4-BE49-F238E27FC236}">
                      <a16:creationId xmlns:a16="http://schemas.microsoft.com/office/drawing/2014/main" id="{F7C3C72D-1961-4D5A-9B93-E9D143ECC7BE}"/>
                    </a:ext>
                  </a:extLst>
                </p:cNvPr>
                <p:cNvSpPr/>
                <p:nvPr/>
              </p:nvSpPr>
              <p:spPr>
                <a:xfrm rot="16200000">
                  <a:off x="3864361" y="4290034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</p:grpSp>
          <p:grpSp>
            <p:nvGrpSpPr>
              <p:cNvPr id="79" name="Gruppieren 78">
                <a:extLst>
                  <a:ext uri="{FF2B5EF4-FFF2-40B4-BE49-F238E27FC236}">
                    <a16:creationId xmlns:a16="http://schemas.microsoft.com/office/drawing/2014/main" id="{6E750630-D727-42D9-9F03-0E2311011714}"/>
                  </a:ext>
                </a:extLst>
              </p:cNvPr>
              <p:cNvGrpSpPr/>
              <p:nvPr/>
            </p:nvGrpSpPr>
            <p:grpSpPr>
              <a:xfrm>
                <a:off x="5029721" y="1606475"/>
                <a:ext cx="1653568" cy="3967212"/>
                <a:chOff x="5029721" y="1606475"/>
                <a:chExt cx="1653568" cy="3967212"/>
              </a:xfrm>
            </p:grpSpPr>
            <p:sp>
              <p:nvSpPr>
                <p:cNvPr id="21" name="Rechteck 20">
                  <a:extLst>
                    <a:ext uri="{FF2B5EF4-FFF2-40B4-BE49-F238E27FC236}">
                      <a16:creationId xmlns:a16="http://schemas.microsoft.com/office/drawing/2014/main" id="{119FDED8-1753-439C-96E8-67E85C34FA4E}"/>
                    </a:ext>
                  </a:extLst>
                </p:cNvPr>
                <p:cNvSpPr/>
                <p:nvPr/>
              </p:nvSpPr>
              <p:spPr>
                <a:xfrm>
                  <a:off x="5453937" y="4476207"/>
                  <a:ext cx="648306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22" name="Rechteck 21">
                  <a:extLst>
                    <a:ext uri="{FF2B5EF4-FFF2-40B4-BE49-F238E27FC236}">
                      <a16:creationId xmlns:a16="http://schemas.microsoft.com/office/drawing/2014/main" id="{0917C204-86B4-4E6B-BE5A-59ABD02EE88D}"/>
                    </a:ext>
                  </a:extLst>
                </p:cNvPr>
                <p:cNvSpPr/>
                <p:nvPr/>
              </p:nvSpPr>
              <p:spPr>
                <a:xfrm>
                  <a:off x="5562244" y="4188825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23" name="Rechteck 22">
                  <a:extLst>
                    <a:ext uri="{FF2B5EF4-FFF2-40B4-BE49-F238E27FC236}">
                      <a16:creationId xmlns:a16="http://schemas.microsoft.com/office/drawing/2014/main" id="{5B143324-CD00-4CB0-81D2-802F20C21170}"/>
                    </a:ext>
                  </a:extLst>
                </p:cNvPr>
                <p:cNvSpPr/>
                <p:nvPr/>
              </p:nvSpPr>
              <p:spPr>
                <a:xfrm>
                  <a:off x="5670551" y="3912872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24" name="Rechteck 23">
                  <a:extLst>
                    <a:ext uri="{FF2B5EF4-FFF2-40B4-BE49-F238E27FC236}">
                      <a16:creationId xmlns:a16="http://schemas.microsoft.com/office/drawing/2014/main" id="{B3523848-1907-489B-A708-C12203241AEF}"/>
                    </a:ext>
                  </a:extLst>
                </p:cNvPr>
                <p:cNvSpPr/>
                <p:nvPr/>
              </p:nvSpPr>
              <p:spPr>
                <a:xfrm>
                  <a:off x="5766064" y="3614063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25" name="Rechteck 24">
                  <a:extLst>
                    <a:ext uri="{FF2B5EF4-FFF2-40B4-BE49-F238E27FC236}">
                      <a16:creationId xmlns:a16="http://schemas.microsoft.com/office/drawing/2014/main" id="{4C996B17-84BB-442D-A70D-75F5182B2005}"/>
                    </a:ext>
                  </a:extLst>
                </p:cNvPr>
                <p:cNvSpPr/>
                <p:nvPr/>
              </p:nvSpPr>
              <p:spPr>
                <a:xfrm>
                  <a:off x="5873289" y="3336704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26" name="Rechteck 25">
                  <a:extLst>
                    <a:ext uri="{FF2B5EF4-FFF2-40B4-BE49-F238E27FC236}">
                      <a16:creationId xmlns:a16="http://schemas.microsoft.com/office/drawing/2014/main" id="{2198A9EB-1DE4-410C-A9C3-4DE669B8478C}"/>
                    </a:ext>
                  </a:extLst>
                </p:cNvPr>
                <p:cNvSpPr/>
                <p:nvPr/>
              </p:nvSpPr>
              <p:spPr>
                <a:xfrm>
                  <a:off x="6002890" y="3049322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27" name="Rechteck 26">
                  <a:extLst>
                    <a:ext uri="{FF2B5EF4-FFF2-40B4-BE49-F238E27FC236}">
                      <a16:creationId xmlns:a16="http://schemas.microsoft.com/office/drawing/2014/main" id="{680B35AE-3022-4927-88BD-4FC37F055F4A}"/>
                    </a:ext>
                  </a:extLst>
                </p:cNvPr>
                <p:cNvSpPr/>
                <p:nvPr/>
              </p:nvSpPr>
              <p:spPr>
                <a:xfrm>
                  <a:off x="6102244" y="2751915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28" name="Rechteck 27">
                  <a:extLst>
                    <a:ext uri="{FF2B5EF4-FFF2-40B4-BE49-F238E27FC236}">
                      <a16:creationId xmlns:a16="http://schemas.microsoft.com/office/drawing/2014/main" id="{62C5FBC1-681C-47CF-921E-C1EB915CE06F}"/>
                    </a:ext>
                  </a:extLst>
                </p:cNvPr>
                <p:cNvSpPr/>
                <p:nvPr/>
              </p:nvSpPr>
              <p:spPr>
                <a:xfrm>
                  <a:off x="6121778" y="2469545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29" name="Rechteck 28">
                  <a:extLst>
                    <a:ext uri="{FF2B5EF4-FFF2-40B4-BE49-F238E27FC236}">
                      <a16:creationId xmlns:a16="http://schemas.microsoft.com/office/drawing/2014/main" id="{61B46C9A-9272-40D8-9AE5-246EC8CF05BF}"/>
                    </a:ext>
                  </a:extLst>
                </p:cNvPr>
                <p:cNvSpPr/>
                <p:nvPr/>
              </p:nvSpPr>
              <p:spPr>
                <a:xfrm>
                  <a:off x="6136271" y="2182163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0" name="Rechteck 29">
                  <a:extLst>
                    <a:ext uri="{FF2B5EF4-FFF2-40B4-BE49-F238E27FC236}">
                      <a16:creationId xmlns:a16="http://schemas.microsoft.com/office/drawing/2014/main" id="{BAA328D8-FE6D-4E74-AE8B-8336DBC4CBDF}"/>
                    </a:ext>
                  </a:extLst>
                </p:cNvPr>
                <p:cNvSpPr/>
                <p:nvPr/>
              </p:nvSpPr>
              <p:spPr>
                <a:xfrm>
                  <a:off x="6136271" y="1908109"/>
                  <a:ext cx="540000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1" name="Rechteck: obere Ecken abgerundet 30">
                  <a:extLst>
                    <a:ext uri="{FF2B5EF4-FFF2-40B4-BE49-F238E27FC236}">
                      <a16:creationId xmlns:a16="http://schemas.microsoft.com/office/drawing/2014/main" id="{E187B051-4F7D-4896-B2D2-085D1B021A90}"/>
                    </a:ext>
                  </a:extLst>
                </p:cNvPr>
                <p:cNvSpPr/>
                <p:nvPr/>
              </p:nvSpPr>
              <p:spPr>
                <a:xfrm>
                  <a:off x="6143289" y="1606475"/>
                  <a:ext cx="540000" cy="288000"/>
                </a:xfrm>
                <a:prstGeom prst="round2Same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2" name="Rechteck 31">
                  <a:extLst>
                    <a:ext uri="{FF2B5EF4-FFF2-40B4-BE49-F238E27FC236}">
                      <a16:creationId xmlns:a16="http://schemas.microsoft.com/office/drawing/2014/main" id="{26ABF7A8-E8EA-49E5-BAE8-904C8A6E8A5C}"/>
                    </a:ext>
                  </a:extLst>
                </p:cNvPr>
                <p:cNvSpPr/>
                <p:nvPr/>
              </p:nvSpPr>
              <p:spPr>
                <a:xfrm rot="16200000">
                  <a:off x="5287776" y="4253945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3" name="Rechteck 32">
                  <a:extLst>
                    <a:ext uri="{FF2B5EF4-FFF2-40B4-BE49-F238E27FC236}">
                      <a16:creationId xmlns:a16="http://schemas.microsoft.com/office/drawing/2014/main" id="{3D7C785E-EF85-4581-9509-3062C2E2510C}"/>
                    </a:ext>
                  </a:extLst>
                </p:cNvPr>
                <p:cNvSpPr/>
                <p:nvPr/>
              </p:nvSpPr>
              <p:spPr>
                <a:xfrm rot="16200000">
                  <a:off x="5120354" y="4193452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34" name="Rechteck 33">
                  <a:extLst>
                    <a:ext uri="{FF2B5EF4-FFF2-40B4-BE49-F238E27FC236}">
                      <a16:creationId xmlns:a16="http://schemas.microsoft.com/office/drawing/2014/main" id="{4A576981-B70C-4870-9423-599100D10C2F}"/>
                    </a:ext>
                  </a:extLst>
                </p:cNvPr>
                <p:cNvSpPr/>
                <p:nvPr/>
              </p:nvSpPr>
              <p:spPr>
                <a:xfrm rot="16200000">
                  <a:off x="4939721" y="4168812"/>
                  <a:ext cx="360000" cy="180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69" name="Rechteck 68">
                  <a:extLst>
                    <a:ext uri="{FF2B5EF4-FFF2-40B4-BE49-F238E27FC236}">
                      <a16:creationId xmlns:a16="http://schemas.microsoft.com/office/drawing/2014/main" id="{8A7D12F8-A121-4A69-A398-E2675CD1C7D9}"/>
                    </a:ext>
                  </a:extLst>
                </p:cNvPr>
                <p:cNvSpPr/>
                <p:nvPr/>
              </p:nvSpPr>
              <p:spPr>
                <a:xfrm>
                  <a:off x="5462116" y="4772383"/>
                  <a:ext cx="648835" cy="287382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70" name="Rechteck 69">
                  <a:extLst>
                    <a:ext uri="{FF2B5EF4-FFF2-40B4-BE49-F238E27FC236}">
                      <a16:creationId xmlns:a16="http://schemas.microsoft.com/office/drawing/2014/main" id="{2E8D75C7-37AA-4216-978C-16DCE5A7CB39}"/>
                    </a:ext>
                  </a:extLst>
                </p:cNvPr>
                <p:cNvSpPr/>
                <p:nvPr/>
              </p:nvSpPr>
              <p:spPr>
                <a:xfrm>
                  <a:off x="5151383" y="5063563"/>
                  <a:ext cx="540000" cy="226908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71" name="Rechteck 70">
                  <a:extLst>
                    <a:ext uri="{FF2B5EF4-FFF2-40B4-BE49-F238E27FC236}">
                      <a16:creationId xmlns:a16="http://schemas.microsoft.com/office/drawing/2014/main" id="{9A6F1035-C85A-411D-B885-124473EF197E}"/>
                    </a:ext>
                  </a:extLst>
                </p:cNvPr>
                <p:cNvSpPr/>
                <p:nvPr/>
              </p:nvSpPr>
              <p:spPr>
                <a:xfrm>
                  <a:off x="5689676" y="5046806"/>
                  <a:ext cx="412568" cy="226908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72" name="Rechteck 71">
                  <a:extLst>
                    <a:ext uri="{FF2B5EF4-FFF2-40B4-BE49-F238E27FC236}">
                      <a16:creationId xmlns:a16="http://schemas.microsoft.com/office/drawing/2014/main" id="{576622D8-A609-4C3E-9387-140D8231AAB5}"/>
                    </a:ext>
                  </a:extLst>
                </p:cNvPr>
                <p:cNvSpPr/>
                <p:nvPr/>
              </p:nvSpPr>
              <p:spPr>
                <a:xfrm>
                  <a:off x="5158777" y="5290933"/>
                  <a:ext cx="412568" cy="28275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  <p:sp>
              <p:nvSpPr>
                <p:cNvPr id="73" name="Rechteck 72">
                  <a:extLst>
                    <a:ext uri="{FF2B5EF4-FFF2-40B4-BE49-F238E27FC236}">
                      <a16:creationId xmlns:a16="http://schemas.microsoft.com/office/drawing/2014/main" id="{B3582FFE-7F47-404D-83DC-47D9069B52D0}"/>
                    </a:ext>
                  </a:extLst>
                </p:cNvPr>
                <p:cNvSpPr/>
                <p:nvPr/>
              </p:nvSpPr>
              <p:spPr>
                <a:xfrm>
                  <a:off x="5557776" y="5277512"/>
                  <a:ext cx="540000" cy="29617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/>
                </a:p>
              </p:txBody>
            </p:sp>
          </p:grpSp>
        </p:grpSp>
        <p:sp>
          <p:nvSpPr>
            <p:cNvPr id="74" name="Explosion: 14 Zacken 73">
              <a:extLst>
                <a:ext uri="{FF2B5EF4-FFF2-40B4-BE49-F238E27FC236}">
                  <a16:creationId xmlns:a16="http://schemas.microsoft.com/office/drawing/2014/main" id="{22EFA549-15D4-4DA4-B015-FF135E5F17BF}"/>
                </a:ext>
              </a:extLst>
            </p:cNvPr>
            <p:cNvSpPr/>
            <p:nvPr/>
          </p:nvSpPr>
          <p:spPr>
            <a:xfrm>
              <a:off x="4108035" y="4667174"/>
              <a:ext cx="914400" cy="914400"/>
            </a:xfrm>
            <a:prstGeom prst="irregularSeal2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/>
            </a:p>
          </p:txBody>
        </p:sp>
        <p:sp>
          <p:nvSpPr>
            <p:cNvPr id="75" name="Diagonaler Streifen 74">
              <a:extLst>
                <a:ext uri="{FF2B5EF4-FFF2-40B4-BE49-F238E27FC236}">
                  <a16:creationId xmlns:a16="http://schemas.microsoft.com/office/drawing/2014/main" id="{98CD58B3-77C2-4A4C-9B77-58B9C63D2A17}"/>
                </a:ext>
              </a:extLst>
            </p:cNvPr>
            <p:cNvSpPr/>
            <p:nvPr/>
          </p:nvSpPr>
          <p:spPr>
            <a:xfrm>
              <a:off x="4006010" y="5236971"/>
              <a:ext cx="540000" cy="336716"/>
            </a:xfrm>
            <a:prstGeom prst="diagStrip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>
                <a:solidFill>
                  <a:schemeClr val="tx1"/>
                </a:solidFill>
              </a:endParaRPr>
            </a:p>
          </p:txBody>
        </p:sp>
        <p:sp>
          <p:nvSpPr>
            <p:cNvPr id="76" name="Diagonaler Streifen 75">
              <a:extLst>
                <a:ext uri="{FF2B5EF4-FFF2-40B4-BE49-F238E27FC236}">
                  <a16:creationId xmlns:a16="http://schemas.microsoft.com/office/drawing/2014/main" id="{1EA04A5A-4E94-49DA-AAD0-EFF2EDB82713}"/>
                </a:ext>
              </a:extLst>
            </p:cNvPr>
            <p:cNvSpPr/>
            <p:nvPr/>
          </p:nvSpPr>
          <p:spPr>
            <a:xfrm rot="16200000">
              <a:off x="4580654" y="5222821"/>
              <a:ext cx="294829" cy="350866"/>
            </a:xfrm>
            <a:prstGeom prst="diagStrip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>
                <a:solidFill>
                  <a:schemeClr val="tx1"/>
                </a:solidFill>
              </a:endParaRPr>
            </a:p>
          </p:txBody>
        </p:sp>
        <p:sp>
          <p:nvSpPr>
            <p:cNvPr id="77" name="Diagonaler Streifen 76">
              <a:extLst>
                <a:ext uri="{FF2B5EF4-FFF2-40B4-BE49-F238E27FC236}">
                  <a16:creationId xmlns:a16="http://schemas.microsoft.com/office/drawing/2014/main" id="{07195112-4363-49DA-B825-B4AEC1B9C0B8}"/>
                </a:ext>
              </a:extLst>
            </p:cNvPr>
            <p:cNvSpPr/>
            <p:nvPr/>
          </p:nvSpPr>
          <p:spPr>
            <a:xfrm rot="19295702">
              <a:off x="4391352" y="5222820"/>
              <a:ext cx="294829" cy="350866"/>
            </a:xfrm>
            <a:prstGeom prst="diagStrip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>
                <a:solidFill>
                  <a:schemeClr val="tx1"/>
                </a:solidFill>
              </a:endParaRPr>
            </a:p>
          </p:txBody>
        </p:sp>
        <p:sp>
          <p:nvSpPr>
            <p:cNvPr id="82" name="Freihandform: Form 81">
              <a:extLst>
                <a:ext uri="{FF2B5EF4-FFF2-40B4-BE49-F238E27FC236}">
                  <a16:creationId xmlns:a16="http://schemas.microsoft.com/office/drawing/2014/main" id="{BDB3EB0F-924C-4E9B-B575-0AE66A50791A}"/>
                </a:ext>
              </a:extLst>
            </p:cNvPr>
            <p:cNvSpPr/>
            <p:nvPr/>
          </p:nvSpPr>
          <p:spPr>
            <a:xfrm>
              <a:off x="3437766" y="1464082"/>
              <a:ext cx="2705524" cy="167494"/>
            </a:xfrm>
            <a:custGeom>
              <a:avLst/>
              <a:gdLst>
                <a:gd name="connsiteX0" fmla="*/ 0 w 2695388"/>
                <a:gd name="connsiteY0" fmla="*/ 137551 h 155480"/>
                <a:gd name="connsiteX1" fmla="*/ 1320800 w 2695388"/>
                <a:gd name="connsiteY1" fmla="*/ 92 h 155480"/>
                <a:gd name="connsiteX2" fmla="*/ 2695388 w 2695388"/>
                <a:gd name="connsiteY2" fmla="*/ 155480 h 155480"/>
                <a:gd name="connsiteX0" fmla="*/ 0 w 2695388"/>
                <a:gd name="connsiteY0" fmla="*/ 149491 h 167420"/>
                <a:gd name="connsiteX1" fmla="*/ 1302871 w 2695388"/>
                <a:gd name="connsiteY1" fmla="*/ 79 h 167420"/>
                <a:gd name="connsiteX2" fmla="*/ 2695388 w 2695388"/>
                <a:gd name="connsiteY2" fmla="*/ 167420 h 167420"/>
                <a:gd name="connsiteX0" fmla="*/ 0 w 2695388"/>
                <a:gd name="connsiteY0" fmla="*/ 149565 h 167494"/>
                <a:gd name="connsiteX1" fmla="*/ 1302871 w 2695388"/>
                <a:gd name="connsiteY1" fmla="*/ 153 h 167494"/>
                <a:gd name="connsiteX2" fmla="*/ 2695388 w 2695388"/>
                <a:gd name="connsiteY2" fmla="*/ 167494 h 167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95388" h="167494">
                  <a:moveTo>
                    <a:pt x="0" y="149565"/>
                  </a:moveTo>
                  <a:cubicBezTo>
                    <a:pt x="423832" y="37506"/>
                    <a:pt x="853640" y="-2835"/>
                    <a:pt x="1302871" y="153"/>
                  </a:cubicBezTo>
                  <a:cubicBezTo>
                    <a:pt x="1752102" y="3141"/>
                    <a:pt x="2232709" y="91294"/>
                    <a:pt x="2695388" y="167494"/>
                  </a:cubicBezTo>
                </a:path>
              </a:pathLst>
            </a:custGeom>
            <a:noFill/>
            <a:ln w="762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/>
            </a:p>
          </p:txBody>
        </p: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513BF94F-C451-409A-8894-6B6F95859A40}"/>
                </a:ext>
              </a:extLst>
            </p:cNvPr>
            <p:cNvSpPr txBox="1"/>
            <p:nvPr/>
          </p:nvSpPr>
          <p:spPr>
            <a:xfrm>
              <a:off x="3699581" y="634085"/>
              <a:ext cx="2056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Mörtel-Abdeckung</a:t>
              </a:r>
            </a:p>
          </p:txBody>
        </p:sp>
        <p:cxnSp>
          <p:nvCxnSpPr>
            <p:cNvPr id="85" name="Gerade Verbindung mit Pfeil 84">
              <a:extLst>
                <a:ext uri="{FF2B5EF4-FFF2-40B4-BE49-F238E27FC236}">
                  <a16:creationId xmlns:a16="http://schemas.microsoft.com/office/drawing/2014/main" id="{575B0801-CEEE-4AD2-9146-029D071F90DE}"/>
                </a:ext>
              </a:extLst>
            </p:cNvPr>
            <p:cNvCxnSpPr>
              <a:stCxn id="83" idx="2"/>
              <a:endCxn id="82" idx="1"/>
            </p:cNvCxnSpPr>
            <p:nvPr/>
          </p:nvCxnSpPr>
          <p:spPr>
            <a:xfrm>
              <a:off x="4728068" y="1003417"/>
              <a:ext cx="17468" cy="46081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71973826-7CCE-4105-AEFC-117862EF4CF5}"/>
                </a:ext>
              </a:extLst>
            </p:cNvPr>
            <p:cNvSpPr txBox="1"/>
            <p:nvPr/>
          </p:nvSpPr>
          <p:spPr>
            <a:xfrm>
              <a:off x="7190967" y="4045134"/>
              <a:ext cx="7264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/>
                <a:t>Erde</a:t>
              </a: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C25E5C87-58C7-402A-9506-4A0BF2F56F47}"/>
                </a:ext>
              </a:extLst>
            </p:cNvPr>
            <p:cNvSpPr txBox="1"/>
            <p:nvPr/>
          </p:nvSpPr>
          <p:spPr>
            <a:xfrm>
              <a:off x="4300647" y="4433057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Gewölbe</a:t>
              </a:r>
              <a:endParaRPr lang="de-DE" sz="2000" dirty="0"/>
            </a:p>
          </p:txBody>
        </p:sp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43FE4C77-080B-4A49-9D70-938B7873F4A6}"/>
                </a:ext>
              </a:extLst>
            </p:cNvPr>
            <p:cNvSpPr txBox="1"/>
            <p:nvPr/>
          </p:nvSpPr>
          <p:spPr>
            <a:xfrm>
              <a:off x="866246" y="5169810"/>
              <a:ext cx="29594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Luftschacht</a:t>
              </a:r>
              <a:r>
                <a:rPr lang="de-DE" sz="2000" dirty="0"/>
                <a:t> zur Feuerung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953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</Words>
  <Application>Microsoft Office PowerPoint</Application>
  <PresentationFormat>A4-Papier (210 x 297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6</cp:revision>
  <dcterms:created xsi:type="dcterms:W3CDTF">2020-04-16T07:36:48Z</dcterms:created>
  <dcterms:modified xsi:type="dcterms:W3CDTF">2020-04-16T10:13:48Z</dcterms:modified>
</cp:coreProperties>
</file>