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8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512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66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52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41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92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53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91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1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03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38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592B-12E5-47CF-8C2A-7D8FAA5AF514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A926-4C20-4F18-9841-9D683DD97C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16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uppieren 147"/>
          <p:cNvGrpSpPr/>
          <p:nvPr/>
        </p:nvGrpSpPr>
        <p:grpSpPr>
          <a:xfrm>
            <a:off x="4885359" y="5878116"/>
            <a:ext cx="1894498" cy="1078967"/>
            <a:chOff x="5277382" y="3965531"/>
            <a:chExt cx="1894498" cy="1078967"/>
          </a:xfrm>
        </p:grpSpPr>
        <p:grpSp>
          <p:nvGrpSpPr>
            <p:cNvPr id="119" name="Gruppieren 118"/>
            <p:cNvGrpSpPr/>
            <p:nvPr/>
          </p:nvGrpSpPr>
          <p:grpSpPr>
            <a:xfrm>
              <a:off x="6232485" y="3965531"/>
              <a:ext cx="939395" cy="1072674"/>
              <a:chOff x="6232485" y="3965531"/>
              <a:chExt cx="939395" cy="1072674"/>
            </a:xfrm>
          </p:grpSpPr>
          <p:grpSp>
            <p:nvGrpSpPr>
              <p:cNvPr id="100" name="Gruppieren 99"/>
              <p:cNvGrpSpPr/>
              <p:nvPr/>
            </p:nvGrpSpPr>
            <p:grpSpPr>
              <a:xfrm>
                <a:off x="6236122" y="3965531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94" name="Gruppieren 93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62" name="Ellipse 61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3" name="Freihandform 62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3" name="Freihandform 92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99" name="Gruppieren 98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96" name="Ellipse 95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7" name="Freihandform 96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8" name="Freihandform 97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101" name="Gruppieren 100"/>
              <p:cNvGrpSpPr/>
              <p:nvPr/>
            </p:nvGrpSpPr>
            <p:grpSpPr>
              <a:xfrm>
                <a:off x="6236121" y="4416820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102" name="Gruppieren 101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107" name="Ellipse 106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8" name="Freihandform 107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9" name="Freihandform 108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103" name="Gruppieren 102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104" name="Ellipse 103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5" name="Freihandform 104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6" name="Freihandform 105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111" name="Gruppieren 110"/>
              <p:cNvGrpSpPr/>
              <p:nvPr/>
            </p:nvGrpSpPr>
            <p:grpSpPr>
              <a:xfrm>
                <a:off x="6232485" y="4867759"/>
                <a:ext cx="935758" cy="170446"/>
                <a:chOff x="6236122" y="3965531"/>
                <a:chExt cx="935758" cy="170446"/>
              </a:xfrm>
            </p:grpSpPr>
            <p:sp>
              <p:nvSpPr>
                <p:cNvPr id="116" name="Ellipse 115"/>
                <p:cNvSpPr>
                  <a:spLocks noChangeAspect="1"/>
                </p:cNvSpPr>
                <p:nvPr/>
              </p:nvSpPr>
              <p:spPr>
                <a:xfrm rot="10800000">
                  <a:off x="7003084" y="3967181"/>
                  <a:ext cx="168796" cy="168796"/>
                </a:xfrm>
                <a:prstGeom prst="ellipse">
                  <a:avLst/>
                </a:prstGeom>
                <a:solidFill>
                  <a:srgbClr val="FF9900"/>
                </a:solidFill>
                <a:ln w="73025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7" name="Freihandform 116"/>
                <p:cNvSpPr/>
                <p:nvPr/>
              </p:nvSpPr>
              <p:spPr>
                <a:xfrm rot="10800000">
                  <a:off x="6236122" y="4079305"/>
                  <a:ext cx="851360" cy="56672"/>
                </a:xfrm>
                <a:custGeom>
                  <a:avLst/>
                  <a:gdLst>
                    <a:gd name="connsiteX0" fmla="*/ 0 w 9078686"/>
                    <a:gd name="connsiteY0" fmla="*/ 653291 h 734934"/>
                    <a:gd name="connsiteX1" fmla="*/ 1910443 w 9078686"/>
                    <a:gd name="connsiteY1" fmla="*/ 148 h 734934"/>
                    <a:gd name="connsiteX2" fmla="*/ 3363686 w 9078686"/>
                    <a:gd name="connsiteY2" fmla="*/ 702277 h 734934"/>
                    <a:gd name="connsiteX3" fmla="*/ 4816928 w 9078686"/>
                    <a:gd name="connsiteY3" fmla="*/ 130777 h 734934"/>
                    <a:gd name="connsiteX4" fmla="*/ 6155871 w 9078686"/>
                    <a:gd name="connsiteY4" fmla="*/ 636963 h 734934"/>
                    <a:gd name="connsiteX5" fmla="*/ 7772400 w 9078686"/>
                    <a:gd name="connsiteY5" fmla="*/ 196091 h 734934"/>
                    <a:gd name="connsiteX6" fmla="*/ 9078686 w 9078686"/>
                    <a:gd name="connsiteY6" fmla="*/ 734934 h 734934"/>
                    <a:gd name="connsiteX0" fmla="*/ 0 w 9078686"/>
                    <a:gd name="connsiteY0" fmla="*/ 522692 h 604335"/>
                    <a:gd name="connsiteX1" fmla="*/ 1605725 w 9078686"/>
                    <a:gd name="connsiteY1" fmla="*/ 113323 h 604335"/>
                    <a:gd name="connsiteX2" fmla="*/ 3363686 w 9078686"/>
                    <a:gd name="connsiteY2" fmla="*/ 571678 h 604335"/>
                    <a:gd name="connsiteX3" fmla="*/ 4816928 w 9078686"/>
                    <a:gd name="connsiteY3" fmla="*/ 178 h 604335"/>
                    <a:gd name="connsiteX4" fmla="*/ 6155871 w 9078686"/>
                    <a:gd name="connsiteY4" fmla="*/ 506364 h 604335"/>
                    <a:gd name="connsiteX5" fmla="*/ 7772400 w 9078686"/>
                    <a:gd name="connsiteY5" fmla="*/ 65492 h 604335"/>
                    <a:gd name="connsiteX6" fmla="*/ 9078686 w 9078686"/>
                    <a:gd name="connsiteY6" fmla="*/ 604335 h 604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078686" h="604335">
                      <a:moveTo>
                        <a:pt x="0" y="522692"/>
                      </a:moveTo>
                      <a:cubicBezTo>
                        <a:pt x="674914" y="192038"/>
                        <a:pt x="1045111" y="105159"/>
                        <a:pt x="1605725" y="113323"/>
                      </a:cubicBezTo>
                      <a:cubicBezTo>
                        <a:pt x="2166339" y="121487"/>
                        <a:pt x="2828486" y="590535"/>
                        <a:pt x="3363686" y="571678"/>
                      </a:cubicBezTo>
                      <a:cubicBezTo>
                        <a:pt x="3898886" y="552821"/>
                        <a:pt x="4351564" y="11064"/>
                        <a:pt x="4816928" y="178"/>
                      </a:cubicBezTo>
                      <a:cubicBezTo>
                        <a:pt x="5282292" y="-10708"/>
                        <a:pt x="5663292" y="495478"/>
                        <a:pt x="6155871" y="506364"/>
                      </a:cubicBezTo>
                      <a:cubicBezTo>
                        <a:pt x="6648450" y="517250"/>
                        <a:pt x="7285264" y="49164"/>
                        <a:pt x="7772400" y="65492"/>
                      </a:cubicBezTo>
                      <a:cubicBezTo>
                        <a:pt x="8259536" y="81820"/>
                        <a:pt x="8669111" y="343077"/>
                        <a:pt x="9078686" y="604335"/>
                      </a:cubicBez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8" name="Freihandform 117"/>
                <p:cNvSpPr/>
                <p:nvPr/>
              </p:nvSpPr>
              <p:spPr>
                <a:xfrm>
                  <a:off x="6236122" y="3965531"/>
                  <a:ext cx="851360" cy="68919"/>
                </a:xfrm>
                <a:custGeom>
                  <a:avLst/>
                  <a:gdLst>
                    <a:gd name="connsiteX0" fmla="*/ 0 w 9078686"/>
                    <a:gd name="connsiteY0" fmla="*/ 653291 h 734934"/>
                    <a:gd name="connsiteX1" fmla="*/ 1910443 w 9078686"/>
                    <a:gd name="connsiteY1" fmla="*/ 148 h 734934"/>
                    <a:gd name="connsiteX2" fmla="*/ 3363686 w 9078686"/>
                    <a:gd name="connsiteY2" fmla="*/ 702277 h 734934"/>
                    <a:gd name="connsiteX3" fmla="*/ 4816928 w 9078686"/>
                    <a:gd name="connsiteY3" fmla="*/ 130777 h 734934"/>
                    <a:gd name="connsiteX4" fmla="*/ 6155871 w 9078686"/>
                    <a:gd name="connsiteY4" fmla="*/ 636963 h 734934"/>
                    <a:gd name="connsiteX5" fmla="*/ 7772400 w 9078686"/>
                    <a:gd name="connsiteY5" fmla="*/ 196091 h 734934"/>
                    <a:gd name="connsiteX6" fmla="*/ 9078686 w 9078686"/>
                    <a:gd name="connsiteY6" fmla="*/ 734934 h 7349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078686" h="734934">
                      <a:moveTo>
                        <a:pt x="0" y="653291"/>
                      </a:moveTo>
                      <a:cubicBezTo>
                        <a:pt x="674914" y="322637"/>
                        <a:pt x="1349829" y="-8016"/>
                        <a:pt x="1910443" y="148"/>
                      </a:cubicBezTo>
                      <a:cubicBezTo>
                        <a:pt x="2471057" y="8312"/>
                        <a:pt x="2879272" y="680506"/>
                        <a:pt x="3363686" y="702277"/>
                      </a:cubicBezTo>
                      <a:cubicBezTo>
                        <a:pt x="3848100" y="724048"/>
                        <a:pt x="4351564" y="141663"/>
                        <a:pt x="4816928" y="130777"/>
                      </a:cubicBezTo>
                      <a:cubicBezTo>
                        <a:pt x="5282292" y="119891"/>
                        <a:pt x="5663292" y="626077"/>
                        <a:pt x="6155871" y="636963"/>
                      </a:cubicBezTo>
                      <a:cubicBezTo>
                        <a:pt x="6648450" y="647849"/>
                        <a:pt x="7285264" y="179763"/>
                        <a:pt x="7772400" y="196091"/>
                      </a:cubicBezTo>
                      <a:cubicBezTo>
                        <a:pt x="8259536" y="212419"/>
                        <a:pt x="8669111" y="473676"/>
                        <a:pt x="9078686" y="734934"/>
                      </a:cubicBez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120" name="Gruppieren 119"/>
            <p:cNvGrpSpPr/>
            <p:nvPr/>
          </p:nvGrpSpPr>
          <p:grpSpPr>
            <a:xfrm rot="10800000">
              <a:off x="5277382" y="3965531"/>
              <a:ext cx="939395" cy="1078967"/>
              <a:chOff x="6232485" y="4192412"/>
              <a:chExt cx="939395" cy="1078967"/>
            </a:xfrm>
          </p:grpSpPr>
          <p:grpSp>
            <p:nvGrpSpPr>
              <p:cNvPr id="141" name="Gruppieren 140"/>
              <p:cNvGrpSpPr/>
              <p:nvPr/>
            </p:nvGrpSpPr>
            <p:grpSpPr>
              <a:xfrm>
                <a:off x="6236122" y="4192412"/>
                <a:ext cx="935758" cy="176739"/>
                <a:chOff x="6531567" y="4755221"/>
                <a:chExt cx="935758" cy="176739"/>
              </a:xfrm>
            </p:grpSpPr>
            <p:sp>
              <p:nvSpPr>
                <p:cNvPr id="142" name="Ellipse 141"/>
                <p:cNvSpPr>
                  <a:spLocks noChangeAspect="1"/>
                </p:cNvSpPr>
                <p:nvPr/>
              </p:nvSpPr>
              <p:spPr>
                <a:xfrm rot="10800000">
                  <a:off x="7298529" y="4758318"/>
                  <a:ext cx="168796" cy="168796"/>
                </a:xfrm>
                <a:prstGeom prst="ellipse">
                  <a:avLst/>
                </a:prstGeom>
                <a:solidFill>
                  <a:srgbClr val="FF9900"/>
                </a:solidFill>
                <a:ln w="73025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3" name="Freihandform 142"/>
                <p:cNvSpPr/>
                <p:nvPr/>
              </p:nvSpPr>
              <p:spPr>
                <a:xfrm rot="10800000">
                  <a:off x="6531567" y="4755221"/>
                  <a:ext cx="851360" cy="56672"/>
                </a:xfrm>
                <a:custGeom>
                  <a:avLst/>
                  <a:gdLst>
                    <a:gd name="connsiteX0" fmla="*/ 0 w 9078686"/>
                    <a:gd name="connsiteY0" fmla="*/ 653291 h 734934"/>
                    <a:gd name="connsiteX1" fmla="*/ 1910443 w 9078686"/>
                    <a:gd name="connsiteY1" fmla="*/ 148 h 734934"/>
                    <a:gd name="connsiteX2" fmla="*/ 3363686 w 9078686"/>
                    <a:gd name="connsiteY2" fmla="*/ 702277 h 734934"/>
                    <a:gd name="connsiteX3" fmla="*/ 4816928 w 9078686"/>
                    <a:gd name="connsiteY3" fmla="*/ 130777 h 734934"/>
                    <a:gd name="connsiteX4" fmla="*/ 6155871 w 9078686"/>
                    <a:gd name="connsiteY4" fmla="*/ 636963 h 734934"/>
                    <a:gd name="connsiteX5" fmla="*/ 7772400 w 9078686"/>
                    <a:gd name="connsiteY5" fmla="*/ 196091 h 734934"/>
                    <a:gd name="connsiteX6" fmla="*/ 9078686 w 9078686"/>
                    <a:gd name="connsiteY6" fmla="*/ 734934 h 734934"/>
                    <a:gd name="connsiteX0" fmla="*/ 0 w 9078686"/>
                    <a:gd name="connsiteY0" fmla="*/ 522692 h 604335"/>
                    <a:gd name="connsiteX1" fmla="*/ 1605725 w 9078686"/>
                    <a:gd name="connsiteY1" fmla="*/ 113323 h 604335"/>
                    <a:gd name="connsiteX2" fmla="*/ 3363686 w 9078686"/>
                    <a:gd name="connsiteY2" fmla="*/ 571678 h 604335"/>
                    <a:gd name="connsiteX3" fmla="*/ 4816928 w 9078686"/>
                    <a:gd name="connsiteY3" fmla="*/ 178 h 604335"/>
                    <a:gd name="connsiteX4" fmla="*/ 6155871 w 9078686"/>
                    <a:gd name="connsiteY4" fmla="*/ 506364 h 604335"/>
                    <a:gd name="connsiteX5" fmla="*/ 7772400 w 9078686"/>
                    <a:gd name="connsiteY5" fmla="*/ 65492 h 604335"/>
                    <a:gd name="connsiteX6" fmla="*/ 9078686 w 9078686"/>
                    <a:gd name="connsiteY6" fmla="*/ 604335 h 604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078686" h="604335">
                      <a:moveTo>
                        <a:pt x="0" y="522692"/>
                      </a:moveTo>
                      <a:cubicBezTo>
                        <a:pt x="674914" y="192038"/>
                        <a:pt x="1045111" y="105159"/>
                        <a:pt x="1605725" y="113323"/>
                      </a:cubicBezTo>
                      <a:cubicBezTo>
                        <a:pt x="2166339" y="121487"/>
                        <a:pt x="2828486" y="590535"/>
                        <a:pt x="3363686" y="571678"/>
                      </a:cubicBezTo>
                      <a:cubicBezTo>
                        <a:pt x="3898886" y="552821"/>
                        <a:pt x="4351564" y="11064"/>
                        <a:pt x="4816928" y="178"/>
                      </a:cubicBezTo>
                      <a:cubicBezTo>
                        <a:pt x="5282292" y="-10708"/>
                        <a:pt x="5663292" y="495478"/>
                        <a:pt x="6155871" y="506364"/>
                      </a:cubicBezTo>
                      <a:cubicBezTo>
                        <a:pt x="6648450" y="517250"/>
                        <a:pt x="7285264" y="49164"/>
                        <a:pt x="7772400" y="65492"/>
                      </a:cubicBezTo>
                      <a:cubicBezTo>
                        <a:pt x="8259536" y="81820"/>
                        <a:pt x="8669111" y="343077"/>
                        <a:pt x="9078686" y="604335"/>
                      </a:cubicBez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4" name="Freihandform 143"/>
                <p:cNvSpPr/>
                <p:nvPr/>
              </p:nvSpPr>
              <p:spPr>
                <a:xfrm>
                  <a:off x="6577403" y="4863041"/>
                  <a:ext cx="851360" cy="68919"/>
                </a:xfrm>
                <a:custGeom>
                  <a:avLst/>
                  <a:gdLst>
                    <a:gd name="connsiteX0" fmla="*/ 0 w 9078686"/>
                    <a:gd name="connsiteY0" fmla="*/ 653291 h 734934"/>
                    <a:gd name="connsiteX1" fmla="*/ 1910443 w 9078686"/>
                    <a:gd name="connsiteY1" fmla="*/ 148 h 734934"/>
                    <a:gd name="connsiteX2" fmla="*/ 3363686 w 9078686"/>
                    <a:gd name="connsiteY2" fmla="*/ 702277 h 734934"/>
                    <a:gd name="connsiteX3" fmla="*/ 4816928 w 9078686"/>
                    <a:gd name="connsiteY3" fmla="*/ 130777 h 734934"/>
                    <a:gd name="connsiteX4" fmla="*/ 6155871 w 9078686"/>
                    <a:gd name="connsiteY4" fmla="*/ 636963 h 734934"/>
                    <a:gd name="connsiteX5" fmla="*/ 7772400 w 9078686"/>
                    <a:gd name="connsiteY5" fmla="*/ 196091 h 734934"/>
                    <a:gd name="connsiteX6" fmla="*/ 9078686 w 9078686"/>
                    <a:gd name="connsiteY6" fmla="*/ 734934 h 7349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078686" h="734934">
                      <a:moveTo>
                        <a:pt x="0" y="653291"/>
                      </a:moveTo>
                      <a:cubicBezTo>
                        <a:pt x="674914" y="322637"/>
                        <a:pt x="1349829" y="-8016"/>
                        <a:pt x="1910443" y="148"/>
                      </a:cubicBezTo>
                      <a:cubicBezTo>
                        <a:pt x="2471057" y="8312"/>
                        <a:pt x="2879272" y="680506"/>
                        <a:pt x="3363686" y="702277"/>
                      </a:cubicBezTo>
                      <a:cubicBezTo>
                        <a:pt x="3848100" y="724048"/>
                        <a:pt x="4351564" y="141663"/>
                        <a:pt x="4816928" y="130777"/>
                      </a:cubicBezTo>
                      <a:cubicBezTo>
                        <a:pt x="5282292" y="119891"/>
                        <a:pt x="5663292" y="626077"/>
                        <a:pt x="6155871" y="636963"/>
                      </a:cubicBezTo>
                      <a:cubicBezTo>
                        <a:pt x="6648450" y="647849"/>
                        <a:pt x="7285264" y="179763"/>
                        <a:pt x="7772400" y="196091"/>
                      </a:cubicBezTo>
                      <a:cubicBezTo>
                        <a:pt x="8259536" y="212419"/>
                        <a:pt x="8669111" y="473676"/>
                        <a:pt x="9078686" y="734934"/>
                      </a:cubicBez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22" name="Gruppieren 121"/>
              <p:cNvGrpSpPr/>
              <p:nvPr/>
            </p:nvGrpSpPr>
            <p:grpSpPr>
              <a:xfrm>
                <a:off x="6236121" y="4416820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132" name="Gruppieren 131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137" name="Ellipse 136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8" name="Freihandform 137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9" name="Freihandform 138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133" name="Gruppieren 132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134" name="Ellipse 133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5" name="Freihandform 134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6" name="Freihandform 135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123" name="Gruppieren 122"/>
              <p:cNvGrpSpPr/>
              <p:nvPr/>
            </p:nvGrpSpPr>
            <p:grpSpPr>
              <a:xfrm>
                <a:off x="6232485" y="4867759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124" name="Gruppieren 123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129" name="Ellipse 128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0" name="Freihandform 129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1" name="Freihandform 130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125" name="Gruppieren 124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126" name="Ellipse 125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27" name="Freihandform 126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28" name="Freihandform 127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</p:grpSp>
      <p:grpSp>
        <p:nvGrpSpPr>
          <p:cNvPr id="192" name="Gruppieren 191"/>
          <p:cNvGrpSpPr/>
          <p:nvPr/>
        </p:nvGrpSpPr>
        <p:grpSpPr>
          <a:xfrm>
            <a:off x="4881722" y="-16304"/>
            <a:ext cx="1894498" cy="1305848"/>
            <a:chOff x="5277382" y="3965531"/>
            <a:chExt cx="1894498" cy="1305848"/>
          </a:xfrm>
        </p:grpSpPr>
        <p:grpSp>
          <p:nvGrpSpPr>
            <p:cNvPr id="193" name="Gruppieren 192"/>
            <p:cNvGrpSpPr/>
            <p:nvPr/>
          </p:nvGrpSpPr>
          <p:grpSpPr>
            <a:xfrm>
              <a:off x="6232485" y="3965531"/>
              <a:ext cx="939395" cy="1305848"/>
              <a:chOff x="6232485" y="3965531"/>
              <a:chExt cx="939395" cy="1305848"/>
            </a:xfrm>
          </p:grpSpPr>
          <p:grpSp>
            <p:nvGrpSpPr>
              <p:cNvPr id="222" name="Gruppieren 221"/>
              <p:cNvGrpSpPr/>
              <p:nvPr/>
            </p:nvGrpSpPr>
            <p:grpSpPr>
              <a:xfrm>
                <a:off x="6236122" y="3965531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241" name="Gruppieren 240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46" name="Ellipse 245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7" name="Freihandform 246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8" name="Freihandform 247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42" name="Gruppieren 241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43" name="Ellipse 242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4" name="Freihandform 243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5" name="Freihandform 244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23" name="Gruppieren 222"/>
              <p:cNvGrpSpPr/>
              <p:nvPr/>
            </p:nvGrpSpPr>
            <p:grpSpPr>
              <a:xfrm>
                <a:off x="6236121" y="4416820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233" name="Gruppieren 232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38" name="Ellipse 237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9" name="Freihandform 238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0" name="Freihandform 239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34" name="Gruppieren 233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35" name="Ellipse 234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6" name="Freihandform 235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7" name="Freihandform 236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24" name="Gruppieren 223"/>
              <p:cNvGrpSpPr/>
              <p:nvPr/>
            </p:nvGrpSpPr>
            <p:grpSpPr>
              <a:xfrm>
                <a:off x="6232485" y="4867759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225" name="Gruppieren 224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30" name="Ellipse 229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1" name="Freihandform 230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2" name="Freihandform 231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26" name="Gruppieren 225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27" name="Ellipse 226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8" name="Freihandform 227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9" name="Freihandform 228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194" name="Gruppieren 193"/>
            <p:cNvGrpSpPr/>
            <p:nvPr/>
          </p:nvGrpSpPr>
          <p:grpSpPr>
            <a:xfrm rot="10800000">
              <a:off x="5277382" y="3965531"/>
              <a:ext cx="939395" cy="1305848"/>
              <a:chOff x="6232485" y="3965531"/>
              <a:chExt cx="939395" cy="1305848"/>
            </a:xfrm>
          </p:grpSpPr>
          <p:grpSp>
            <p:nvGrpSpPr>
              <p:cNvPr id="195" name="Gruppieren 194"/>
              <p:cNvGrpSpPr/>
              <p:nvPr/>
            </p:nvGrpSpPr>
            <p:grpSpPr>
              <a:xfrm>
                <a:off x="6236122" y="3965531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214" name="Gruppieren 213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19" name="Ellipse 218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0" name="Freihandform 219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1" name="Freihandform 220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15" name="Gruppieren 214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16" name="Ellipse 215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7" name="Freihandform 216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8" name="Freihandform 217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196" name="Gruppieren 195"/>
              <p:cNvGrpSpPr/>
              <p:nvPr/>
            </p:nvGrpSpPr>
            <p:grpSpPr>
              <a:xfrm>
                <a:off x="6236121" y="4416820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206" name="Gruppieren 205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11" name="Ellipse 210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2" name="Freihandform 211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3" name="Freihandform 212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07" name="Gruppieren 206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08" name="Ellipse 207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9" name="Freihandform 208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0" name="Freihandform 209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197" name="Gruppieren 196"/>
              <p:cNvGrpSpPr/>
              <p:nvPr/>
            </p:nvGrpSpPr>
            <p:grpSpPr>
              <a:xfrm>
                <a:off x="6232485" y="4867759"/>
                <a:ext cx="935758" cy="403620"/>
                <a:chOff x="6236122" y="3965531"/>
                <a:chExt cx="935758" cy="403620"/>
              </a:xfrm>
            </p:grpSpPr>
            <p:grpSp>
              <p:nvGrpSpPr>
                <p:cNvPr id="198" name="Gruppieren 197"/>
                <p:cNvGrpSpPr/>
                <p:nvPr/>
              </p:nvGrpSpPr>
              <p:grpSpPr>
                <a:xfrm>
                  <a:off x="6236122" y="3965531"/>
                  <a:ext cx="935758" cy="170446"/>
                  <a:chOff x="6236122" y="3965531"/>
                  <a:chExt cx="935758" cy="170446"/>
                </a:xfrm>
              </p:grpSpPr>
              <p:sp>
                <p:nvSpPr>
                  <p:cNvPr id="203" name="Ellipse 202"/>
                  <p:cNvSpPr>
                    <a:spLocks noChangeAspect="1"/>
                  </p:cNvSpPr>
                  <p:nvPr/>
                </p:nvSpPr>
                <p:spPr>
                  <a:xfrm rot="10800000">
                    <a:off x="7003084" y="3967181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4" name="Freihandform 203"/>
                  <p:cNvSpPr/>
                  <p:nvPr/>
                </p:nvSpPr>
                <p:spPr>
                  <a:xfrm rot="10800000">
                    <a:off x="6236122" y="4079305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5" name="Freihandform 204"/>
                  <p:cNvSpPr/>
                  <p:nvPr/>
                </p:nvSpPr>
                <p:spPr>
                  <a:xfrm>
                    <a:off x="6236122" y="396553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199" name="Gruppieren 198"/>
                <p:cNvGrpSpPr/>
                <p:nvPr/>
              </p:nvGrpSpPr>
              <p:grpSpPr>
                <a:xfrm>
                  <a:off x="6236122" y="4192412"/>
                  <a:ext cx="935758" cy="176739"/>
                  <a:chOff x="6531567" y="4755221"/>
                  <a:chExt cx="935758" cy="176739"/>
                </a:xfrm>
              </p:grpSpPr>
              <p:sp>
                <p:nvSpPr>
                  <p:cNvPr id="200" name="Ellipse 199"/>
                  <p:cNvSpPr>
                    <a:spLocks noChangeAspect="1"/>
                  </p:cNvSpPr>
                  <p:nvPr/>
                </p:nvSpPr>
                <p:spPr>
                  <a:xfrm rot="10800000">
                    <a:off x="7298529" y="4758318"/>
                    <a:ext cx="168796" cy="16879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73025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1" name="Freihandform 200"/>
                  <p:cNvSpPr/>
                  <p:nvPr/>
                </p:nvSpPr>
                <p:spPr>
                  <a:xfrm rot="10800000">
                    <a:off x="6531567" y="4755221"/>
                    <a:ext cx="851360" cy="56672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  <a:gd name="connsiteX0" fmla="*/ 0 w 9078686"/>
                      <a:gd name="connsiteY0" fmla="*/ 522692 h 604335"/>
                      <a:gd name="connsiteX1" fmla="*/ 1605725 w 9078686"/>
                      <a:gd name="connsiteY1" fmla="*/ 113323 h 604335"/>
                      <a:gd name="connsiteX2" fmla="*/ 3363686 w 9078686"/>
                      <a:gd name="connsiteY2" fmla="*/ 571678 h 604335"/>
                      <a:gd name="connsiteX3" fmla="*/ 4816928 w 9078686"/>
                      <a:gd name="connsiteY3" fmla="*/ 178 h 604335"/>
                      <a:gd name="connsiteX4" fmla="*/ 6155871 w 9078686"/>
                      <a:gd name="connsiteY4" fmla="*/ 506364 h 604335"/>
                      <a:gd name="connsiteX5" fmla="*/ 7772400 w 9078686"/>
                      <a:gd name="connsiteY5" fmla="*/ 65492 h 604335"/>
                      <a:gd name="connsiteX6" fmla="*/ 9078686 w 9078686"/>
                      <a:gd name="connsiteY6" fmla="*/ 604335 h 6043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604335">
                        <a:moveTo>
                          <a:pt x="0" y="522692"/>
                        </a:moveTo>
                        <a:cubicBezTo>
                          <a:pt x="674914" y="192038"/>
                          <a:pt x="1045111" y="105159"/>
                          <a:pt x="1605725" y="113323"/>
                        </a:cubicBezTo>
                        <a:cubicBezTo>
                          <a:pt x="2166339" y="121487"/>
                          <a:pt x="2828486" y="590535"/>
                          <a:pt x="3363686" y="571678"/>
                        </a:cubicBezTo>
                        <a:cubicBezTo>
                          <a:pt x="3898886" y="552821"/>
                          <a:pt x="4351564" y="11064"/>
                          <a:pt x="4816928" y="178"/>
                        </a:cubicBezTo>
                        <a:cubicBezTo>
                          <a:pt x="5282292" y="-10708"/>
                          <a:pt x="5663292" y="495478"/>
                          <a:pt x="6155871" y="506364"/>
                        </a:cubicBezTo>
                        <a:cubicBezTo>
                          <a:pt x="6648450" y="517250"/>
                          <a:pt x="7285264" y="49164"/>
                          <a:pt x="7772400" y="65492"/>
                        </a:cubicBezTo>
                        <a:cubicBezTo>
                          <a:pt x="8259536" y="81820"/>
                          <a:pt x="8669111" y="343077"/>
                          <a:pt x="9078686" y="604335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2" name="Freihandform 201"/>
                  <p:cNvSpPr/>
                  <p:nvPr/>
                </p:nvSpPr>
                <p:spPr>
                  <a:xfrm>
                    <a:off x="6577403" y="4863041"/>
                    <a:ext cx="851360" cy="68919"/>
                  </a:xfrm>
                  <a:custGeom>
                    <a:avLst/>
                    <a:gdLst>
                      <a:gd name="connsiteX0" fmla="*/ 0 w 9078686"/>
                      <a:gd name="connsiteY0" fmla="*/ 653291 h 734934"/>
                      <a:gd name="connsiteX1" fmla="*/ 1910443 w 9078686"/>
                      <a:gd name="connsiteY1" fmla="*/ 148 h 734934"/>
                      <a:gd name="connsiteX2" fmla="*/ 3363686 w 9078686"/>
                      <a:gd name="connsiteY2" fmla="*/ 702277 h 734934"/>
                      <a:gd name="connsiteX3" fmla="*/ 4816928 w 9078686"/>
                      <a:gd name="connsiteY3" fmla="*/ 130777 h 734934"/>
                      <a:gd name="connsiteX4" fmla="*/ 6155871 w 9078686"/>
                      <a:gd name="connsiteY4" fmla="*/ 636963 h 734934"/>
                      <a:gd name="connsiteX5" fmla="*/ 7772400 w 9078686"/>
                      <a:gd name="connsiteY5" fmla="*/ 196091 h 734934"/>
                      <a:gd name="connsiteX6" fmla="*/ 9078686 w 9078686"/>
                      <a:gd name="connsiteY6" fmla="*/ 734934 h 734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078686" h="734934">
                        <a:moveTo>
                          <a:pt x="0" y="653291"/>
                        </a:moveTo>
                        <a:cubicBezTo>
                          <a:pt x="674914" y="322637"/>
                          <a:pt x="1349829" y="-8016"/>
                          <a:pt x="1910443" y="148"/>
                        </a:cubicBezTo>
                        <a:cubicBezTo>
                          <a:pt x="2471057" y="8312"/>
                          <a:pt x="2879272" y="680506"/>
                          <a:pt x="3363686" y="702277"/>
                        </a:cubicBezTo>
                        <a:cubicBezTo>
                          <a:pt x="3848100" y="724048"/>
                          <a:pt x="4351564" y="141663"/>
                          <a:pt x="4816928" y="130777"/>
                        </a:cubicBezTo>
                        <a:cubicBezTo>
                          <a:pt x="5282292" y="119891"/>
                          <a:pt x="5663292" y="626077"/>
                          <a:pt x="6155871" y="636963"/>
                        </a:cubicBezTo>
                        <a:cubicBezTo>
                          <a:pt x="6648450" y="647849"/>
                          <a:pt x="7285264" y="179763"/>
                          <a:pt x="7772400" y="196091"/>
                        </a:cubicBezTo>
                        <a:cubicBezTo>
                          <a:pt x="8259536" y="212419"/>
                          <a:pt x="8669111" y="473676"/>
                          <a:pt x="9078686" y="734934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</p:grpSp>
      <p:sp>
        <p:nvSpPr>
          <p:cNvPr id="2" name="Zylinder 1"/>
          <p:cNvSpPr/>
          <p:nvPr/>
        </p:nvSpPr>
        <p:spPr>
          <a:xfrm rot="16200000">
            <a:off x="5674781" y="3960030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Zylinder 248"/>
          <p:cNvSpPr/>
          <p:nvPr/>
        </p:nvSpPr>
        <p:spPr>
          <a:xfrm rot="16200000">
            <a:off x="5674782" y="3185288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Zylinder 249"/>
          <p:cNvSpPr/>
          <p:nvPr/>
        </p:nvSpPr>
        <p:spPr>
          <a:xfrm rot="16200000">
            <a:off x="5674782" y="2404534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Zylinder 250"/>
          <p:cNvSpPr/>
          <p:nvPr/>
        </p:nvSpPr>
        <p:spPr>
          <a:xfrm rot="16200000">
            <a:off x="5674782" y="1630911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2" name="Zylinder 251"/>
          <p:cNvSpPr/>
          <p:nvPr/>
        </p:nvSpPr>
        <p:spPr>
          <a:xfrm rot="16200000">
            <a:off x="5674782" y="855410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3" name="Zylinder 252"/>
          <p:cNvSpPr/>
          <p:nvPr/>
        </p:nvSpPr>
        <p:spPr>
          <a:xfrm rot="16200000">
            <a:off x="5697852" y="-143705"/>
            <a:ext cx="430306" cy="3334871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 2"/>
          <p:cNvSpPr/>
          <p:nvPr/>
        </p:nvSpPr>
        <p:spPr>
          <a:xfrm>
            <a:off x="7462420" y="5480383"/>
            <a:ext cx="1385478" cy="512965"/>
          </a:xfrm>
          <a:custGeom>
            <a:avLst/>
            <a:gdLst>
              <a:gd name="connsiteX0" fmla="*/ 0 w 1385478"/>
              <a:gd name="connsiteY0" fmla="*/ 201706 h 512965"/>
              <a:gd name="connsiteX1" fmla="*/ 416858 w 1385478"/>
              <a:gd name="connsiteY1" fmla="*/ 188259 h 512965"/>
              <a:gd name="connsiteX2" fmla="*/ 551329 w 1385478"/>
              <a:gd name="connsiteY2" fmla="*/ 510989 h 512965"/>
              <a:gd name="connsiteX3" fmla="*/ 820270 w 1385478"/>
              <a:gd name="connsiteY3" fmla="*/ 322730 h 512965"/>
              <a:gd name="connsiteX4" fmla="*/ 1035423 w 1385478"/>
              <a:gd name="connsiteY4" fmla="*/ 295836 h 512965"/>
              <a:gd name="connsiteX5" fmla="*/ 1075764 w 1385478"/>
              <a:gd name="connsiteY5" fmla="*/ 430306 h 512965"/>
              <a:gd name="connsiteX6" fmla="*/ 1385047 w 1385478"/>
              <a:gd name="connsiteY6" fmla="*/ 322730 h 512965"/>
              <a:gd name="connsiteX7" fmla="*/ 1129553 w 1385478"/>
              <a:gd name="connsiteY7" fmla="*/ 0 h 51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85478" h="512965">
                <a:moveTo>
                  <a:pt x="0" y="201706"/>
                </a:moveTo>
                <a:cubicBezTo>
                  <a:pt x="162485" y="169209"/>
                  <a:pt x="324970" y="136712"/>
                  <a:pt x="416858" y="188259"/>
                </a:cubicBezTo>
                <a:cubicBezTo>
                  <a:pt x="508746" y="239806"/>
                  <a:pt x="484094" y="488577"/>
                  <a:pt x="551329" y="510989"/>
                </a:cubicBezTo>
                <a:cubicBezTo>
                  <a:pt x="618564" y="533401"/>
                  <a:pt x="739588" y="358589"/>
                  <a:pt x="820270" y="322730"/>
                </a:cubicBezTo>
                <a:cubicBezTo>
                  <a:pt x="900952" y="286871"/>
                  <a:pt x="992841" y="277907"/>
                  <a:pt x="1035423" y="295836"/>
                </a:cubicBezTo>
                <a:cubicBezTo>
                  <a:pt x="1078005" y="313765"/>
                  <a:pt x="1017493" y="425824"/>
                  <a:pt x="1075764" y="430306"/>
                </a:cubicBezTo>
                <a:cubicBezTo>
                  <a:pt x="1134035" y="434788"/>
                  <a:pt x="1376082" y="394448"/>
                  <a:pt x="1385047" y="322730"/>
                </a:cubicBezTo>
                <a:cubicBezTo>
                  <a:pt x="1394012" y="251012"/>
                  <a:pt x="1261782" y="125506"/>
                  <a:pt x="1129553" y="0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reihandform 3"/>
          <p:cNvSpPr/>
          <p:nvPr/>
        </p:nvSpPr>
        <p:spPr>
          <a:xfrm>
            <a:off x="3617380" y="4850761"/>
            <a:ext cx="665303" cy="791505"/>
          </a:xfrm>
          <a:custGeom>
            <a:avLst/>
            <a:gdLst>
              <a:gd name="connsiteX0" fmla="*/ 658906 w 860612"/>
              <a:gd name="connsiteY0" fmla="*/ 779444 h 779444"/>
              <a:gd name="connsiteX1" fmla="*/ 174812 w 860612"/>
              <a:gd name="connsiteY1" fmla="*/ 698762 h 779444"/>
              <a:gd name="connsiteX2" fmla="*/ 0 w 860612"/>
              <a:gd name="connsiteY2" fmla="*/ 402927 h 779444"/>
              <a:gd name="connsiteX3" fmla="*/ 174812 w 860612"/>
              <a:gd name="connsiteY3" fmla="*/ 187774 h 779444"/>
              <a:gd name="connsiteX4" fmla="*/ 416859 w 860612"/>
              <a:gd name="connsiteY4" fmla="*/ 12962 h 779444"/>
              <a:gd name="connsiteX5" fmla="*/ 860612 w 860612"/>
              <a:gd name="connsiteY5" fmla="*/ 26409 h 779444"/>
              <a:gd name="connsiteX0" fmla="*/ 658906 w 658906"/>
              <a:gd name="connsiteY0" fmla="*/ 792813 h 792813"/>
              <a:gd name="connsiteX1" fmla="*/ 174812 w 658906"/>
              <a:gd name="connsiteY1" fmla="*/ 712131 h 792813"/>
              <a:gd name="connsiteX2" fmla="*/ 0 w 658906"/>
              <a:gd name="connsiteY2" fmla="*/ 416296 h 792813"/>
              <a:gd name="connsiteX3" fmla="*/ 174812 w 658906"/>
              <a:gd name="connsiteY3" fmla="*/ 201143 h 792813"/>
              <a:gd name="connsiteX4" fmla="*/ 416859 w 658906"/>
              <a:gd name="connsiteY4" fmla="*/ 26331 h 792813"/>
              <a:gd name="connsiteX5" fmla="*/ 641629 w 658906"/>
              <a:gd name="connsiteY5" fmla="*/ 13145 h 792813"/>
              <a:gd name="connsiteX0" fmla="*/ 658906 w 665303"/>
              <a:gd name="connsiteY0" fmla="*/ 801383 h 801383"/>
              <a:gd name="connsiteX1" fmla="*/ 174812 w 665303"/>
              <a:gd name="connsiteY1" fmla="*/ 720701 h 801383"/>
              <a:gd name="connsiteX2" fmla="*/ 0 w 665303"/>
              <a:gd name="connsiteY2" fmla="*/ 424866 h 801383"/>
              <a:gd name="connsiteX3" fmla="*/ 174812 w 665303"/>
              <a:gd name="connsiteY3" fmla="*/ 209713 h 801383"/>
              <a:gd name="connsiteX4" fmla="*/ 416859 w 665303"/>
              <a:gd name="connsiteY4" fmla="*/ 34901 h 801383"/>
              <a:gd name="connsiteX5" fmla="*/ 665303 w 665303"/>
              <a:gd name="connsiteY5" fmla="*/ 9878 h 801383"/>
              <a:gd name="connsiteX0" fmla="*/ 658906 w 665303"/>
              <a:gd name="connsiteY0" fmla="*/ 791505 h 791505"/>
              <a:gd name="connsiteX1" fmla="*/ 174812 w 665303"/>
              <a:gd name="connsiteY1" fmla="*/ 710823 h 791505"/>
              <a:gd name="connsiteX2" fmla="*/ 0 w 665303"/>
              <a:gd name="connsiteY2" fmla="*/ 414988 h 791505"/>
              <a:gd name="connsiteX3" fmla="*/ 174812 w 665303"/>
              <a:gd name="connsiteY3" fmla="*/ 199835 h 791505"/>
              <a:gd name="connsiteX4" fmla="*/ 416859 w 665303"/>
              <a:gd name="connsiteY4" fmla="*/ 25023 h 791505"/>
              <a:gd name="connsiteX5" fmla="*/ 665303 w 665303"/>
              <a:gd name="connsiteY5" fmla="*/ 0 h 791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303" h="791505">
                <a:moveTo>
                  <a:pt x="658906" y="791505"/>
                </a:moveTo>
                <a:cubicBezTo>
                  <a:pt x="471768" y="782540"/>
                  <a:pt x="284630" y="773576"/>
                  <a:pt x="174812" y="710823"/>
                </a:cubicBezTo>
                <a:cubicBezTo>
                  <a:pt x="64994" y="648070"/>
                  <a:pt x="0" y="500153"/>
                  <a:pt x="0" y="414988"/>
                </a:cubicBezTo>
                <a:cubicBezTo>
                  <a:pt x="0" y="329823"/>
                  <a:pt x="105336" y="264829"/>
                  <a:pt x="174812" y="199835"/>
                </a:cubicBezTo>
                <a:cubicBezTo>
                  <a:pt x="244288" y="134841"/>
                  <a:pt x="335111" y="58329"/>
                  <a:pt x="416859" y="25023"/>
                </a:cubicBezTo>
                <a:cubicBezTo>
                  <a:pt x="498607" y="-8283"/>
                  <a:pt x="503535" y="3502"/>
                  <a:pt x="665303" y="0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4" name="Freihandform 253"/>
          <p:cNvSpPr/>
          <p:nvPr/>
        </p:nvSpPr>
        <p:spPr>
          <a:xfrm>
            <a:off x="3613425" y="3292016"/>
            <a:ext cx="666591" cy="775156"/>
          </a:xfrm>
          <a:custGeom>
            <a:avLst/>
            <a:gdLst>
              <a:gd name="connsiteX0" fmla="*/ 658906 w 860612"/>
              <a:gd name="connsiteY0" fmla="*/ 779444 h 779444"/>
              <a:gd name="connsiteX1" fmla="*/ 174812 w 860612"/>
              <a:gd name="connsiteY1" fmla="*/ 698762 h 779444"/>
              <a:gd name="connsiteX2" fmla="*/ 0 w 860612"/>
              <a:gd name="connsiteY2" fmla="*/ 402927 h 779444"/>
              <a:gd name="connsiteX3" fmla="*/ 174812 w 860612"/>
              <a:gd name="connsiteY3" fmla="*/ 187774 h 779444"/>
              <a:gd name="connsiteX4" fmla="*/ 416859 w 860612"/>
              <a:gd name="connsiteY4" fmla="*/ 12962 h 779444"/>
              <a:gd name="connsiteX5" fmla="*/ 860612 w 860612"/>
              <a:gd name="connsiteY5" fmla="*/ 26409 h 779444"/>
              <a:gd name="connsiteX0" fmla="*/ 658906 w 658906"/>
              <a:gd name="connsiteY0" fmla="*/ 792813 h 792813"/>
              <a:gd name="connsiteX1" fmla="*/ 174812 w 658906"/>
              <a:gd name="connsiteY1" fmla="*/ 712131 h 792813"/>
              <a:gd name="connsiteX2" fmla="*/ 0 w 658906"/>
              <a:gd name="connsiteY2" fmla="*/ 416296 h 792813"/>
              <a:gd name="connsiteX3" fmla="*/ 174812 w 658906"/>
              <a:gd name="connsiteY3" fmla="*/ 201143 h 792813"/>
              <a:gd name="connsiteX4" fmla="*/ 416859 w 658906"/>
              <a:gd name="connsiteY4" fmla="*/ 26331 h 792813"/>
              <a:gd name="connsiteX5" fmla="*/ 641629 w 658906"/>
              <a:gd name="connsiteY5" fmla="*/ 13145 h 792813"/>
              <a:gd name="connsiteX0" fmla="*/ 658906 w 665303"/>
              <a:gd name="connsiteY0" fmla="*/ 801383 h 801383"/>
              <a:gd name="connsiteX1" fmla="*/ 174812 w 665303"/>
              <a:gd name="connsiteY1" fmla="*/ 720701 h 801383"/>
              <a:gd name="connsiteX2" fmla="*/ 0 w 665303"/>
              <a:gd name="connsiteY2" fmla="*/ 424866 h 801383"/>
              <a:gd name="connsiteX3" fmla="*/ 174812 w 665303"/>
              <a:gd name="connsiteY3" fmla="*/ 209713 h 801383"/>
              <a:gd name="connsiteX4" fmla="*/ 416859 w 665303"/>
              <a:gd name="connsiteY4" fmla="*/ 34901 h 801383"/>
              <a:gd name="connsiteX5" fmla="*/ 665303 w 665303"/>
              <a:gd name="connsiteY5" fmla="*/ 9878 h 801383"/>
              <a:gd name="connsiteX0" fmla="*/ 658906 w 665303"/>
              <a:gd name="connsiteY0" fmla="*/ 791505 h 791505"/>
              <a:gd name="connsiteX1" fmla="*/ 174812 w 665303"/>
              <a:gd name="connsiteY1" fmla="*/ 710823 h 791505"/>
              <a:gd name="connsiteX2" fmla="*/ 0 w 665303"/>
              <a:gd name="connsiteY2" fmla="*/ 414988 h 791505"/>
              <a:gd name="connsiteX3" fmla="*/ 174812 w 665303"/>
              <a:gd name="connsiteY3" fmla="*/ 199835 h 791505"/>
              <a:gd name="connsiteX4" fmla="*/ 416859 w 665303"/>
              <a:gd name="connsiteY4" fmla="*/ 25023 h 791505"/>
              <a:gd name="connsiteX5" fmla="*/ 665303 w 665303"/>
              <a:gd name="connsiteY5" fmla="*/ 0 h 791505"/>
              <a:gd name="connsiteX0" fmla="*/ 660124 w 666521"/>
              <a:gd name="connsiteY0" fmla="*/ 791505 h 791505"/>
              <a:gd name="connsiteX1" fmla="*/ 263579 w 666521"/>
              <a:gd name="connsiteY1" fmla="*/ 691367 h 791505"/>
              <a:gd name="connsiteX2" fmla="*/ 1218 w 666521"/>
              <a:gd name="connsiteY2" fmla="*/ 414988 h 791505"/>
              <a:gd name="connsiteX3" fmla="*/ 176030 w 666521"/>
              <a:gd name="connsiteY3" fmla="*/ 199835 h 791505"/>
              <a:gd name="connsiteX4" fmla="*/ 418077 w 666521"/>
              <a:gd name="connsiteY4" fmla="*/ 25023 h 791505"/>
              <a:gd name="connsiteX5" fmla="*/ 666521 w 666521"/>
              <a:gd name="connsiteY5" fmla="*/ 0 h 791505"/>
              <a:gd name="connsiteX0" fmla="*/ 662860 w 669257"/>
              <a:gd name="connsiteY0" fmla="*/ 791505 h 791505"/>
              <a:gd name="connsiteX1" fmla="*/ 266315 w 669257"/>
              <a:gd name="connsiteY1" fmla="*/ 691367 h 791505"/>
              <a:gd name="connsiteX2" fmla="*/ 3954 w 669257"/>
              <a:gd name="connsiteY2" fmla="*/ 414988 h 791505"/>
              <a:gd name="connsiteX3" fmla="*/ 130128 w 669257"/>
              <a:gd name="connsiteY3" fmla="*/ 122013 h 791505"/>
              <a:gd name="connsiteX4" fmla="*/ 420813 w 669257"/>
              <a:gd name="connsiteY4" fmla="*/ 25023 h 791505"/>
              <a:gd name="connsiteX5" fmla="*/ 669257 w 669257"/>
              <a:gd name="connsiteY5" fmla="*/ 0 h 791505"/>
              <a:gd name="connsiteX0" fmla="*/ 662860 w 666591"/>
              <a:gd name="connsiteY0" fmla="*/ 775156 h 775156"/>
              <a:gd name="connsiteX1" fmla="*/ 266315 w 666591"/>
              <a:gd name="connsiteY1" fmla="*/ 675018 h 775156"/>
              <a:gd name="connsiteX2" fmla="*/ 3954 w 666591"/>
              <a:gd name="connsiteY2" fmla="*/ 398639 h 775156"/>
              <a:gd name="connsiteX3" fmla="*/ 130128 w 666591"/>
              <a:gd name="connsiteY3" fmla="*/ 105664 h 775156"/>
              <a:gd name="connsiteX4" fmla="*/ 420813 w 666591"/>
              <a:gd name="connsiteY4" fmla="*/ 8674 h 775156"/>
              <a:gd name="connsiteX5" fmla="*/ 666591 w 666591"/>
              <a:gd name="connsiteY5" fmla="*/ 2312 h 77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6591" h="775156">
                <a:moveTo>
                  <a:pt x="662860" y="775156"/>
                </a:moveTo>
                <a:cubicBezTo>
                  <a:pt x="475722" y="766191"/>
                  <a:pt x="376133" y="737771"/>
                  <a:pt x="266315" y="675018"/>
                </a:cubicBezTo>
                <a:cubicBezTo>
                  <a:pt x="156497" y="612265"/>
                  <a:pt x="26652" y="493531"/>
                  <a:pt x="3954" y="398639"/>
                </a:cubicBezTo>
                <a:cubicBezTo>
                  <a:pt x="-18744" y="303747"/>
                  <a:pt x="60652" y="170658"/>
                  <a:pt x="130128" y="105664"/>
                </a:cubicBezTo>
                <a:cubicBezTo>
                  <a:pt x="199604" y="40670"/>
                  <a:pt x="331403" y="25899"/>
                  <a:pt x="420813" y="8674"/>
                </a:cubicBezTo>
                <a:cubicBezTo>
                  <a:pt x="510223" y="-8551"/>
                  <a:pt x="504823" y="5814"/>
                  <a:pt x="666591" y="2312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3804645" y="1434270"/>
            <a:ext cx="683175" cy="1102561"/>
          </a:xfrm>
          <a:custGeom>
            <a:avLst/>
            <a:gdLst>
              <a:gd name="connsiteX0" fmla="*/ 465571 w 682949"/>
              <a:gd name="connsiteY0" fmla="*/ 1092773 h 1096015"/>
              <a:gd name="connsiteX1" fmla="*/ 105647 w 682949"/>
              <a:gd name="connsiteY1" fmla="*/ 1063590 h 1096015"/>
              <a:gd name="connsiteX2" fmla="*/ 27826 w 682949"/>
              <a:gd name="connsiteY2" fmla="*/ 859309 h 1096015"/>
              <a:gd name="connsiteX3" fmla="*/ 523937 w 682949"/>
              <a:gd name="connsiteY3" fmla="*/ 713394 h 1096015"/>
              <a:gd name="connsiteX4" fmla="*/ 679579 w 682949"/>
              <a:gd name="connsiteY4" fmla="*/ 596662 h 1096015"/>
              <a:gd name="connsiteX5" fmla="*/ 407205 w 682949"/>
              <a:gd name="connsiteY5" fmla="*/ 509113 h 1096015"/>
              <a:gd name="connsiteX6" fmla="*/ 125103 w 682949"/>
              <a:gd name="connsiteY6" fmla="*/ 450747 h 1096015"/>
              <a:gd name="connsiteX7" fmla="*/ 95920 w 682949"/>
              <a:gd name="connsiteY7" fmla="*/ 188101 h 1096015"/>
              <a:gd name="connsiteX8" fmla="*/ 183469 w 682949"/>
              <a:gd name="connsiteY8" fmla="*/ 3275 h 1096015"/>
              <a:gd name="connsiteX9" fmla="*/ 358567 w 682949"/>
              <a:gd name="connsiteY9" fmla="*/ 71369 h 1096015"/>
              <a:gd name="connsiteX10" fmla="*/ 494754 w 682949"/>
              <a:gd name="connsiteY10" fmla="*/ 90824 h 1096015"/>
              <a:gd name="connsiteX0" fmla="*/ 473658 w 683175"/>
              <a:gd name="connsiteY0" fmla="*/ 1100633 h 1102561"/>
              <a:gd name="connsiteX1" fmla="*/ 105873 w 683175"/>
              <a:gd name="connsiteY1" fmla="*/ 1063590 h 1102561"/>
              <a:gd name="connsiteX2" fmla="*/ 28052 w 683175"/>
              <a:gd name="connsiteY2" fmla="*/ 859309 h 1102561"/>
              <a:gd name="connsiteX3" fmla="*/ 524163 w 683175"/>
              <a:gd name="connsiteY3" fmla="*/ 713394 h 1102561"/>
              <a:gd name="connsiteX4" fmla="*/ 679805 w 683175"/>
              <a:gd name="connsiteY4" fmla="*/ 596662 h 1102561"/>
              <a:gd name="connsiteX5" fmla="*/ 407431 w 683175"/>
              <a:gd name="connsiteY5" fmla="*/ 509113 h 1102561"/>
              <a:gd name="connsiteX6" fmla="*/ 125329 w 683175"/>
              <a:gd name="connsiteY6" fmla="*/ 450747 h 1102561"/>
              <a:gd name="connsiteX7" fmla="*/ 96146 w 683175"/>
              <a:gd name="connsiteY7" fmla="*/ 188101 h 1102561"/>
              <a:gd name="connsiteX8" fmla="*/ 183695 w 683175"/>
              <a:gd name="connsiteY8" fmla="*/ 3275 h 1102561"/>
              <a:gd name="connsiteX9" fmla="*/ 358793 w 683175"/>
              <a:gd name="connsiteY9" fmla="*/ 71369 h 1102561"/>
              <a:gd name="connsiteX10" fmla="*/ 494980 w 683175"/>
              <a:gd name="connsiteY10" fmla="*/ 90824 h 110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3175" h="1102561">
                <a:moveTo>
                  <a:pt x="473658" y="1100633"/>
                </a:moveTo>
                <a:cubicBezTo>
                  <a:pt x="330174" y="1105497"/>
                  <a:pt x="180141" y="1103811"/>
                  <a:pt x="105873" y="1063590"/>
                </a:cubicBezTo>
                <a:cubicBezTo>
                  <a:pt x="31605" y="1023369"/>
                  <a:pt x="-41663" y="917675"/>
                  <a:pt x="28052" y="859309"/>
                </a:cubicBezTo>
                <a:cubicBezTo>
                  <a:pt x="97767" y="800943"/>
                  <a:pt x="415538" y="757168"/>
                  <a:pt x="524163" y="713394"/>
                </a:cubicBezTo>
                <a:cubicBezTo>
                  <a:pt x="632788" y="669620"/>
                  <a:pt x="699260" y="630709"/>
                  <a:pt x="679805" y="596662"/>
                </a:cubicBezTo>
                <a:cubicBezTo>
                  <a:pt x="660350" y="562615"/>
                  <a:pt x="499844" y="533432"/>
                  <a:pt x="407431" y="509113"/>
                </a:cubicBezTo>
                <a:cubicBezTo>
                  <a:pt x="315018" y="484794"/>
                  <a:pt x="177210" y="504249"/>
                  <a:pt x="125329" y="450747"/>
                </a:cubicBezTo>
                <a:cubicBezTo>
                  <a:pt x="73448" y="397245"/>
                  <a:pt x="86418" y="262680"/>
                  <a:pt x="96146" y="188101"/>
                </a:cubicBezTo>
                <a:cubicBezTo>
                  <a:pt x="105874" y="113522"/>
                  <a:pt x="139920" y="22730"/>
                  <a:pt x="183695" y="3275"/>
                </a:cubicBezTo>
                <a:cubicBezTo>
                  <a:pt x="227469" y="-16180"/>
                  <a:pt x="306912" y="56778"/>
                  <a:pt x="358793" y="71369"/>
                </a:cubicBezTo>
                <a:cubicBezTo>
                  <a:pt x="410674" y="85960"/>
                  <a:pt x="452827" y="88392"/>
                  <a:pt x="494980" y="90824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7496269" y="1192015"/>
            <a:ext cx="1647731" cy="1437249"/>
          </a:xfrm>
          <a:custGeom>
            <a:avLst/>
            <a:gdLst>
              <a:gd name="connsiteX0" fmla="*/ 0 w 1647731"/>
              <a:gd name="connsiteY0" fmla="*/ 305566 h 1437249"/>
              <a:gd name="connsiteX1" fmla="*/ 597529 w 1647731"/>
              <a:gd name="connsiteY1" fmla="*/ 731079 h 1437249"/>
              <a:gd name="connsiteX2" fmla="*/ 697117 w 1647731"/>
              <a:gd name="connsiteY2" fmla="*/ 1337661 h 1437249"/>
              <a:gd name="connsiteX3" fmla="*/ 986828 w 1647731"/>
              <a:gd name="connsiteY3" fmla="*/ 1066057 h 1437249"/>
              <a:gd name="connsiteX4" fmla="*/ 832919 w 1647731"/>
              <a:gd name="connsiteY4" fmla="*/ 115443 h 1437249"/>
              <a:gd name="connsiteX5" fmla="*/ 1276539 w 1647731"/>
              <a:gd name="connsiteY5" fmla="*/ 106390 h 1437249"/>
              <a:gd name="connsiteX6" fmla="*/ 1430448 w 1647731"/>
              <a:gd name="connsiteY6" fmla="*/ 930255 h 1437249"/>
              <a:gd name="connsiteX7" fmla="*/ 1602464 w 1647731"/>
              <a:gd name="connsiteY7" fmla="*/ 1102271 h 1437249"/>
              <a:gd name="connsiteX8" fmla="*/ 1647731 w 1647731"/>
              <a:gd name="connsiteY8" fmla="*/ 1437249 h 1437249"/>
              <a:gd name="connsiteX0" fmla="*/ 0 w 1647731"/>
              <a:gd name="connsiteY0" fmla="*/ 305566 h 1437249"/>
              <a:gd name="connsiteX1" fmla="*/ 597529 w 1647731"/>
              <a:gd name="connsiteY1" fmla="*/ 731079 h 1437249"/>
              <a:gd name="connsiteX2" fmla="*/ 697117 w 1647731"/>
              <a:gd name="connsiteY2" fmla="*/ 1337661 h 1437249"/>
              <a:gd name="connsiteX3" fmla="*/ 986828 w 1647731"/>
              <a:gd name="connsiteY3" fmla="*/ 1066057 h 1437249"/>
              <a:gd name="connsiteX4" fmla="*/ 832919 w 1647731"/>
              <a:gd name="connsiteY4" fmla="*/ 115443 h 1437249"/>
              <a:gd name="connsiteX5" fmla="*/ 1276539 w 1647731"/>
              <a:gd name="connsiteY5" fmla="*/ 106390 h 1437249"/>
              <a:gd name="connsiteX6" fmla="*/ 1430448 w 1647731"/>
              <a:gd name="connsiteY6" fmla="*/ 930255 h 1437249"/>
              <a:gd name="connsiteX7" fmla="*/ 1602464 w 1647731"/>
              <a:gd name="connsiteY7" fmla="*/ 1102271 h 1437249"/>
              <a:gd name="connsiteX8" fmla="*/ 1647731 w 1647731"/>
              <a:gd name="connsiteY8" fmla="*/ 1437249 h 143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731" h="1437249">
                <a:moveTo>
                  <a:pt x="0" y="305566"/>
                </a:moveTo>
                <a:cubicBezTo>
                  <a:pt x="340260" y="296512"/>
                  <a:pt x="481343" y="559063"/>
                  <a:pt x="597529" y="731079"/>
                </a:cubicBezTo>
                <a:cubicBezTo>
                  <a:pt x="713715" y="903095"/>
                  <a:pt x="632234" y="1281831"/>
                  <a:pt x="697117" y="1337661"/>
                </a:cubicBezTo>
                <a:cubicBezTo>
                  <a:pt x="762000" y="1393491"/>
                  <a:pt x="964194" y="1269760"/>
                  <a:pt x="986828" y="1066057"/>
                </a:cubicBezTo>
                <a:cubicBezTo>
                  <a:pt x="1009462" y="862354"/>
                  <a:pt x="784634" y="275387"/>
                  <a:pt x="832919" y="115443"/>
                </a:cubicBezTo>
                <a:cubicBezTo>
                  <a:pt x="881204" y="-44502"/>
                  <a:pt x="1176951" y="-29412"/>
                  <a:pt x="1276539" y="106390"/>
                </a:cubicBezTo>
                <a:cubicBezTo>
                  <a:pt x="1376127" y="242192"/>
                  <a:pt x="1376127" y="764275"/>
                  <a:pt x="1430448" y="930255"/>
                </a:cubicBezTo>
                <a:cubicBezTo>
                  <a:pt x="1484769" y="1096235"/>
                  <a:pt x="1566250" y="1017772"/>
                  <a:pt x="1602464" y="1102271"/>
                </a:cubicBezTo>
                <a:cubicBezTo>
                  <a:pt x="1638678" y="1186770"/>
                  <a:pt x="1643204" y="1312009"/>
                  <a:pt x="1647731" y="1437249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5" name="Freihandform 254"/>
          <p:cNvSpPr/>
          <p:nvPr/>
        </p:nvSpPr>
        <p:spPr>
          <a:xfrm rot="10800000">
            <a:off x="7462420" y="4092337"/>
            <a:ext cx="612045" cy="796792"/>
          </a:xfrm>
          <a:custGeom>
            <a:avLst/>
            <a:gdLst>
              <a:gd name="connsiteX0" fmla="*/ 658906 w 860612"/>
              <a:gd name="connsiteY0" fmla="*/ 779444 h 779444"/>
              <a:gd name="connsiteX1" fmla="*/ 174812 w 860612"/>
              <a:gd name="connsiteY1" fmla="*/ 698762 h 779444"/>
              <a:gd name="connsiteX2" fmla="*/ 0 w 860612"/>
              <a:gd name="connsiteY2" fmla="*/ 402927 h 779444"/>
              <a:gd name="connsiteX3" fmla="*/ 174812 w 860612"/>
              <a:gd name="connsiteY3" fmla="*/ 187774 h 779444"/>
              <a:gd name="connsiteX4" fmla="*/ 416859 w 860612"/>
              <a:gd name="connsiteY4" fmla="*/ 12962 h 779444"/>
              <a:gd name="connsiteX5" fmla="*/ 860612 w 860612"/>
              <a:gd name="connsiteY5" fmla="*/ 26409 h 779444"/>
              <a:gd name="connsiteX0" fmla="*/ 658906 w 658906"/>
              <a:gd name="connsiteY0" fmla="*/ 792813 h 792813"/>
              <a:gd name="connsiteX1" fmla="*/ 174812 w 658906"/>
              <a:gd name="connsiteY1" fmla="*/ 712131 h 792813"/>
              <a:gd name="connsiteX2" fmla="*/ 0 w 658906"/>
              <a:gd name="connsiteY2" fmla="*/ 416296 h 792813"/>
              <a:gd name="connsiteX3" fmla="*/ 174812 w 658906"/>
              <a:gd name="connsiteY3" fmla="*/ 201143 h 792813"/>
              <a:gd name="connsiteX4" fmla="*/ 416859 w 658906"/>
              <a:gd name="connsiteY4" fmla="*/ 26331 h 792813"/>
              <a:gd name="connsiteX5" fmla="*/ 641629 w 658906"/>
              <a:gd name="connsiteY5" fmla="*/ 13145 h 792813"/>
              <a:gd name="connsiteX0" fmla="*/ 658906 w 665303"/>
              <a:gd name="connsiteY0" fmla="*/ 801383 h 801383"/>
              <a:gd name="connsiteX1" fmla="*/ 174812 w 665303"/>
              <a:gd name="connsiteY1" fmla="*/ 720701 h 801383"/>
              <a:gd name="connsiteX2" fmla="*/ 0 w 665303"/>
              <a:gd name="connsiteY2" fmla="*/ 424866 h 801383"/>
              <a:gd name="connsiteX3" fmla="*/ 174812 w 665303"/>
              <a:gd name="connsiteY3" fmla="*/ 209713 h 801383"/>
              <a:gd name="connsiteX4" fmla="*/ 416859 w 665303"/>
              <a:gd name="connsiteY4" fmla="*/ 34901 h 801383"/>
              <a:gd name="connsiteX5" fmla="*/ 665303 w 665303"/>
              <a:gd name="connsiteY5" fmla="*/ 9878 h 801383"/>
              <a:gd name="connsiteX0" fmla="*/ 658906 w 665303"/>
              <a:gd name="connsiteY0" fmla="*/ 791505 h 791505"/>
              <a:gd name="connsiteX1" fmla="*/ 174812 w 665303"/>
              <a:gd name="connsiteY1" fmla="*/ 710823 h 791505"/>
              <a:gd name="connsiteX2" fmla="*/ 0 w 665303"/>
              <a:gd name="connsiteY2" fmla="*/ 414988 h 791505"/>
              <a:gd name="connsiteX3" fmla="*/ 174812 w 665303"/>
              <a:gd name="connsiteY3" fmla="*/ 199835 h 791505"/>
              <a:gd name="connsiteX4" fmla="*/ 416859 w 665303"/>
              <a:gd name="connsiteY4" fmla="*/ 25023 h 791505"/>
              <a:gd name="connsiteX5" fmla="*/ 665303 w 665303"/>
              <a:gd name="connsiteY5" fmla="*/ 0 h 791505"/>
              <a:gd name="connsiteX0" fmla="*/ 658906 w 665303"/>
              <a:gd name="connsiteY0" fmla="*/ 793282 h 793282"/>
              <a:gd name="connsiteX1" fmla="*/ 174812 w 665303"/>
              <a:gd name="connsiteY1" fmla="*/ 712600 h 793282"/>
              <a:gd name="connsiteX2" fmla="*/ 0 w 665303"/>
              <a:gd name="connsiteY2" fmla="*/ 416765 h 793282"/>
              <a:gd name="connsiteX3" fmla="*/ 174812 w 665303"/>
              <a:gd name="connsiteY3" fmla="*/ 201612 h 793282"/>
              <a:gd name="connsiteX4" fmla="*/ 329774 w 665303"/>
              <a:gd name="connsiteY4" fmla="*/ 20579 h 793282"/>
              <a:gd name="connsiteX5" fmla="*/ 665303 w 665303"/>
              <a:gd name="connsiteY5" fmla="*/ 1777 h 793282"/>
              <a:gd name="connsiteX0" fmla="*/ 660259 w 666656"/>
              <a:gd name="connsiteY0" fmla="*/ 791505 h 791505"/>
              <a:gd name="connsiteX1" fmla="*/ 176165 w 666656"/>
              <a:gd name="connsiteY1" fmla="*/ 710823 h 791505"/>
              <a:gd name="connsiteX2" fmla="*/ 1353 w 666656"/>
              <a:gd name="connsiteY2" fmla="*/ 414988 h 791505"/>
              <a:gd name="connsiteX3" fmla="*/ 107740 w 666656"/>
              <a:gd name="connsiteY3" fmla="*/ 100308 h 791505"/>
              <a:gd name="connsiteX4" fmla="*/ 331127 w 666656"/>
              <a:gd name="connsiteY4" fmla="*/ 18802 h 791505"/>
              <a:gd name="connsiteX5" fmla="*/ 666656 w 666656"/>
              <a:gd name="connsiteY5" fmla="*/ 0 h 791505"/>
              <a:gd name="connsiteX0" fmla="*/ 606443 w 612840"/>
              <a:gd name="connsiteY0" fmla="*/ 791505 h 791505"/>
              <a:gd name="connsiteX1" fmla="*/ 122349 w 612840"/>
              <a:gd name="connsiteY1" fmla="*/ 710823 h 791505"/>
              <a:gd name="connsiteX2" fmla="*/ 3521 w 612840"/>
              <a:gd name="connsiteY2" fmla="*/ 408768 h 791505"/>
              <a:gd name="connsiteX3" fmla="*/ 53924 w 612840"/>
              <a:gd name="connsiteY3" fmla="*/ 100308 h 791505"/>
              <a:gd name="connsiteX4" fmla="*/ 277311 w 612840"/>
              <a:gd name="connsiteY4" fmla="*/ 18802 h 791505"/>
              <a:gd name="connsiteX5" fmla="*/ 612840 w 612840"/>
              <a:gd name="connsiteY5" fmla="*/ 0 h 791505"/>
              <a:gd name="connsiteX0" fmla="*/ 605648 w 612045"/>
              <a:gd name="connsiteY0" fmla="*/ 791505 h 796792"/>
              <a:gd name="connsiteX1" fmla="*/ 109113 w 612045"/>
              <a:gd name="connsiteY1" fmla="*/ 760586 h 796792"/>
              <a:gd name="connsiteX2" fmla="*/ 2726 w 612045"/>
              <a:gd name="connsiteY2" fmla="*/ 408768 h 796792"/>
              <a:gd name="connsiteX3" fmla="*/ 53129 w 612045"/>
              <a:gd name="connsiteY3" fmla="*/ 100308 h 796792"/>
              <a:gd name="connsiteX4" fmla="*/ 276516 w 612045"/>
              <a:gd name="connsiteY4" fmla="*/ 18802 h 796792"/>
              <a:gd name="connsiteX5" fmla="*/ 612045 w 612045"/>
              <a:gd name="connsiteY5" fmla="*/ 0 h 79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2045" h="796792">
                <a:moveTo>
                  <a:pt x="605648" y="791505"/>
                </a:moveTo>
                <a:cubicBezTo>
                  <a:pt x="418510" y="782540"/>
                  <a:pt x="209600" y="824375"/>
                  <a:pt x="109113" y="760586"/>
                </a:cubicBezTo>
                <a:cubicBezTo>
                  <a:pt x="8626" y="696797"/>
                  <a:pt x="12057" y="518814"/>
                  <a:pt x="2726" y="408768"/>
                </a:cubicBezTo>
                <a:cubicBezTo>
                  <a:pt x="-6605" y="298722"/>
                  <a:pt x="7497" y="165302"/>
                  <a:pt x="53129" y="100308"/>
                </a:cubicBezTo>
                <a:cubicBezTo>
                  <a:pt x="98761" y="35314"/>
                  <a:pt x="183363" y="35520"/>
                  <a:pt x="276516" y="18802"/>
                </a:cubicBezTo>
                <a:cubicBezTo>
                  <a:pt x="369669" y="2084"/>
                  <a:pt x="450277" y="3502"/>
                  <a:pt x="612045" y="0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Freihandform 255"/>
          <p:cNvSpPr/>
          <p:nvPr/>
        </p:nvSpPr>
        <p:spPr>
          <a:xfrm rot="10800000">
            <a:off x="7426961" y="2491272"/>
            <a:ext cx="548264" cy="791505"/>
          </a:xfrm>
          <a:custGeom>
            <a:avLst/>
            <a:gdLst>
              <a:gd name="connsiteX0" fmla="*/ 658906 w 860612"/>
              <a:gd name="connsiteY0" fmla="*/ 779444 h 779444"/>
              <a:gd name="connsiteX1" fmla="*/ 174812 w 860612"/>
              <a:gd name="connsiteY1" fmla="*/ 698762 h 779444"/>
              <a:gd name="connsiteX2" fmla="*/ 0 w 860612"/>
              <a:gd name="connsiteY2" fmla="*/ 402927 h 779444"/>
              <a:gd name="connsiteX3" fmla="*/ 174812 w 860612"/>
              <a:gd name="connsiteY3" fmla="*/ 187774 h 779444"/>
              <a:gd name="connsiteX4" fmla="*/ 416859 w 860612"/>
              <a:gd name="connsiteY4" fmla="*/ 12962 h 779444"/>
              <a:gd name="connsiteX5" fmla="*/ 860612 w 860612"/>
              <a:gd name="connsiteY5" fmla="*/ 26409 h 779444"/>
              <a:gd name="connsiteX0" fmla="*/ 658906 w 658906"/>
              <a:gd name="connsiteY0" fmla="*/ 792813 h 792813"/>
              <a:gd name="connsiteX1" fmla="*/ 174812 w 658906"/>
              <a:gd name="connsiteY1" fmla="*/ 712131 h 792813"/>
              <a:gd name="connsiteX2" fmla="*/ 0 w 658906"/>
              <a:gd name="connsiteY2" fmla="*/ 416296 h 792813"/>
              <a:gd name="connsiteX3" fmla="*/ 174812 w 658906"/>
              <a:gd name="connsiteY3" fmla="*/ 201143 h 792813"/>
              <a:gd name="connsiteX4" fmla="*/ 416859 w 658906"/>
              <a:gd name="connsiteY4" fmla="*/ 26331 h 792813"/>
              <a:gd name="connsiteX5" fmla="*/ 641629 w 658906"/>
              <a:gd name="connsiteY5" fmla="*/ 13145 h 792813"/>
              <a:gd name="connsiteX0" fmla="*/ 658906 w 665303"/>
              <a:gd name="connsiteY0" fmla="*/ 801383 h 801383"/>
              <a:gd name="connsiteX1" fmla="*/ 174812 w 665303"/>
              <a:gd name="connsiteY1" fmla="*/ 720701 h 801383"/>
              <a:gd name="connsiteX2" fmla="*/ 0 w 665303"/>
              <a:gd name="connsiteY2" fmla="*/ 424866 h 801383"/>
              <a:gd name="connsiteX3" fmla="*/ 174812 w 665303"/>
              <a:gd name="connsiteY3" fmla="*/ 209713 h 801383"/>
              <a:gd name="connsiteX4" fmla="*/ 416859 w 665303"/>
              <a:gd name="connsiteY4" fmla="*/ 34901 h 801383"/>
              <a:gd name="connsiteX5" fmla="*/ 665303 w 665303"/>
              <a:gd name="connsiteY5" fmla="*/ 9878 h 801383"/>
              <a:gd name="connsiteX0" fmla="*/ 658906 w 665303"/>
              <a:gd name="connsiteY0" fmla="*/ 791505 h 791505"/>
              <a:gd name="connsiteX1" fmla="*/ 174812 w 665303"/>
              <a:gd name="connsiteY1" fmla="*/ 710823 h 791505"/>
              <a:gd name="connsiteX2" fmla="*/ 0 w 665303"/>
              <a:gd name="connsiteY2" fmla="*/ 414988 h 791505"/>
              <a:gd name="connsiteX3" fmla="*/ 174812 w 665303"/>
              <a:gd name="connsiteY3" fmla="*/ 199835 h 791505"/>
              <a:gd name="connsiteX4" fmla="*/ 416859 w 665303"/>
              <a:gd name="connsiteY4" fmla="*/ 25023 h 791505"/>
              <a:gd name="connsiteX5" fmla="*/ 665303 w 665303"/>
              <a:gd name="connsiteY5" fmla="*/ 0 h 791505"/>
              <a:gd name="connsiteX0" fmla="*/ 660124 w 666521"/>
              <a:gd name="connsiteY0" fmla="*/ 791505 h 791505"/>
              <a:gd name="connsiteX1" fmla="*/ 263579 w 666521"/>
              <a:gd name="connsiteY1" fmla="*/ 691367 h 791505"/>
              <a:gd name="connsiteX2" fmla="*/ 1218 w 666521"/>
              <a:gd name="connsiteY2" fmla="*/ 414988 h 791505"/>
              <a:gd name="connsiteX3" fmla="*/ 176030 w 666521"/>
              <a:gd name="connsiteY3" fmla="*/ 199835 h 791505"/>
              <a:gd name="connsiteX4" fmla="*/ 418077 w 666521"/>
              <a:gd name="connsiteY4" fmla="*/ 25023 h 791505"/>
              <a:gd name="connsiteX5" fmla="*/ 666521 w 666521"/>
              <a:gd name="connsiteY5" fmla="*/ 0 h 791505"/>
              <a:gd name="connsiteX0" fmla="*/ 662860 w 669257"/>
              <a:gd name="connsiteY0" fmla="*/ 791505 h 791505"/>
              <a:gd name="connsiteX1" fmla="*/ 266315 w 669257"/>
              <a:gd name="connsiteY1" fmla="*/ 691367 h 791505"/>
              <a:gd name="connsiteX2" fmla="*/ 3954 w 669257"/>
              <a:gd name="connsiteY2" fmla="*/ 414988 h 791505"/>
              <a:gd name="connsiteX3" fmla="*/ 130128 w 669257"/>
              <a:gd name="connsiteY3" fmla="*/ 122013 h 791505"/>
              <a:gd name="connsiteX4" fmla="*/ 420813 w 669257"/>
              <a:gd name="connsiteY4" fmla="*/ 25023 h 791505"/>
              <a:gd name="connsiteX5" fmla="*/ 669257 w 669257"/>
              <a:gd name="connsiteY5" fmla="*/ 0 h 791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9257" h="791505">
                <a:moveTo>
                  <a:pt x="662860" y="791505"/>
                </a:moveTo>
                <a:cubicBezTo>
                  <a:pt x="475722" y="782540"/>
                  <a:pt x="376133" y="754120"/>
                  <a:pt x="266315" y="691367"/>
                </a:cubicBezTo>
                <a:cubicBezTo>
                  <a:pt x="156497" y="628614"/>
                  <a:pt x="26652" y="509880"/>
                  <a:pt x="3954" y="414988"/>
                </a:cubicBezTo>
                <a:cubicBezTo>
                  <a:pt x="-18744" y="320096"/>
                  <a:pt x="60652" y="187007"/>
                  <a:pt x="130128" y="122013"/>
                </a:cubicBezTo>
                <a:cubicBezTo>
                  <a:pt x="199604" y="57019"/>
                  <a:pt x="330958" y="45359"/>
                  <a:pt x="420813" y="25023"/>
                </a:cubicBezTo>
                <a:cubicBezTo>
                  <a:pt x="510668" y="4688"/>
                  <a:pt x="507489" y="3502"/>
                  <a:pt x="669257" y="0"/>
                </a:cubicBezTo>
              </a:path>
            </a:pathLst>
          </a:custGeom>
          <a:noFill/>
          <a:ln w="508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Freihandform 49"/>
          <p:cNvSpPr/>
          <p:nvPr/>
        </p:nvSpPr>
        <p:spPr>
          <a:xfrm rot="21316020">
            <a:off x="7793825" y="4083028"/>
            <a:ext cx="264694" cy="397463"/>
          </a:xfrm>
          <a:custGeom>
            <a:avLst/>
            <a:gdLst>
              <a:gd name="connsiteX0" fmla="*/ 0 w 272374"/>
              <a:gd name="connsiteY0" fmla="*/ 0 h 272374"/>
              <a:gd name="connsiteX1" fmla="*/ 116732 w 272374"/>
              <a:gd name="connsiteY1" fmla="*/ 19455 h 272374"/>
              <a:gd name="connsiteX2" fmla="*/ 204281 w 272374"/>
              <a:gd name="connsiteY2" fmla="*/ 68093 h 272374"/>
              <a:gd name="connsiteX3" fmla="*/ 252919 w 272374"/>
              <a:gd name="connsiteY3" fmla="*/ 184825 h 272374"/>
              <a:gd name="connsiteX4" fmla="*/ 272374 w 272374"/>
              <a:gd name="connsiteY4" fmla="*/ 272374 h 272374"/>
              <a:gd name="connsiteX0" fmla="*/ 0 w 255988"/>
              <a:gd name="connsiteY0" fmla="*/ 0 h 270834"/>
              <a:gd name="connsiteX1" fmla="*/ 116732 w 255988"/>
              <a:gd name="connsiteY1" fmla="*/ 19455 h 270834"/>
              <a:gd name="connsiteX2" fmla="*/ 204281 w 255988"/>
              <a:gd name="connsiteY2" fmla="*/ 68093 h 270834"/>
              <a:gd name="connsiteX3" fmla="*/ 252919 w 255988"/>
              <a:gd name="connsiteY3" fmla="*/ 184825 h 270834"/>
              <a:gd name="connsiteX4" fmla="*/ 253775 w 255988"/>
              <a:gd name="connsiteY4" fmla="*/ 270834 h 270834"/>
              <a:gd name="connsiteX0" fmla="*/ 0 w 259088"/>
              <a:gd name="connsiteY0" fmla="*/ 0 h 271274"/>
              <a:gd name="connsiteX1" fmla="*/ 116732 w 259088"/>
              <a:gd name="connsiteY1" fmla="*/ 19455 h 271274"/>
              <a:gd name="connsiteX2" fmla="*/ 204281 w 259088"/>
              <a:gd name="connsiteY2" fmla="*/ 68093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59088"/>
              <a:gd name="connsiteY0" fmla="*/ 0 h 271274"/>
              <a:gd name="connsiteX1" fmla="*/ 116732 w 259088"/>
              <a:gd name="connsiteY1" fmla="*/ 19455 h 271274"/>
              <a:gd name="connsiteX2" fmla="*/ 204281 w 259088"/>
              <a:gd name="connsiteY2" fmla="*/ 68093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59088"/>
              <a:gd name="connsiteY0" fmla="*/ 0 h 271274"/>
              <a:gd name="connsiteX1" fmla="*/ 116732 w 259088"/>
              <a:gd name="connsiteY1" fmla="*/ 19455 h 271274"/>
              <a:gd name="connsiteX2" fmla="*/ 198527 w 259088"/>
              <a:gd name="connsiteY2" fmla="*/ 72967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59088"/>
              <a:gd name="connsiteY0" fmla="*/ 0 h 271274"/>
              <a:gd name="connsiteX1" fmla="*/ 116732 w 259088"/>
              <a:gd name="connsiteY1" fmla="*/ 19455 h 271274"/>
              <a:gd name="connsiteX2" fmla="*/ 209154 w 259088"/>
              <a:gd name="connsiteY2" fmla="*/ 73847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59088"/>
              <a:gd name="connsiteY0" fmla="*/ 0 h 271274"/>
              <a:gd name="connsiteX1" fmla="*/ 116732 w 259088"/>
              <a:gd name="connsiteY1" fmla="*/ 19455 h 271274"/>
              <a:gd name="connsiteX2" fmla="*/ 209154 w 259088"/>
              <a:gd name="connsiteY2" fmla="*/ 73847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59088"/>
              <a:gd name="connsiteY0" fmla="*/ 0 h 271274"/>
              <a:gd name="connsiteX1" fmla="*/ 113855 w 259088"/>
              <a:gd name="connsiteY1" fmla="*/ 21892 h 271274"/>
              <a:gd name="connsiteX2" fmla="*/ 209154 w 259088"/>
              <a:gd name="connsiteY2" fmla="*/ 73847 h 271274"/>
              <a:gd name="connsiteX3" fmla="*/ 252919 w 259088"/>
              <a:gd name="connsiteY3" fmla="*/ 184825 h 271274"/>
              <a:gd name="connsiteX4" fmla="*/ 259088 w 259088"/>
              <a:gd name="connsiteY4" fmla="*/ 271274 h 271274"/>
              <a:gd name="connsiteX0" fmla="*/ 0 w 261965"/>
              <a:gd name="connsiteY0" fmla="*/ 0 h 268837"/>
              <a:gd name="connsiteX1" fmla="*/ 116732 w 261965"/>
              <a:gd name="connsiteY1" fmla="*/ 19455 h 268837"/>
              <a:gd name="connsiteX2" fmla="*/ 212031 w 261965"/>
              <a:gd name="connsiteY2" fmla="*/ 71410 h 268837"/>
              <a:gd name="connsiteX3" fmla="*/ 255796 w 261965"/>
              <a:gd name="connsiteY3" fmla="*/ 182388 h 268837"/>
              <a:gd name="connsiteX4" fmla="*/ 261965 w 261965"/>
              <a:gd name="connsiteY4" fmla="*/ 268837 h 268837"/>
              <a:gd name="connsiteX0" fmla="*/ 0 w 261965"/>
              <a:gd name="connsiteY0" fmla="*/ 0 h 268837"/>
              <a:gd name="connsiteX1" fmla="*/ 116732 w 261965"/>
              <a:gd name="connsiteY1" fmla="*/ 19455 h 268837"/>
              <a:gd name="connsiteX2" fmla="*/ 209374 w 261965"/>
              <a:gd name="connsiteY2" fmla="*/ 71190 h 268837"/>
              <a:gd name="connsiteX3" fmla="*/ 255796 w 261965"/>
              <a:gd name="connsiteY3" fmla="*/ 182388 h 268837"/>
              <a:gd name="connsiteX4" fmla="*/ 261965 w 261965"/>
              <a:gd name="connsiteY4" fmla="*/ 268837 h 268837"/>
              <a:gd name="connsiteX0" fmla="*/ 0 w 264694"/>
              <a:gd name="connsiteY0" fmla="*/ 0 h 397463"/>
              <a:gd name="connsiteX1" fmla="*/ 116732 w 264694"/>
              <a:gd name="connsiteY1" fmla="*/ 19455 h 397463"/>
              <a:gd name="connsiteX2" fmla="*/ 209374 w 264694"/>
              <a:gd name="connsiteY2" fmla="*/ 71190 h 397463"/>
              <a:gd name="connsiteX3" fmla="*/ 255796 w 264694"/>
              <a:gd name="connsiteY3" fmla="*/ 182388 h 397463"/>
              <a:gd name="connsiteX4" fmla="*/ 264694 w 264694"/>
              <a:gd name="connsiteY4" fmla="*/ 397463 h 39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694" h="397463">
                <a:moveTo>
                  <a:pt x="0" y="0"/>
                </a:moveTo>
                <a:cubicBezTo>
                  <a:pt x="41342" y="4053"/>
                  <a:pt x="81836" y="7590"/>
                  <a:pt x="116732" y="19455"/>
                </a:cubicBezTo>
                <a:cubicBezTo>
                  <a:pt x="151628" y="31320"/>
                  <a:pt x="186197" y="44035"/>
                  <a:pt x="209374" y="71190"/>
                </a:cubicBezTo>
                <a:cubicBezTo>
                  <a:pt x="232551" y="98346"/>
                  <a:pt x="246576" y="128009"/>
                  <a:pt x="255796" y="182388"/>
                </a:cubicBezTo>
                <a:cubicBezTo>
                  <a:pt x="265016" y="236767"/>
                  <a:pt x="260641" y="370712"/>
                  <a:pt x="264694" y="397463"/>
                </a:cubicBezTo>
              </a:path>
            </a:pathLst>
          </a:cu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00FF"/>
              </a:solidFill>
            </a:endParaRPr>
          </a:p>
        </p:txBody>
      </p:sp>
      <p:grpSp>
        <p:nvGrpSpPr>
          <p:cNvPr id="54" name="Gruppieren 53"/>
          <p:cNvGrpSpPr/>
          <p:nvPr/>
        </p:nvGrpSpPr>
        <p:grpSpPr>
          <a:xfrm>
            <a:off x="8074466" y="3513500"/>
            <a:ext cx="2662642" cy="954107"/>
            <a:chOff x="8074466" y="3437313"/>
            <a:chExt cx="2662642" cy="954107"/>
          </a:xfrm>
        </p:grpSpPr>
        <p:sp>
          <p:nvSpPr>
            <p:cNvPr id="51" name="Textfeld 50"/>
            <p:cNvSpPr txBox="1"/>
            <p:nvPr/>
          </p:nvSpPr>
          <p:spPr>
            <a:xfrm>
              <a:off x="8847898" y="3437313"/>
              <a:ext cx="1889210" cy="954107"/>
            </a:xfrm>
            <a:prstGeom prst="rect">
              <a:avLst/>
            </a:prstGeom>
            <a:noFill/>
            <a:ln w="2540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Bindungs-stelle</a:t>
              </a:r>
            </a:p>
          </p:txBody>
        </p:sp>
        <p:cxnSp>
          <p:nvCxnSpPr>
            <p:cNvPr id="53" name="Gerade Verbindung mit Pfeil 52"/>
            <p:cNvCxnSpPr>
              <a:stCxn id="51" idx="1"/>
            </p:cNvCxnSpPr>
            <p:nvPr/>
          </p:nvCxnSpPr>
          <p:spPr>
            <a:xfrm flipH="1">
              <a:off x="8074466" y="3914367"/>
              <a:ext cx="773432" cy="186853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hteck 7"/>
          <p:cNvSpPr/>
          <p:nvPr/>
        </p:nvSpPr>
        <p:spPr>
          <a:xfrm>
            <a:off x="5421393" y="4203393"/>
            <a:ext cx="1680883" cy="10244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Rechteck 148"/>
          <p:cNvSpPr/>
          <p:nvPr/>
        </p:nvSpPr>
        <p:spPr>
          <a:xfrm>
            <a:off x="5421393" y="4639692"/>
            <a:ext cx="1680883" cy="10244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" name="Gruppieren 15"/>
          <p:cNvGrpSpPr/>
          <p:nvPr/>
        </p:nvGrpSpPr>
        <p:grpSpPr>
          <a:xfrm>
            <a:off x="1133219" y="3848819"/>
            <a:ext cx="4581781" cy="1384995"/>
            <a:chOff x="1133219" y="3772632"/>
            <a:chExt cx="4581781" cy="1384995"/>
          </a:xfrm>
        </p:grpSpPr>
        <p:grpSp>
          <p:nvGrpSpPr>
            <p:cNvPr id="150" name="Gruppieren 149"/>
            <p:cNvGrpSpPr/>
            <p:nvPr/>
          </p:nvGrpSpPr>
          <p:grpSpPr>
            <a:xfrm>
              <a:off x="1133219" y="3772632"/>
              <a:ext cx="4581781" cy="1384995"/>
              <a:chOff x="9598374" y="3309874"/>
              <a:chExt cx="4581781" cy="1384995"/>
            </a:xfrm>
          </p:grpSpPr>
          <p:sp>
            <p:nvSpPr>
              <p:cNvPr id="151" name="Textfeld 150"/>
              <p:cNvSpPr txBox="1"/>
              <p:nvPr/>
            </p:nvSpPr>
            <p:spPr>
              <a:xfrm>
                <a:off x="9598374" y="3309874"/>
                <a:ext cx="2208057" cy="1384995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Lipophile Erkennungs-region</a:t>
                </a:r>
              </a:p>
            </p:txBody>
          </p:sp>
          <p:cxnSp>
            <p:nvCxnSpPr>
              <p:cNvPr id="152" name="Gerade Verbindung mit Pfeil 151"/>
              <p:cNvCxnSpPr>
                <a:stCxn id="151" idx="3"/>
              </p:cNvCxnSpPr>
              <p:nvPr/>
            </p:nvCxnSpPr>
            <p:spPr>
              <a:xfrm>
                <a:off x="11806431" y="4002372"/>
                <a:ext cx="2373724" cy="68783"/>
              </a:xfrm>
              <a:prstGeom prst="straightConnector1">
                <a:avLst/>
              </a:prstGeom>
              <a:ln w="28575">
                <a:solidFill>
                  <a:srgbClr val="FF33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3" name="Gerade Verbindung mit Pfeil 152"/>
            <p:cNvCxnSpPr>
              <a:stCxn id="151" idx="3"/>
            </p:cNvCxnSpPr>
            <p:nvPr/>
          </p:nvCxnSpPr>
          <p:spPr>
            <a:xfrm flipV="1">
              <a:off x="3341276" y="4241813"/>
              <a:ext cx="2335624" cy="223317"/>
            </a:xfrm>
            <a:prstGeom prst="straightConnector1">
              <a:avLst/>
            </a:prstGeom>
            <a:ln w="28575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796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Maximilian Egbert Martin</dc:creator>
  <cp:lastModifiedBy>regina.schoenberner83@gmail.com</cp:lastModifiedBy>
  <cp:revision>4</cp:revision>
  <dcterms:created xsi:type="dcterms:W3CDTF">2015-06-30T14:02:29Z</dcterms:created>
  <dcterms:modified xsi:type="dcterms:W3CDTF">2020-06-05T08:02:40Z</dcterms:modified>
</cp:coreProperties>
</file>