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6" r:id="rId2"/>
    <p:sldId id="267" r:id="rId3"/>
    <p:sldId id="268" r:id="rId4"/>
    <p:sldId id="26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35" autoAdjust="0"/>
    <p:restoredTop sz="91895" autoAdjust="0"/>
  </p:normalViewPr>
  <p:slideViewPr>
    <p:cSldViewPr snapToGrid="0">
      <p:cViewPr varScale="1">
        <p:scale>
          <a:sx n="82" d="100"/>
          <a:sy n="82" d="100"/>
        </p:scale>
        <p:origin x="60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B17AD-0E25-480A-8C1A-63D6506CE505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8BD1BC-E52A-4C64-AECB-54F74C34F0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8739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47A8-42A1-4882-98A5-96081DF41CD1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4638A-0AEA-41BC-92CA-5D646DC30F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0433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47A8-42A1-4882-98A5-96081DF41CD1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4638A-0AEA-41BC-92CA-5D646DC30F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4783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47A8-42A1-4882-98A5-96081DF41CD1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4638A-0AEA-41BC-92CA-5D646DC30F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7119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47A8-42A1-4882-98A5-96081DF41CD1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4638A-0AEA-41BC-92CA-5D646DC30F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1490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47A8-42A1-4882-98A5-96081DF41CD1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4638A-0AEA-41BC-92CA-5D646DC30F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9903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47A8-42A1-4882-98A5-96081DF41CD1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4638A-0AEA-41BC-92CA-5D646DC30F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4849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47A8-42A1-4882-98A5-96081DF41CD1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4638A-0AEA-41BC-92CA-5D646DC30F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8796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47A8-42A1-4882-98A5-96081DF41CD1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4638A-0AEA-41BC-92CA-5D646DC30F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0722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47A8-42A1-4882-98A5-96081DF41CD1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4638A-0AEA-41BC-92CA-5D646DC30F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895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47A8-42A1-4882-98A5-96081DF41CD1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4638A-0AEA-41BC-92CA-5D646DC30F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2232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47A8-42A1-4882-98A5-96081DF41CD1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4638A-0AEA-41BC-92CA-5D646DC30F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663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647A8-42A1-4882-98A5-96081DF41CD1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4638A-0AEA-41BC-92CA-5D646DC30F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1753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endParaRPr lang="de-DE" sz="5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Säure			⇌			Base + </a:t>
            </a:r>
            <a:r>
              <a:rPr lang="de-DE" sz="5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Proton</a:t>
            </a:r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042942" y="2345370"/>
            <a:ext cx="591540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Protonenabspaltung</a:t>
            </a:r>
            <a:endParaRPr lang="de-DE" sz="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1282995" y="4001294"/>
            <a:ext cx="6899952" cy="654682"/>
            <a:chOff x="1282995" y="4001294"/>
            <a:chExt cx="6899952" cy="654682"/>
          </a:xfrm>
        </p:grpSpPr>
        <p:cxnSp>
          <p:nvCxnSpPr>
            <p:cNvPr id="10" name="Gerader Verbinder 9"/>
            <p:cNvCxnSpPr/>
            <p:nvPr/>
          </p:nvCxnSpPr>
          <p:spPr>
            <a:xfrm>
              <a:off x="1282995" y="4001294"/>
              <a:ext cx="0" cy="654682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r Verbinder 11"/>
            <p:cNvCxnSpPr/>
            <p:nvPr/>
          </p:nvCxnSpPr>
          <p:spPr>
            <a:xfrm flipH="1">
              <a:off x="1282996" y="4655976"/>
              <a:ext cx="6899951" cy="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/>
            <p:cNvCxnSpPr/>
            <p:nvPr/>
          </p:nvCxnSpPr>
          <p:spPr>
            <a:xfrm>
              <a:off x="8182947" y="4001294"/>
              <a:ext cx="0" cy="654682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feld 19"/>
          <p:cNvSpPr txBox="1"/>
          <p:nvPr/>
        </p:nvSpPr>
        <p:spPr>
          <a:xfrm>
            <a:off x="217008" y="4673851"/>
            <a:ext cx="876393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5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de-DE" sz="5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onjugiertes Säure-Base-Paar</a:t>
            </a:r>
            <a:endParaRPr lang="de-DE" sz="50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69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endParaRPr lang="de-DE" sz="5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de-DE" sz="5400" dirty="0">
                <a:latin typeface="Arial" panose="020B0604020202020204" pitchFamily="34" charset="0"/>
                <a:cs typeface="Arial" panose="020B0604020202020204" pitchFamily="34" charset="0"/>
              </a:rPr>
              <a:t>Base + </a:t>
            </a:r>
            <a:r>
              <a:rPr lang="de-DE" sz="5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Proton</a:t>
            </a:r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			⇌			</a:t>
            </a:r>
            <a:r>
              <a:rPr lang="de-DE" sz="5400" dirty="0">
                <a:latin typeface="Arial" panose="020B0604020202020204" pitchFamily="34" charset="0"/>
                <a:cs typeface="Arial" panose="020B0604020202020204" pitchFamily="34" charset="0"/>
              </a:rPr>
              <a:t> Säure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4714944" y="2464524"/>
            <a:ext cx="563006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Protonenaufnahme</a:t>
            </a:r>
            <a:endParaRPr lang="de-DE" sz="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1133705" y="3981864"/>
            <a:ext cx="9316581" cy="674112"/>
            <a:chOff x="1133705" y="3981864"/>
            <a:chExt cx="9316581" cy="674112"/>
          </a:xfrm>
        </p:grpSpPr>
        <p:cxnSp>
          <p:nvCxnSpPr>
            <p:cNvPr id="10" name="Gerader Verbinder 9"/>
            <p:cNvCxnSpPr/>
            <p:nvPr/>
          </p:nvCxnSpPr>
          <p:spPr>
            <a:xfrm>
              <a:off x="1133705" y="3981864"/>
              <a:ext cx="0" cy="654682"/>
            </a:xfrm>
            <a:prstGeom prst="line">
              <a:avLst/>
            </a:prstGeom>
            <a:ln w="28575">
              <a:solidFill>
                <a:srgbClr val="0066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2" name="Gerader Verbinder 11"/>
            <p:cNvCxnSpPr/>
            <p:nvPr/>
          </p:nvCxnSpPr>
          <p:spPr>
            <a:xfrm flipH="1">
              <a:off x="1133706" y="4636546"/>
              <a:ext cx="9316580" cy="0"/>
            </a:xfrm>
            <a:prstGeom prst="line">
              <a:avLst/>
            </a:prstGeom>
            <a:ln w="28575">
              <a:solidFill>
                <a:srgbClr val="0066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9" name="Gerader Verbinder 18"/>
            <p:cNvCxnSpPr/>
            <p:nvPr/>
          </p:nvCxnSpPr>
          <p:spPr>
            <a:xfrm>
              <a:off x="10450286" y="4001294"/>
              <a:ext cx="0" cy="654682"/>
            </a:xfrm>
            <a:prstGeom prst="line">
              <a:avLst/>
            </a:prstGeom>
            <a:ln w="28575">
              <a:solidFill>
                <a:srgbClr val="00660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20" name="Textfeld 19"/>
          <p:cNvSpPr txBox="1"/>
          <p:nvPr/>
        </p:nvSpPr>
        <p:spPr>
          <a:xfrm>
            <a:off x="1410027" y="4771484"/>
            <a:ext cx="876393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50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de-DE" sz="50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onjugiertes Säure-Base-Paar</a:t>
            </a:r>
            <a:endParaRPr lang="de-DE" sz="50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18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marL="0" indent="0">
              <a:buNone/>
            </a:pP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Säure 1 + Base 2 ⇌ Base 1 </a:t>
            </a:r>
            <a:r>
              <a:rPr lang="de-DE" sz="54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Säure 2</a:t>
            </a:r>
          </a:p>
          <a:p>
            <a:pPr marL="0" indent="0"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  <p:grpSp>
        <p:nvGrpSpPr>
          <p:cNvPr id="7" name="Gruppieren 6"/>
          <p:cNvGrpSpPr/>
          <p:nvPr/>
        </p:nvGrpSpPr>
        <p:grpSpPr>
          <a:xfrm>
            <a:off x="4133171" y="1825625"/>
            <a:ext cx="6018101" cy="654682"/>
            <a:chOff x="4133171" y="1825625"/>
            <a:chExt cx="6018101" cy="654682"/>
          </a:xfrm>
        </p:grpSpPr>
        <p:cxnSp>
          <p:nvCxnSpPr>
            <p:cNvPr id="4" name="Gerader Verbinder 3"/>
            <p:cNvCxnSpPr/>
            <p:nvPr/>
          </p:nvCxnSpPr>
          <p:spPr>
            <a:xfrm>
              <a:off x="4133171" y="1825625"/>
              <a:ext cx="0" cy="654682"/>
            </a:xfrm>
            <a:prstGeom prst="line">
              <a:avLst/>
            </a:prstGeom>
            <a:ln w="28575">
              <a:solidFill>
                <a:srgbClr val="0066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" name="Gerader Verbinder 4"/>
            <p:cNvCxnSpPr/>
            <p:nvPr/>
          </p:nvCxnSpPr>
          <p:spPr>
            <a:xfrm flipH="1">
              <a:off x="4133171" y="1825625"/>
              <a:ext cx="6018101" cy="0"/>
            </a:xfrm>
            <a:prstGeom prst="line">
              <a:avLst/>
            </a:prstGeom>
            <a:ln w="28575">
              <a:solidFill>
                <a:srgbClr val="0066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" name="Gerader Verbinder 5"/>
            <p:cNvCxnSpPr/>
            <p:nvPr/>
          </p:nvCxnSpPr>
          <p:spPr>
            <a:xfrm>
              <a:off x="10151272" y="1825625"/>
              <a:ext cx="0" cy="654682"/>
            </a:xfrm>
            <a:prstGeom prst="line">
              <a:avLst/>
            </a:prstGeom>
            <a:ln w="28575">
              <a:solidFill>
                <a:srgbClr val="0066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2" name="Gruppieren 1"/>
          <p:cNvGrpSpPr/>
          <p:nvPr/>
        </p:nvGrpSpPr>
        <p:grpSpPr>
          <a:xfrm>
            <a:off x="1411236" y="3937181"/>
            <a:ext cx="5658979" cy="658964"/>
            <a:chOff x="1411236" y="3937181"/>
            <a:chExt cx="5658979" cy="658964"/>
          </a:xfrm>
        </p:grpSpPr>
        <p:cxnSp>
          <p:nvCxnSpPr>
            <p:cNvPr id="9" name="Gerader Verbinder 8"/>
            <p:cNvCxnSpPr/>
            <p:nvPr/>
          </p:nvCxnSpPr>
          <p:spPr>
            <a:xfrm>
              <a:off x="1422520" y="3937181"/>
              <a:ext cx="0" cy="654682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" name="Gerader Verbinder 9"/>
            <p:cNvCxnSpPr/>
            <p:nvPr/>
          </p:nvCxnSpPr>
          <p:spPr>
            <a:xfrm flipH="1">
              <a:off x="1411236" y="4587583"/>
              <a:ext cx="5658979" cy="8562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3" name="Gerader Verbinder 22"/>
            <p:cNvCxnSpPr/>
            <p:nvPr/>
          </p:nvCxnSpPr>
          <p:spPr>
            <a:xfrm>
              <a:off x="7070215" y="3937181"/>
              <a:ext cx="0" cy="654682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24" name="Textfeld 23"/>
          <p:cNvSpPr txBox="1"/>
          <p:nvPr/>
        </p:nvSpPr>
        <p:spPr>
          <a:xfrm>
            <a:off x="2664873" y="814678"/>
            <a:ext cx="929773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50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de-DE" sz="50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onjugiertes Säure-Base-Paar 2</a:t>
            </a:r>
            <a:endParaRPr lang="de-DE" sz="50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162976" y="4648024"/>
            <a:ext cx="9297738" cy="86177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de-DE" sz="5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de-DE" sz="5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onjugiertes Säure-Base-Paar 1</a:t>
            </a:r>
            <a:endParaRPr lang="de-DE" sz="50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1198634" y="3077964"/>
            <a:ext cx="11464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5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de-DE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3810005" y="3072280"/>
            <a:ext cx="6463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de-DE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feld 27"/>
              <p:cNvSpPr txBox="1"/>
              <p:nvPr/>
            </p:nvSpPr>
            <p:spPr>
              <a:xfrm>
                <a:off x="10080766" y="3072280"/>
                <a:ext cx="1579150" cy="10955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54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5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de-DE" sz="5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B</m:t>
                        </m:r>
                      </m:e>
                      <m:sup>
                        <m:r>
                          <m:rPr>
                            <m:nor/>
                          </m:rPr>
                          <a:rPr lang="de-DE" sz="5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+</m:t>
                        </m:r>
                      </m:sup>
                    </m:sSup>
                  </m:oMath>
                </a14:m>
                <a:endParaRPr lang="de-DE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0766" y="3072280"/>
                <a:ext cx="1579150" cy="1095556"/>
              </a:xfrm>
              <a:prstGeom prst="rect">
                <a:avLst/>
              </a:prstGeom>
              <a:blipFill rotWithShape="0">
                <a:blip r:embed="rId2"/>
                <a:stretch>
                  <a:fillRect l="-20849" b="-327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feld 28"/>
              <p:cNvSpPr txBox="1"/>
              <p:nvPr/>
            </p:nvSpPr>
            <p:spPr>
              <a:xfrm>
                <a:off x="6679223" y="3073085"/>
                <a:ext cx="1098249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5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de-DE" sz="54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de-DE" sz="54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de-DE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Textfeld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9223" y="3073085"/>
                <a:ext cx="1098249" cy="92333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322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>
              <a:xfrm>
                <a:off x="375969" y="98742"/>
                <a:ext cx="11933262" cy="4351338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5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de-DE" sz="5400" b="1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m:rPr>
                            <m:nor/>
                          </m:rPr>
                          <a:rPr lang="de-DE" sz="5400" b="1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de-DE" sz="5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de-DE" sz="5400" b="1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SO</m:t>
                        </m:r>
                      </m:e>
                      <m:sub>
                        <m:r>
                          <m:rPr>
                            <m:nor/>
                          </m:rPr>
                          <a:rPr lang="de-DE" sz="5400" b="1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de-DE" sz="5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de-DE" sz="5400" b="1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+ </m:t>
                        </m:r>
                        <m:r>
                          <m:rPr>
                            <m:nor/>
                          </m:rPr>
                          <a:rPr lang="de-DE" sz="5400" b="1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m:rPr>
                            <m:nor/>
                          </m:rPr>
                          <a:rPr lang="de-DE" sz="5400" b="1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de-DE" sz="5400" b="1" i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O</m:t>
                    </m:r>
                    <m:r>
                      <m:rPr>
                        <m:nor/>
                      </m:rPr>
                      <a:rPr lang="de-DE" sz="5400" b="1" i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→</m:t>
                    </m:r>
                  </m:oMath>
                </a14:m>
                <a:r>
                  <a:rPr lang="de-DE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sz="5400" b="1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nor/>
                          </m:rPr>
                          <a:rPr lang="de-DE" sz="5400" b="1" i="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HSO</m:t>
                        </m:r>
                      </m:e>
                      <m:sub>
                        <m:r>
                          <m:rPr>
                            <m:nor/>
                          </m:rPr>
                          <a:rPr lang="de-DE" sz="5400" b="1" i="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4</m:t>
                        </m:r>
                      </m:sub>
                      <m:sup>
                        <m:r>
                          <m:rPr>
                            <m:nor/>
                          </m:rPr>
                          <a:rPr lang="de-DE" sz="5400" b="1" i="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</m:sup>
                    </m:sSubSup>
                    <m:r>
                      <m:rPr>
                        <m:nor/>
                      </m:rPr>
                      <a:rPr lang="de-DE" sz="5400" b="1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de-DE" sz="5400" b="1" i="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+</m:t>
                    </m:r>
                    <m:sSup>
                      <m:sSupPr>
                        <m:ctrlPr>
                          <a:rPr lang="de-DE" sz="5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de-DE" sz="5400" b="1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de-DE" sz="5400" b="1" i="0" dirty="0" smtClean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p>
                        <m:r>
                          <m:rPr>
                            <m:nor/>
                          </m:rPr>
                          <a:rPr lang="de-DE" sz="5400" b="1" i="0" dirty="0" smtClean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+</m:t>
                        </m:r>
                      </m:sup>
                    </m:sSup>
                  </m:oMath>
                </a14:m>
                <a:endParaRPr lang="de-DE" sz="54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de-DE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5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54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NH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54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de-DE" sz="5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de-DE" sz="54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+ </m:t>
                          </m:r>
                          <m:r>
                            <m:rPr>
                              <m:nor/>
                            </m:rPr>
                            <a:rPr lang="de-DE" sz="54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H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de-DE" sz="54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+</m:t>
                          </m:r>
                        </m:sup>
                      </m:sSup>
                      <m:r>
                        <m:rPr>
                          <m:nor/>
                        </m:rPr>
                        <a:rPr lang="de-DE" sz="5400" b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       </m:t>
                      </m:r>
                      <m:r>
                        <m:rPr>
                          <m:nor/>
                        </m:rPr>
                        <a:rPr lang="de-DE" sz="5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→</m:t>
                      </m:r>
                      <m:r>
                        <m:rPr>
                          <m:nor/>
                        </m:rPr>
                        <a:rPr lang="de-DE" sz="5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sSubSup>
                        <m:sSubSupPr>
                          <m:ctrlPr>
                            <a:rPr lang="de-DE" sz="5400" b="1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m:rPr>
                              <m:nor/>
                            </m:rPr>
                            <a:rPr lang="de-DE" sz="5400" b="1" i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NH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5400" b="1" i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4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de-DE" sz="5400" b="1" i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+</m:t>
                          </m:r>
                        </m:sup>
                      </m:sSubSup>
                    </m:oMath>
                  </m:oMathPara>
                </a14:m>
                <a:endParaRPr lang="de-DE" sz="54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:endParaRPr lang="de-DE" sz="54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5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de-DE" sz="5400" b="1" i="0" smtClean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m:rPr>
                            <m:nor/>
                          </m:rPr>
                          <a:rPr lang="de-DE" sz="5400" b="1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de-DE" sz="5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de-DE" sz="5400" b="1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SO</m:t>
                        </m:r>
                      </m:e>
                      <m:sub>
                        <m:r>
                          <m:rPr>
                            <m:nor/>
                          </m:rPr>
                          <a:rPr lang="de-DE" sz="5400" b="1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de-DE" sz="5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de-DE" sz="5400" b="1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+ </m:t>
                        </m:r>
                        <m:r>
                          <m:rPr>
                            <m:nor/>
                          </m:rPr>
                          <a:rPr lang="de-DE" sz="5400" b="1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NH</m:t>
                        </m:r>
                      </m:e>
                      <m:sub>
                        <m:r>
                          <m:rPr>
                            <m:nor/>
                          </m:rPr>
                          <a:rPr lang="de-DE" sz="5400" b="1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sub>
                    </m:sSub>
                    <m:r>
                      <m:rPr>
                        <m:nor/>
                      </m:rPr>
                      <a:rPr lang="de-DE" sz="5400" b="1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de-DE" sz="5400" b="1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→</m:t>
                    </m:r>
                  </m:oMath>
                </a14:m>
                <a:r>
                  <a:rPr lang="de-DE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sz="5400" b="1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nor/>
                          </m:rPr>
                          <a:rPr lang="de-DE" sz="5400" b="1" i="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HSO</m:t>
                        </m:r>
                      </m:e>
                      <m:sub>
                        <m:r>
                          <m:rPr>
                            <m:nor/>
                          </m:rPr>
                          <a:rPr lang="de-DE" sz="5400" b="1" i="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4</m:t>
                        </m:r>
                      </m:sub>
                      <m:sup>
                        <m:r>
                          <m:rPr>
                            <m:nor/>
                          </m:rPr>
                          <a:rPr lang="de-DE" sz="5400" b="1" i="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</m:sup>
                    </m:sSubSup>
                    <m:r>
                      <m:rPr>
                        <m:nor/>
                      </m:rPr>
                      <a:rPr lang="de-DE" sz="5400" b="1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de-DE" sz="5400" b="1" i="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+</m:t>
                    </m:r>
                    <m:sSubSup>
                      <m:sSubSupPr>
                        <m:ctrlPr>
                          <a:rPr lang="de-DE" sz="5400" b="1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m:rPr>
                            <m:nor/>
                          </m:rPr>
                          <a:rPr lang="de-DE" sz="5400" b="1" i="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de-DE" sz="5400" b="1" i="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de-DE" sz="5400" b="1" i="0" dirty="0" smtClean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m:rPr>
                            <m:nor/>
                          </m:rPr>
                          <a:rPr lang="de-DE" sz="5400" b="1" i="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4</m:t>
                        </m:r>
                      </m:sub>
                      <m:sup>
                        <m:r>
                          <m:rPr>
                            <m:nor/>
                          </m:rPr>
                          <a:rPr lang="de-DE" sz="5400" b="1" i="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+</m:t>
                        </m:r>
                      </m:sup>
                    </m:sSubSup>
                  </m:oMath>
                </a14:m>
                <a:endParaRPr lang="de-DE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5969" y="98742"/>
                <a:ext cx="11933262" cy="4351338"/>
              </a:xfrm>
              <a:blipFill rotWithShape="0">
                <a:blip r:embed="rId2"/>
                <a:stretch>
                  <a:fillRect t="-112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Gerader Verbinder 4"/>
          <p:cNvCxnSpPr/>
          <p:nvPr/>
        </p:nvCxnSpPr>
        <p:spPr>
          <a:xfrm>
            <a:off x="258738" y="2886171"/>
            <a:ext cx="1018599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uppieren 3"/>
          <p:cNvGrpSpPr/>
          <p:nvPr/>
        </p:nvGrpSpPr>
        <p:grpSpPr>
          <a:xfrm>
            <a:off x="683621" y="4189067"/>
            <a:ext cx="5658979" cy="658964"/>
            <a:chOff x="247454" y="4186563"/>
            <a:chExt cx="5658979" cy="658964"/>
          </a:xfrm>
        </p:grpSpPr>
        <p:cxnSp>
          <p:nvCxnSpPr>
            <p:cNvPr id="6" name="Gerader Verbinder 5"/>
            <p:cNvCxnSpPr/>
            <p:nvPr/>
          </p:nvCxnSpPr>
          <p:spPr>
            <a:xfrm>
              <a:off x="258738" y="4186563"/>
              <a:ext cx="0" cy="654682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Gerader Verbinder 6"/>
            <p:cNvCxnSpPr/>
            <p:nvPr/>
          </p:nvCxnSpPr>
          <p:spPr>
            <a:xfrm flipH="1">
              <a:off x="247454" y="4836965"/>
              <a:ext cx="5658979" cy="8562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Gerader Verbinder 7"/>
            <p:cNvCxnSpPr/>
            <p:nvPr/>
          </p:nvCxnSpPr>
          <p:spPr>
            <a:xfrm>
              <a:off x="5906433" y="4186563"/>
              <a:ext cx="0" cy="654682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feld 8"/>
          <p:cNvSpPr txBox="1"/>
          <p:nvPr/>
        </p:nvSpPr>
        <p:spPr>
          <a:xfrm>
            <a:off x="375969" y="4932934"/>
            <a:ext cx="929773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5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de-DE" sz="5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onjugiertes Säure-Base-Paar 1</a:t>
            </a:r>
            <a:endParaRPr lang="de-DE" sz="50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2711824" y="5800074"/>
            <a:ext cx="948017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de-DE" sz="50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onjugiertes Säure-Base-Paar 2</a:t>
            </a:r>
            <a:endParaRPr lang="de-DE" sz="50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Freihandform 1"/>
          <p:cNvSpPr/>
          <p:nvPr/>
        </p:nvSpPr>
        <p:spPr>
          <a:xfrm>
            <a:off x="3930870" y="4175538"/>
            <a:ext cx="4823460" cy="411480"/>
          </a:xfrm>
          <a:custGeom>
            <a:avLst/>
            <a:gdLst>
              <a:gd name="connsiteX0" fmla="*/ 0 w 4823460"/>
              <a:gd name="connsiteY0" fmla="*/ 0 h 411480"/>
              <a:gd name="connsiteX1" fmla="*/ 11430 w 4823460"/>
              <a:gd name="connsiteY1" fmla="*/ 411480 h 411480"/>
              <a:gd name="connsiteX2" fmla="*/ 4823460 w 4823460"/>
              <a:gd name="connsiteY2" fmla="*/ 411480 h 411480"/>
              <a:gd name="connsiteX3" fmla="*/ 4823460 w 4823460"/>
              <a:gd name="connsiteY3" fmla="*/ 45720 h 411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23460" h="411480">
                <a:moveTo>
                  <a:pt x="0" y="0"/>
                </a:moveTo>
                <a:lnTo>
                  <a:pt x="11430" y="411480"/>
                </a:lnTo>
                <a:lnTo>
                  <a:pt x="4823460" y="411480"/>
                </a:lnTo>
                <a:lnTo>
                  <a:pt x="4823460" y="45720"/>
                </a:lnTo>
              </a:path>
            </a:pathLst>
          </a:custGeom>
          <a:noFill/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373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Breitbild</PresentationFormat>
  <Paragraphs>25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Emine Nisanur Minaz</dc:creator>
  <cp:lastModifiedBy>Emine Nisanur Minaz</cp:lastModifiedBy>
  <cp:revision>40</cp:revision>
  <dcterms:created xsi:type="dcterms:W3CDTF">2017-12-21T10:34:50Z</dcterms:created>
  <dcterms:modified xsi:type="dcterms:W3CDTF">2018-01-12T09:03:45Z</dcterms:modified>
</cp:coreProperties>
</file>