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32E6E3-4B21-4C1A-83C5-3898BF4E1143}" v="11" dt="2020-08-13T07:48:35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98CD06-A4B0-4C35-95AA-F10764F7A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8C8A29-DDAC-4A54-92FD-C0611FE81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5AE9E5-19A7-44C4-B7E1-5FC14CF8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D2EB5A-A855-4B2B-A7A5-D3AAA128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CDE48-D3BD-4E52-B378-1E3A5DB7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61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A73BF-A87D-4406-8787-86D8197C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4A1D01-3ECE-4246-A57D-279D74397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285187-A514-4CE8-9D3B-DD92E47B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24C029-3B09-49DD-A790-18F32EAF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E30001-2CAB-4941-A07D-9C0B9571A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87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B2CD34-2418-42A2-8D94-B22D91D95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7F46A3-D196-4274-9ED8-BE737EBF2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065CBE-154D-4EF9-8FAA-6B08CFC2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C31AC3-76DC-4677-958B-7A4D1008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A763EB-9EFE-4ED4-818E-E6F1B6598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85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4AC14-B51F-4FF3-B1DE-0EF04B0A8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BC182C-7045-4B12-9AC8-BB880D93F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ECC6B6-38AA-42FD-97EC-CE75A1FE1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12296F-6333-4BE0-B1C9-81BE5926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13ABC8-37B3-45BE-8F46-12684B2B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38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C11E2-E466-4AB4-B99A-1289CDD4A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401972-95DC-4FF3-8D06-674B52961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C3F8FA-1087-4D87-8824-FA5736A9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761F4D-EA72-4D57-AE72-D6342623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77078-CAAB-4B5A-9B93-D1999654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5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9AD60-29CA-44D7-BC10-7608A9205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4D9B61-740C-45FE-A7A7-5E88AD166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7DD41F-50BE-4BD7-8496-8AD8FC5AC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0292CA-0474-4EDB-8FCD-E09F2B86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AAE77A-6E4E-4718-BBE4-A88732013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353D0-2AF7-4BC1-B322-FBA25004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40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11861-B0DA-44A9-9BA1-A2680443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F376CA-94C0-4EE4-A742-FAADB0B7E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315F89-69EE-4CC9-B31F-D6E29A9BB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222DC31-1642-4192-84CF-D62BE0B26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21969C-176E-405C-BAC5-795AA293B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EE85506-A8B9-48FD-919A-013132E0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AA9D5A3-8FC1-4BED-8B10-575B0C14A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1B72C5-6A0E-480B-B7DF-583E67B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97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1C8B2-A1C6-45C9-B65F-9B053536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66EAA9-833D-4D77-B4CE-12D602396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098F41-5EC6-407A-8C6C-07F8B44E7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2F4640-288B-416E-9A4E-6BC4F0D2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69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CD3356-6EBC-49C7-8CD7-B58C3809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8A11317-BEC5-473B-9A10-D795EBD4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D98E7A-5B34-4DC3-92E7-B9B90D7D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24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443C9-6112-4310-AE21-75322940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B7E767-AC30-4216-A9D8-1A52A735E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4949B4-3552-4509-9EAC-DE1EB000C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8836DF-F305-45C5-A2DD-E84FBF90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61628F-0AF4-470E-A769-C9785C21E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AAEC73-538D-4351-ADCF-856965EB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59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67E78-5C67-4C97-A8B8-7ADCEBA8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0E8A4E1-4EFB-43B9-B243-914DDD7534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7FBEA6-9978-49D3-91FD-7A5D64D5E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A42D6A-66A5-4A28-B56A-1A007A193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D15E0B-4F50-48CF-8700-158714C2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E16238-5570-4099-9A03-F002016E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9B232F-E207-4601-BFBE-03A08838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6B8031-50A9-468C-A5F9-0D5AAE191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BB3B87-AFF3-4011-B94F-ED7A8A7C0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21161-7503-43C9-BF57-3B4569C6D92A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E8CACF-314F-4546-A001-5AB3B08C16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EE4F66-EC4B-447F-9A30-D2969F226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88EE1-A422-448D-A6D8-EF0E9006D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27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12">
            <a:extLst>
              <a:ext uri="{FF2B5EF4-FFF2-40B4-BE49-F238E27FC236}">
                <a16:creationId xmlns:a16="http://schemas.microsoft.com/office/drawing/2014/main" id="{1052D5C2-0B88-430A-B9BA-451EAE280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025" y="729000"/>
            <a:ext cx="7797950" cy="540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41F36116-B9BF-4CD6-8430-FD9E3FBD4EFD}"/>
                  </a:ext>
                </a:extLst>
              </p:cNvPr>
              <p:cNvSpPr txBox="1"/>
              <p:nvPr/>
            </p:nvSpPr>
            <p:spPr>
              <a:xfrm>
                <a:off x="7205732" y="4224385"/>
                <a:ext cx="2133600" cy="49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41F36116-B9BF-4CD6-8430-FD9E3FBD4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732" y="4224385"/>
                <a:ext cx="2133600" cy="493405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DD1FBF7-0F4B-4F08-97F3-39ABD7B1CC7E}"/>
                  </a:ext>
                </a:extLst>
              </p:cNvPr>
              <p:cNvSpPr txBox="1"/>
              <p:nvPr/>
            </p:nvSpPr>
            <p:spPr>
              <a:xfrm>
                <a:off x="7558157" y="3182297"/>
                <a:ext cx="2133600" cy="49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DD1FBF7-0F4B-4F08-97F3-39ABD7B1C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8157" y="3182297"/>
                <a:ext cx="2133600" cy="493405"/>
              </a:xfrm>
              <a:prstGeom prst="rect">
                <a:avLst/>
              </a:prstGeom>
              <a:blipFill>
                <a:blip r:embed="rId4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2F9E215-714C-415C-BF82-F46BCF7FF282}"/>
                  </a:ext>
                </a:extLst>
              </p:cNvPr>
              <p:cNvSpPr txBox="1"/>
              <p:nvPr/>
            </p:nvSpPr>
            <p:spPr>
              <a:xfrm>
                <a:off x="7472432" y="2414550"/>
                <a:ext cx="2133600" cy="49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=200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𝑏𝑎𝑟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2F9E215-714C-415C-BF82-F46BCF7FF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432" y="2414550"/>
                <a:ext cx="2133600" cy="493405"/>
              </a:xfrm>
              <a:prstGeom prst="rect">
                <a:avLst/>
              </a:prstGeom>
              <a:blipFill>
                <a:blip r:embed="rId5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66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7883B55-03ED-46D3-BF15-3B88A9ACCC5F}"/>
              </a:ext>
            </a:extLst>
          </p:cNvPr>
          <p:cNvGrpSpPr/>
          <p:nvPr/>
        </p:nvGrpSpPr>
        <p:grpSpPr>
          <a:xfrm>
            <a:off x="1350176" y="-1052069"/>
            <a:ext cx="9543809" cy="8962138"/>
            <a:chOff x="1350176" y="-1052069"/>
            <a:chExt cx="9543809" cy="8962138"/>
          </a:xfrm>
        </p:grpSpPr>
        <p:sp>
          <p:nvSpPr>
            <p:cNvPr id="12" name="Bogen 11">
              <a:extLst>
                <a:ext uri="{FF2B5EF4-FFF2-40B4-BE49-F238E27FC236}">
                  <a16:creationId xmlns:a16="http://schemas.microsoft.com/office/drawing/2014/main" id="{3242766B-6DA7-48A1-9BDE-4B7142925966}"/>
                </a:ext>
              </a:extLst>
            </p:cNvPr>
            <p:cNvSpPr/>
            <p:nvPr/>
          </p:nvSpPr>
          <p:spPr>
            <a:xfrm rot="724689">
              <a:off x="6436855" y="3520087"/>
              <a:ext cx="3166967" cy="4389982"/>
            </a:xfrm>
            <a:prstGeom prst="arc">
              <a:avLst>
                <a:gd name="adj1" fmla="val 16200000"/>
                <a:gd name="adj2" fmla="val 19906227"/>
              </a:avLst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86E2CDE1-F250-430E-BD37-EFFAD225B086}"/>
                </a:ext>
              </a:extLst>
            </p:cNvPr>
            <p:cNvGrpSpPr/>
            <p:nvPr/>
          </p:nvGrpSpPr>
          <p:grpSpPr>
            <a:xfrm>
              <a:off x="1350176" y="-1052069"/>
              <a:ext cx="9543809" cy="6700084"/>
              <a:chOff x="1350176" y="-1052069"/>
              <a:chExt cx="9543809" cy="6700084"/>
            </a:xfrm>
          </p:grpSpPr>
          <p:grpSp>
            <p:nvGrpSpPr>
              <p:cNvPr id="5" name="Gruppieren 4">
                <a:extLst>
                  <a:ext uri="{FF2B5EF4-FFF2-40B4-BE49-F238E27FC236}">
                    <a16:creationId xmlns:a16="http://schemas.microsoft.com/office/drawing/2014/main" id="{FF86D346-8386-4E02-9864-933007ECF19C}"/>
                  </a:ext>
                </a:extLst>
              </p:cNvPr>
              <p:cNvGrpSpPr/>
              <p:nvPr/>
            </p:nvGrpSpPr>
            <p:grpSpPr>
              <a:xfrm>
                <a:off x="1893985" y="958683"/>
                <a:ext cx="9000000" cy="4320000"/>
                <a:chOff x="1004048" y="1775012"/>
                <a:chExt cx="9000000" cy="4320000"/>
              </a:xfrm>
            </p:grpSpPr>
            <p:cxnSp>
              <p:nvCxnSpPr>
                <p:cNvPr id="14" name="Gerader Verbinder 13">
                  <a:extLst>
                    <a:ext uri="{FF2B5EF4-FFF2-40B4-BE49-F238E27FC236}">
                      <a16:creationId xmlns:a16="http://schemas.microsoft.com/office/drawing/2014/main" id="{9B05F330-FC7C-4A15-B5D5-E45AC5EFC378}"/>
                    </a:ext>
                  </a:extLst>
                </p:cNvPr>
                <p:cNvCxnSpPr/>
                <p:nvPr/>
              </p:nvCxnSpPr>
              <p:spPr>
                <a:xfrm>
                  <a:off x="1021976" y="1775012"/>
                  <a:ext cx="0" cy="432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Gerader Verbinder 14">
                  <a:extLst>
                    <a:ext uri="{FF2B5EF4-FFF2-40B4-BE49-F238E27FC236}">
                      <a16:creationId xmlns:a16="http://schemas.microsoft.com/office/drawing/2014/main" id="{27387318-DA64-49FF-8D4E-4908D7361C34}"/>
                    </a:ext>
                  </a:extLst>
                </p:cNvPr>
                <p:cNvCxnSpPr/>
                <p:nvPr/>
              </p:nvCxnSpPr>
              <p:spPr>
                <a:xfrm>
                  <a:off x="1004048" y="6087032"/>
                  <a:ext cx="90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non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8D9C4A40-5714-44AB-9BF6-A56FE285F4F7}"/>
                  </a:ext>
                </a:extLst>
              </p:cNvPr>
              <p:cNvCxnSpPr/>
              <p:nvPr/>
            </p:nvCxnSpPr>
            <p:spPr>
              <a:xfrm>
                <a:off x="2563069" y="2455224"/>
                <a:ext cx="5904752" cy="111162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Bogen 12">
                <a:extLst>
                  <a:ext uri="{FF2B5EF4-FFF2-40B4-BE49-F238E27FC236}">
                    <a16:creationId xmlns:a16="http://schemas.microsoft.com/office/drawing/2014/main" id="{9C75478F-1119-43FB-9E7D-DB58001BD31A}"/>
                  </a:ext>
                </a:extLst>
              </p:cNvPr>
              <p:cNvSpPr/>
              <p:nvPr/>
            </p:nvSpPr>
            <p:spPr>
              <a:xfrm rot="10591945">
                <a:off x="1825291" y="-1052069"/>
                <a:ext cx="1445008" cy="3512813"/>
              </a:xfrm>
              <a:prstGeom prst="arc">
                <a:avLst>
                  <a:gd name="adj1" fmla="val 16359538"/>
                  <a:gd name="adj2" fmla="val 18785829"/>
                </a:avLst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DD66026-18DD-4C3D-80A6-8C6DD1B53953}"/>
                  </a:ext>
                </a:extLst>
              </p:cNvPr>
              <p:cNvSpPr txBox="1"/>
              <p:nvPr/>
            </p:nvSpPr>
            <p:spPr>
              <a:xfrm>
                <a:off x="10490669" y="5278683"/>
                <a:ext cx="34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</a:p>
            </p:txBody>
          </p:sp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B5EC780-3327-4CE8-8770-C89E2F022FA4}"/>
                  </a:ext>
                </a:extLst>
              </p:cNvPr>
              <p:cNvSpPr txBox="1"/>
              <p:nvPr/>
            </p:nvSpPr>
            <p:spPr>
              <a:xfrm>
                <a:off x="1350176" y="958683"/>
                <a:ext cx="6339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de-DE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EZ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0DC12408-3717-43F5-8B62-D0C143E03685}"/>
                  </a:ext>
                </a:extLst>
              </p:cNvPr>
              <p:cNvCxnSpPr/>
              <p:nvPr/>
            </p:nvCxnSpPr>
            <p:spPr>
              <a:xfrm>
                <a:off x="2455491" y="958683"/>
                <a:ext cx="0" cy="431202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E897AE65-6E69-4ECC-BDB5-E7CEE0BBB3C3}"/>
                  </a:ext>
                </a:extLst>
              </p:cNvPr>
              <p:cNvCxnSpPr/>
              <p:nvPr/>
            </p:nvCxnSpPr>
            <p:spPr>
              <a:xfrm>
                <a:off x="8467821" y="958683"/>
                <a:ext cx="0" cy="431202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CC30FB5A-53FD-49F6-91A9-ED7D749CB0D7}"/>
                  </a:ext>
                </a:extLst>
              </p:cNvPr>
              <p:cNvSpPr txBox="1"/>
              <p:nvPr/>
            </p:nvSpPr>
            <p:spPr>
              <a:xfrm>
                <a:off x="2064544" y="4543425"/>
                <a:ext cx="2000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3200" b="1" dirty="0"/>
                  <a:t>I</a:t>
                </a: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44E7421-8052-4B61-A051-F80DA99D676A}"/>
                  </a:ext>
                </a:extLst>
              </p:cNvPr>
              <p:cNvSpPr txBox="1"/>
              <p:nvPr/>
            </p:nvSpPr>
            <p:spPr>
              <a:xfrm>
                <a:off x="5397812" y="4543423"/>
                <a:ext cx="42387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3200" b="1" dirty="0"/>
                  <a:t>II</a:t>
                </a:r>
              </a:p>
            </p:txBody>
          </p:sp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020D769D-104D-4023-A91C-899B6950A7C3}"/>
                  </a:ext>
                </a:extLst>
              </p:cNvPr>
              <p:cNvSpPr txBox="1"/>
              <p:nvPr/>
            </p:nvSpPr>
            <p:spPr>
              <a:xfrm>
                <a:off x="8737196" y="4543424"/>
                <a:ext cx="53403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3200" b="1" dirty="0"/>
                  <a:t>III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9184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Rampp</dc:creator>
  <cp:lastModifiedBy>Sebastian Rampp</cp:lastModifiedBy>
  <cp:revision>2</cp:revision>
  <dcterms:created xsi:type="dcterms:W3CDTF">2020-08-13T07:16:55Z</dcterms:created>
  <dcterms:modified xsi:type="dcterms:W3CDTF">2020-08-13T07:56:24Z</dcterms:modified>
</cp:coreProperties>
</file>