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  <a:srgbClr val="00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50" y="114"/>
      </p:cViewPr>
      <p:guideLst>
        <p:guide orient="horz" pos="3793"/>
        <p:guide pos="7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11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422 120 24575,'-1'0'0,"1"-1"0,-1 0 0,1 1 0,-1-1 0,1 1 0,-1-1 0,0 1 0,1-1 0,-1 1 0,0-1 0,1 1 0,-1 0 0,0-1 0,0 1 0,1 0 0,-1 0 0,0-1 0,0 1 0,1 0 0,-1 0 0,0 0 0,0 0 0,0 0 0,1 0 0,-1 0 0,0 0 0,0 1 0,0-1 0,1 0 0,-2 1 0,-28 4 0,30-5 0,-95 33 0,106-37 0,4-1 0,-1 0 0,27-15 0,18-8 0,-46 23 0,0-1 0,0 0 0,16-10 0,-77 19 0,-130 41 0,163-40 0,36-6 0,42-10 0,-18-4 0,-17 4 0,1 2 0,0 1 0,0 1 0,44-5 0,-122 39 0,22-15 0,-11 5 0,-74 21 0,80-29 0,0 2 0,-34 15 0,66-25 0,0 0 0,0 0 0,0 0 0,0 0 0,1 0 0,-1 0 0,0 0 0,0 0 0,0 0 0,0 1 0,0-1 0,0 0 0,0 0 0,0 0 0,0 0 0,0 0 0,0 0 0,0 0 0,0 0 0,0 0 0,0 0 0,0 0 0,0 0 0,0 0 0,0 1 0,0-1 0,0 0 0,0 0 0,0 0 0,0 0 0,0 0 0,0 0 0,0 0 0,0 0 0,0 0 0,0 0 0,0 0 0,-1 0 0,1 0 0,0 0 0,15 0 0,18-7 0,-8-1 0,-10 3 0,0 0 0,0-1 0,-1 0 0,1-1 0,-1-1 0,16-11 0,-29 13 0,-13 6 0,-12 6 0,-135 49 0,234-64 0,-64 6 0,-1 2 0,0-2 0,0 1 0,0-1 0,-1-1 0,1 0 0,12-7 0,-77 6 0,42 5 0,-71 1 0,56-1 0,25 0 0,10-1 0,7-2 0,0-1 0,0-1 0,0 0 0,-1-1 0,0 0 0,21-14 0,-35 20 0,1 0 0,0 0 0,0 0 0,0 0 0,0 0 0,0 0 0,-1 0 0,1 0 0,0 0 0,0 0 0,0 0 0,0 0 0,0 0 0,-1 0 0,1-1 0,0 1 0,0 0 0,0 0 0,0 0 0,0 0 0,0 0 0,0 0 0,0-1 0,0 1 0,-1 0 0,1 0 0,0 0 0,0 0 0,0-1 0,0 1 0,0 0 0,0 0 0,0 0 0,0 0 0,0 0 0,0-1 0,0 1 0,0 0 0,0 0 0,0 0 0,0 0 0,0-1 0,1 1 0,-1 0 0,0 0 0,0 0 0,0 0 0,0 0 0,0 0 0,0-1 0,0 1 0,0 0 0,0 0 0,1 0 0,-1 0 0,0 0 0,0 0 0,0 0 0,0 0 0,0-1 0,1 1 0,-1 0 0,0 0 0,-25-2 0,-32 9 0,-27 13 0,68-13 0,1 1 0,1 1 0,0 0 0,0 1 0,0 1 0,1 0 0,1 0 0,-15 18 0,28-28 0,-1-1 0,0 1 0,1-1 0,-1 1 0,1-1 0,-1 1 0,1-1 0,-1 0 0,1 1 0,-1-1 0,1 1 0,0-1 0,-1 0 0,1 0 0,-1 1 0,1-1 0,0 0 0,-1 0 0,1 0 0,0 0 0,-1 0 0,1 0 0,0 0 0,-1 0 0,1 0 0,0 0 0,-1 0 0,1 0 0,0 0 0,-1 0 0,2-1 0,32 1 0,-33 0 0,38 0 0,-1-2 0,0-2 0,64-13 0,44-9 0,-25 11 0,-117 14 0,14-2 0,1-1 0,-1-1 0,27-10 0,-49 12 0,-14 0 0,-19 1 0,-286 1 0,455-21 0,-78 5 0,-42 13 0,0 0 0,0 1 0,0 0 0,24-3 0,-115 19 0,60-8 0,0-2 0,0 0 0,-25 1 0,17-4 0,21 0 0,16-3 0,4-1 0,122-36 0,-146 41 11,1 0 0,-1 0-1,0-1 1,-15-2 0,18 1-120,1 1 0,-1-1-1,0 1 1,1 0 0,-1 1 0,1-1 0,-1 1 0,1 0 0,0 1-1,-1 0 1,1 0 0,-9 4 0,7-1-6717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00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142 370 24575,'-1'-3'0,"1"0"0,-1 0 0,0 0 0,0 0 0,0 0 0,0 0 0,0 0 0,-1 0 0,1 1 0,-1-1 0,0 0 0,0 1 0,0-1 0,0 1 0,0 0 0,-1 0 0,1 0 0,-1 0 0,1 0 0,-1 0 0,-3-1 0,3 1 0,-1 0 0,1-1 0,0 1 0,-1-1 0,1 0 0,0 1 0,1-1 0,-1-1 0,1 1 0,-1 0 0,1-1 0,0 1 0,0-1 0,0 0 0,-1-4 0,1-7 0,0 0 0,1-1 0,1-22 0,1 26 0,-1 0 0,-1 0 0,1 0 0,-2-1 0,0 1 0,-6-21 0,4 15 0,-5-18 0,9 35 0,0 0 0,0 1 0,0-1 0,0 0 0,0 1 0,-1-1 0,1 0 0,0 1 0,0-1 0,-1 0 0,1 1 0,0-1 0,-1 1 0,1-1 0,-1 0 0,1 1 0,-1-1 0,1 1 0,-1-1 0,0 1 0,1 0 0,-1-1 0,1 1 0,-1 0 0,0-1 0,1 1 0,-1 0 0,0 0 0,1-1 0,-1 1 0,0 0 0,-1 0 0,1 1 0,1 0 0,-1-1 0,0 1 0,0 0 0,0 0 0,1 0 0,-1 0 0,0 0 0,1 0 0,-1 0 0,1 0 0,-1 0 0,1 0 0,-1 0 0,1 1 0,0-1 0,0 0 0,0 0 0,-1 0 0,1 0 0,0 1 0,1 1 0,0 37 0,0-27 0,-1 26-108,-1 0-520,10 76-1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28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24575,'-2'0'0,"0"0"0,-2 0 0,-1 0 0,-3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3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31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31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32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32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34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02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179 252 24575,'0'-5'0,"-1"0"0,0 0 0,1 1 0,-2-1 0,1 0 0,0 0 0,-1 1 0,0-1 0,0 1 0,0 0 0,-1-1 0,1 1 0,-1 0 0,0 0 0,0 1 0,-1-1 0,1 1 0,-1-1 0,0 1 0,0 0 0,0 1 0,-4-4 0,-31-27 0,36 29 0,0 0 0,0 0 0,1-1 0,-1 1 0,1-1 0,0 1 0,-1-7 0,1 6 0,1 1 0,-1 0 0,0 0 0,0-1 0,0 1 0,-1 0 0,1 0 0,-1 1 0,-4-5 0,-26-29-1365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04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05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10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1071 24575,'0'-599'0,"5"580"0,5 19 0,-8 2 0,0 0 0,0 0 0,0 0 0,0 0 0,-1 0 0,1 0 0,-1 1 0,1-1 0,-1 1 0,0-1 0,1 4 0,7 32 0,-2 2 0,-1-1 0,-2 1 0,-2 0 0,-5 68 0,3 58 0,20-77 0,-34-392 0,12 259 0,2 25 0,6 50 0,6 19 0,-7-31 0,-1 1 0,0 1 0,1 35 0,8 54 0,-7-83 0,-5-23 0,1 1 0,-1-1 0,0 0 0,0 1 0,-1 0 0,1-1 0,-1 6 0,0-9 0,0-1 0,0 1 0,0-1 0,-1 0 0,1 1 0,0-1 0,0 1 0,0-1 0,-1 0 0,1 1 0,0-1 0,0 1 0,-1-1 0,1 0 0,0 1 0,-1-1 0,1 0 0,0 0 0,-1 1 0,1-1 0,0 0 0,-1 0 0,1 1 0,-1-1 0,1 0 0,-1 0 0,1 0 0,0 0 0,-1 0 0,-25-6 0,23 3 0,-1 1 0,1-1 0,-1 0 0,1 0 0,0 0 0,0 0 0,1 0 0,-1-1 0,1 1 0,-1-1 0,1 0 0,0 0 0,1 0 0,-1 0 0,0 0 0,1 0 0,0 0 0,0 0 0,0-8 0,-2-11 0,1 0 0,2-33 0,0 40 0,1-53 0,1 31 0,-2-1 0,-8-71 0,4 96 0,0 0 0,-1 0 0,-9-19 0,7 19 0,1-1 0,-8-28 0,5 11 0,-2 0 0,-1 0 0,-2 1 0,-24-41 0,68 179 0,-20-78 0,-2 1 0,8 46 0,-6-27 0,-7-34 0,-2 1 0,0 30 0,-1-30 0,1 0 0,4 29 0,3 18 0,-2 0 0,-2 68 0,-6-164 0,-1 0 0,-2 0 0,-12-43 0,7 35 0,-6-59 0,-4 5 0,7-7 0,11 78 0,0 1 0,-2-1 0,-1 1 0,0 0 0,-2 0 0,-13-30 0,9 22 0,1 0 0,-10-48 0,17 64 0,1 2 0,9 26 0,12 41 0,18 80 0,-19-63 0,8 67 0,-3 9 0,-11-65 0,-6-42 0,3 70 0,-9-37 0,0-44 0,0-26 0,0-12 0,-13-319 0,6 265 0,-21-82 0,10 77 0,-29-76 0,35 115 0,0 0 0,-21-33 0,25 49 0,-1 0 0,0 1 0,0 0 0,-1 0 0,-1 1 0,-19-16 0,44 103 0,21 19 0,-34-92 0,13 40 0,11 52 0,-15-70-1365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06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08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09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11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24575,'0'-1'0,"1"-1"0,2 1 0,2 0 0,1 0 0,2 0 0,1 1 0,0 1 0,0 2 0,0 1 0,-1 1 0,-2 1 0,-1 2 0,0 0 0,-1 0 0,-1 2 0,0-1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13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126 188 24575,'0'-3'0,"0"-1"0,0-1 0,0 1 0,0-1 0,-1 0 0,1 1 0,-1-1 0,-2-5 0,1 7 0,1 1 0,0 0 0,-1 1 0,0-1 0,1 0 0,-1 0 0,0 1 0,0-1 0,0 1 0,0 0 0,0-1 0,0 1 0,0 0 0,0 0 0,-5-1 0,1-2-20,0 0 0,0 0 1,1-1-1,0 0 0,-1 0 0,2 0 0,-1 0 0,1-1 0,-1 0 0,2 0 0,-1 0 0,1 0 1,0-1-1,-3-6 0,-5-9-1047,7 14-5759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15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77 24575,'0'-1'0,"0"-3"0,-1 0 0,-1-1 0,-1-1 0,-1 1 0,0 0 0,2-1 0,-1-1 0,0-1 0,0 1 0,-1 1 0,-1 1 0,-2 1 0,1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17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68 104 24575,'-2'-1'0,"0"-2"0,-3-2 0,-1-2 0,1 0 0,1-1 0,-1 2 0,-1 0 0,0 0 0,1 0 0,0-1 0,1 0 0,1-1 0,0-1 0,0 0 0,-1 1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1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314 302 24575,'-19'-23'0,"-10"-10"0,19 26 0,0 0 0,-1 1 0,-21-9 0,23 11 0,-1 0 0,1 0 0,0-1 0,1-1 0,-1 1 0,-13-13 0,5 0 0,0-1 0,1 0 0,1-1 0,-23-40 0,14 31-1365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22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287 292 24575,'-1'-4'0,"1"1"0,-1-1 0,0 1 0,0-1 0,0 1 0,0-1 0,-1 1 0,1 0 0,-1-1 0,0 1 0,0 0 0,0 0 0,-3-3 0,-39-38 0,26 27 0,-31-32-682,-105-83-1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26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24575,'7'7'0,"0"0"0,1-1 0,-1 0 0,1-1 0,0 1 0,1-1 0,-1-1 0,1 0 0,0 0 0,0-1 0,0 0 0,1 0 0,16 2 0,-14-3 0,1 0 0,-1 1 0,0 0 0,-1 1 0,1 1 0,11 5 0,39 14 0,-52-20 0,0 0 0,0 1 0,0 0 0,-1 0 0,0 1 0,0 0 0,11 11 0,-9-9 0,1 1 0,-1-1 0,1-1 0,13 7 0,7 2 0,-2 2 0,0 1 0,52 43 0,-66-49 0,17 10-45,-25-18-120,0 1 0,0-1 0,0 2 0,0-1 0,-1 1 0,0 0 0,10 14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04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 24575,'1'8'0,"1"0"0,0-1 0,1 1 0,0 0 0,0-1 0,0 0 0,1 0 0,6 9 0,12 26 0,47 171 0,-78-326 0,7 85 0,-1 0 0,-1 0 0,-1 1 0,-1-1 0,-2 1 0,-16-40 0,6 45 0,12 23 0,10 14 0,6 9 0,1 0 0,27 39 0,13 28 0,-23-32 0,45 119 0,-52-101 0,-15-45 0,-6-26 0,-2-9 0,-15-32 0,-18-59 0,3 10 0,-68-158 0,130 378 0,-22-108 0,-2-1 0,3 33 0,5 25 0,1-21 0,-15-112 0,-39-117 0,32 123 0,-4-15 0,1 33 0,11 50 0,2 9 0,1 3 0,2 0 0,1-1 0,2 0 0,20 53 0,5 22 0,11 55 0,-33-122 0,-9-37 0,-9-37 0,-44-179 0,38 150 0,1 10 0,2-1 0,2 0 0,-1-54 0,11 119 0,0 0 0,11 30 0,4 15 0,10 45 0,-13-51 0,17 108 0,-30-150 0,0 0 0,1-1 0,1 1 0,0-1 0,1 1 0,6 11 0,-31-113 0,7 42 0,-13-87 0,12 54 0,7 33 0,4 27 0,-1 0 0,-8-27 0,8 35 0,1 6 0,0-1 0,1 0 0,0 1 0,0-1 0,1 0 0,-1 0 0,2 0 0,-1 0 0,1-8 0,19 42 0,-4 13 0,-1 0 0,11 61 0,0-3 0,53 191 0,-54-223 0,-32-143 0,-4 37 0,3-2 0,2 1 0,-4-57 0,7 66 0,11 55 0,96 300 0,-73-207 0,-17-58 0,-5-25 0,-2 1 0,-1 0 0,0 63 0,-4-40 0,-2 60 0,1-117 0,0 0 0,0 1 0,0-1 0,0 0 0,0 0 0,1 1 0,-1-1 0,0 0 0,0 1 0,0-1 0,0 0 0,0 0 0,0 1 0,0-1 0,0 0 0,-1 0 0,1 1 0,0-1 0,0 0 0,0 0 0,0 1 0,0-1 0,0 0 0,0 0 0,-1 1 0,1-1 0,0 0 0,0 0 0,0 0 0,-1 1 0,1-1 0,0 0 0,0 0 0,0 0 0,-1 0 0,1 1 0,0-1 0,0 0 0,-1 0 0,1 0 0,0 0 0,0 0 0,-1 0 0,-8-12 0,-3-22 0,9-17 0,6-94 0,-3 145 0,-1-1 0,1 1 0,0 0 0,0 0 0,0-1 0,0 1 0,0 0 0,0-1 0,0 1 0,0 0 0,0 0 0,0-1 0,0 1 0,0 0 0,0-1 0,0 1 0,0 0 0,0-1 0,0 1 0,0 0 0,0 0 0,1-1 0,-1 1 0,0 0 0,0 0 0,0-1 0,0 1 0,1 0 0,-1 0 0,0-1 0,0 1 0,0 0 0,1 0 0,-1 0 0,0 0 0,0-1 0,1 1 0,-1 0 0,0 0 0,1 0 0,-1 0 0,0 0 0,0 0 0,1 0 0,-1 0 0,0 0 0,1 0 0,-1 0 0,0 0 0,1 0 0,-1 0 0,1 0 0,13 17 0,9 29 0,-20-29 0,0 0 0,-2 1 0,0-1 0,-1 0 0,-2 21 0,1-19 0,0-1 0,1 1 0,1-1 0,4 24 0,-4-39 0,0 0 0,-1 0 0,1 0 0,0 0 0,1 0 0,-1 0 0,1 0 0,-1 0 0,5 5 0,-6-8 0,0 0 0,0 0 0,0 0 0,0 1 0,0-1 0,1 0 0,-1 0 0,0 0 0,0 0 0,0 0 0,0 0 0,0 0 0,1 0 0,-1 0 0,0 0 0,0 0 0,0 0 0,0 0 0,1 0 0,-1 0 0,0 0 0,0 0 0,0 0 0,0 0 0,1 0 0,-1 0 0,0 0 0,0 0 0,0 0 0,0 0 0,1 0 0,-1-1 0,0 1 0,0 0 0,0 0 0,0 0 0,0 0 0,0 0 0,0 0 0,1-1 0,-1 1 0,0 0 0,0 0 0,0 0 0,0 0 0,0 0 0,0-1 0,0 1 0,0 0 0,0 0 0,3-23 0,-3-91 0,-1-55 0,-1 156 0,0 0 0,-1 1 0,-6-21 0,5 23 0,0-1 0,2 0 0,-1-1 0,1 1 0,0-19 0,2 14 0,1 1 0,0 1 0,-2 0 0,1-1 0,-2 1 0,0 0 0,-1-1 0,0 1 0,-7-18 0,7 24 0,1 0 0,0 0 0,0 1 0,1-1 0,0 0 0,0 0 0,1-12 0,1 14 0,-1-1 0,0 0 0,-1 1 0,1-1 0,-1 0 0,-1 1 0,1 0 0,-1-1 0,0 1 0,-1 0 0,0 0 0,-4-8 0,-20-22 0,18 25 0,0-1 0,1 0 0,0 0 0,0 0 0,-7-22 0,8-1 0,6 30 0,0-1 0,1 1 0,-2 0 0,1-1 0,-1 1 0,1 0 0,-2 0 0,-1-5 0,-12-20 0,2 0 0,-18-59 0,-3-7 0,23 68 0,-5-8 0,2-1 0,-15-60 0,30 93-76,-1-1 1,0 1-1,0 0 0,-1 0 0,1 0 0,-1 0 0,0 0 0,0 0 1,0 1-1,0-1 0,-1 1 0,0-1 0,1 1 0,-1 0 1,-1 0-1,1 0 0,-4-3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29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41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24575,'37'35'0,"-24"-26"0,0-1 0,0 0 0,0 0 0,1-1 0,0-1 0,17 6 0,39 18 0,-59-24 0,-1-1 0,1 0 0,0-1 0,0 0 0,1-1 0,-1 0 0,1-1 0,23 2 0,-10 2-1365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43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24575,'0'2'0,"0"1"0,1 2 0,3 0 0,2 2 0,2 0 0,0 1 0,1-1 0,1-2 0,-1-2 0,0-1 0,-1-1 0,0-1 0,-1 1 0,0 0 0,0 1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47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24575,'1'0'0,"2"0"0,2 0 0,2 1 0,0 2 0,1 1 0,1 1 0,0 1 0,-1-1 0,-1 1 0,-3-2 0,-3-1 0,-4 0 0,0 1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48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24575,'1'0'0,"3"0"0,2 0 0,0 0 0,3 1 0,-1 0 0,1 2 0,1-1 0,-2 2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49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24575,'-2'0'0,"-3"0"0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53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0:55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34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24575,'5'0'0,"0"1"0,-1 0 0,1 0 0,0 0 0,0 1 0,-1-1 0,1 1 0,-1 0 0,1 1 0,-1-1 0,0 1 0,0 0 0,0 0 0,0 0 0,-1 0 0,1 1 0,-1 0 0,0-1 0,0 1 0,0 0 0,3 7 0,-3-6 0,1 1 0,0-1 0,0 0 0,0-1 0,0 1 0,1-1 0,0 0 0,0 0 0,0 0 0,0 0 0,1-1 0,9 4 0,40 15-1365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36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16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24575,'1'11'0,"0"-1"0,1 0 0,0 1 0,0-1 0,2 0 0,4 11 0,-4-11 0,-1 0 0,1 0 0,-2 0 0,1 0 0,-1 1 0,0 15 0,-2-10 0,-1 15 0,1 0 0,2 0 0,9 49 0,0-42 0,-7-26 0,-1 0 0,0-1 0,-1 1 0,0 0 0,1 21 0,-4 18-1365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44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283 180 24575,'-5'-1'0,"0"1"0,1-1 0,-1 0 0,0 0 0,1-1 0,0 1 0,-1-1 0,1 0 0,0 0 0,0-1 0,0 1 0,-5-5 0,-48-43 0,14 10 0,27 29-273,0 0 0,-2 1 0,1 0 0,-37-13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46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24575,'4'0'0,"0"0"0,0 0 0,0 1 0,0-1 0,0 1 0,0 0 0,0-1 0,0 2 0,0-1 0,0 0 0,-1 1 0,1 0 0,0 0 0,-1 0 0,0 0 0,1 1 0,-1-1 0,0 1 0,0 0 0,-1 0 0,1 0 0,0 0 0,2 6 0,-3-7 0,0-1-76,0 1 1,0-1-1,0 0 0,0 1 0,0-1 0,0 0 0,1 0 0,-1 0 1,0-1-1,1 1 0,-1-1 0,0 1 0,1-1 0,-1 0 1,1 1-1,-1-1 0,4-1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49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24575,'0'2'0,"0"0"0,0 2 0,0 1 0,3 0 0,1 0 0,1 1 0,3-1 0,0 0 0,0-1 0,1 0 0,-2 0 0,1-1 0,-1 1 0,1 1 0,0 0 0,0-1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50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24575,'0'1'0,"3"2"0,1 2 0,1 2 0,1-1 0,1 0 0,0-1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58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202 740 24575,'0'-9'0,"0"0"0,-1 0 0,0-1 0,-1 1 0,0 0 0,0 0 0,-1 0 0,0 1 0,0-1 0,-1 1 0,0 0 0,-8-11 0,10 17 0,1 1 0,-1 0 0,0 0 0,0 0 0,1 0 0,-1 0 0,0 0 0,0 0 0,0 1 0,0-1 0,0 0 0,0 1 0,0 0 0,0 0 0,0 0 0,0-1 0,-3 2 0,3-1 0,0 0 0,1 0 0,-1 1 0,1-1 0,-1 0 0,0-1 0,1 1 0,-1 0 0,1 0 0,-1-1 0,1 1 0,-1-1 0,1 1 0,-1-1 0,1 0 0,-1 1 0,1-1 0,0 0 0,-1 0 0,1 0 0,0 0 0,0 0 0,0-1 0,0 1 0,0 0 0,0 0 0,0-1 0,0 1 0,0 0 0,1-1 0,-1 1 0,0-1 0,1 1 0,-1-1 0,1-2 0,-2-9 0,0-1 0,1 1 0,1 0 0,1-16 0,0 17 0,-1 0 0,0 0 0,0 0 0,-2 0 0,-3-19 0,-3-11 0,8 36 0,-1-1 0,0 0 0,-1 0 0,1 1 0,-1-1 0,-1 1 0,-3-10 0,2 8 0,1 0 0,1-1 0,-1 1 0,2-1 0,-1 1 0,1-1 0,0 0 0,1 0 0,0 1 0,1-1 0,2-15 0,-2 15 0,0-1 0,0 0 0,-1 0 0,-1 0 0,1 0 0,-1 0 0,-1 0 0,-5-16 0,-8 2 0,14 23 0,-1-1 0,1 0 0,0 1 0,-1-1 0,1 0 0,0 0 0,0 1 0,1-1 0,-1 0 0,0 0 0,0-3 0,1 4 0,0 0 0,1-1 0,-1 1 0,1 0 0,0 0 0,-1 0 0,1 1 0,0-1 0,-1 0 0,1 0 0,0 0 0,0 0 0,0 1 0,0-1 0,0 0 0,-1 1 0,1-1 0,1 1 0,-1-1 0,0 1 0,0-1 0,0 1 0,0 0 0,0-1 0,0 1 0,0 0 0,2 0 0,21-5-1365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59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20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24575,'5'6'0,"0"-1"0,-1 1 0,0 0 0,0 0 0,0 1 0,0-1 0,-1 1 0,3 7 0,0 2 0,-2-9 0,1 1 0,0-1 0,0-1 0,0 1 0,1-1 0,-1 0 0,2 0 0,8 7 0,-8-9 0,-1 1 0,-1 0 0,1 1 0,-1-1 0,0 1 0,0 0 0,-1 0 0,0 0 0,0 1 0,5 11 0,-3-4 0,0 0 0,1-1 0,0 0 0,16 22 0,-8-14 0,-12-15 0,0 0 0,0 1 0,-1-1 0,1 1 0,-2-1 0,1 1 0,-1 0 0,1 10 0,-1-10 0,0 1 0,1-1 0,-1 1 0,1-1 0,0 0 0,1 0 0,6 13 0,61 116 0,-67-130 0,-1 1 0,0-1 0,-1 1 0,0 0 0,1 9 0,-2-11 0,1-1 0,0 1 0,-1 0 0,1 0 0,1 0 0,-1-1 0,1 1 0,0-1 0,0 1 0,0-1 0,0 0 0,5 6 0,8 11-273,0 1 0,-2 0 0,0 0 0,12 33 0,-22-47-6553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23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1 24575,'-163'0'-1365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25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28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24575,'1'0'0,"2"0"0,0 1 0,1 2 0,0 1 0,2 1 0,-2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33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24575,'1'0'0,"1"1"0,0 3 0,2 1 0,0 2 0,-1 1 0,0 0 0,0-1 0,0 0 0,1 0 0,0 0 0,-1 1 0,-1 0 0,-1 1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31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88 24575,'-8'-1'0,"1"-2"0,0 1 0,-1-1 0,1-1 0,0 1 0,1-1 0,-1 0 0,0-1 0,1 1 0,0-1 0,1-1 0,-7-5 0,-13-10 0,16 14-1365,1 2-5461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36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267 438 24575,'-2'-3'0,"1"0"0,-1-1 0,1 1 0,0-1 0,0 0 0,0 1 0,0-1 0,1 0 0,-1 0 0,1 1 0,0-1 0,1-6 0,-3-23 0,-3 21 0,0 1 0,-1 0 0,0 0 0,-1 0 0,0 1 0,-1 0 0,-14-15 0,-21-29 0,7 13 0,31 36 0,-1 0 0,1 0 0,1 0 0,-1-1 0,1 0 0,0 0 0,-7-12 0,7 9 27,-1 1 0,1 0-1,-2 0 1,-8-10 0,-14-22-1526,24 31-5327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38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147 153 24575,'-34'-47'0,"29"39"0,0 0 0,0 0 0,-1 1 0,0-1 0,-8-6 0,-16-6 55,24 16-292,-1 0 1,1 0-1,1 0 0,-1-1 1,-6-7-1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38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39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41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422 120 24575,'-1'0'0,"1"-1"0,-1 0 0,1 1 0,-1-1 0,1 1 0,-1-1 0,0 1 0,1-1 0,-1 1 0,0-1 0,1 1 0,-1 0 0,0-1 0,0 1 0,1 0 0,-1 0 0,0-1 0,0 1 0,1 0 0,-1 0 0,0 0 0,0 0 0,0 0 0,1 0 0,-1 0 0,0 0 0,0 1 0,0-1 0,1 0 0,-2 1 0,-28 4 0,30-5 0,-95 33 0,106-37 0,4-1 0,-1 0 0,27-15 0,18-8 0,-46 23 0,0-1 0,0 0 0,16-10 0,-77 19 0,-130 41 0,163-40 0,36-6 0,42-10 0,-18-4 0,-17 4 0,1 2 0,0 1 0,0 1 0,44-5 0,-122 39 0,22-15 0,-11 5 0,-74 21 0,80-29 0,0 2 0,-34 15 0,66-25 0,0 0 0,0 0 0,0 0 0,0 0 0,1 0 0,-1 0 0,0 0 0,0 0 0,0 0 0,0 1 0,0-1 0,0 0 0,0 0 0,0 0 0,0 0 0,0 0 0,0 0 0,0 0 0,0 0 0,0 0 0,0 0 0,0 0 0,0 0 0,0 0 0,0 1 0,0-1 0,0 0 0,0 0 0,0 0 0,0 0 0,0 0 0,0 0 0,0 0 0,0 0 0,0 0 0,0 0 0,0 0 0,-1 0 0,1 0 0,0 0 0,15 0 0,18-7 0,-8-1 0,-10 3 0,0 0 0,0-1 0,-1 0 0,1-1 0,-1-1 0,16-11 0,-29 13 0,-13 6 0,-12 6 0,-135 49 0,234-64 0,-64 6 0,-1 2 0,0-2 0,0 1 0,0-1 0,-1-1 0,1 0 0,12-7 0,-77 6 0,42 5 0,-71 1 0,56-1 0,25 0 0,10-1 0,7-2 0,0-1 0,0-1 0,0 0 0,-1-1 0,0 0 0,21-14 0,-35 20 0,1 0 0,0 0 0,0 0 0,0 0 0,0 0 0,0 0 0,-1 0 0,1 0 0,0 0 0,0 0 0,0 0 0,0 0 0,0 0 0,-1 0 0,1-1 0,0 1 0,0 0 0,0 0 0,0 0 0,0 0 0,0 0 0,0 0 0,0-1 0,0 1 0,-1 0 0,1 0 0,0 0 0,0 0 0,0-1 0,0 1 0,0 0 0,0 0 0,0 0 0,0 0 0,0 0 0,0-1 0,0 1 0,0 0 0,0 0 0,0 0 0,0 0 0,0-1 0,1 1 0,-1 0 0,0 0 0,0 0 0,0 0 0,0 0 0,0 0 0,0-1 0,0 1 0,0 0 0,0 0 0,1 0 0,-1 0 0,0 0 0,0 0 0,0 0 0,0 0 0,0-1 0,1 1 0,-1 0 0,0 0 0,-25-2 0,-32 9 0,-27 13 0,68-13 0,1 1 0,1 1 0,0 0 0,0 1 0,0 1 0,1 0 0,1 0 0,-15 18 0,28-28 0,-1-1 0,0 1 0,1-1 0,-1 1 0,1-1 0,-1 1 0,1-1 0,-1 0 0,1 1 0,-1-1 0,1 1 0,0-1 0,-1 0 0,1 0 0,-1 1 0,1-1 0,0 0 0,-1 0 0,1 0 0,0 0 0,-1 0 0,1 0 0,0 0 0,-1 0 0,1 0 0,0 0 0,-1 0 0,1 0 0,0 0 0,-1 0 0,2-1 0,32 1 0,-33 0 0,38 0 0,-1-2 0,0-2 0,64-13 0,44-9 0,-25 11 0,-117 14 0,14-2 0,1-1 0,-1-1 0,27-10 0,-49 12 0,-14 0 0,-19 1 0,-286 1 0,455-21 0,-78 5 0,-42 13 0,0 0 0,0 1 0,0 0 0,24-3 0,-115 19 0,60-8 0,0-2 0,0 0 0,-25 1 0,17-4 0,21 0 0,16-3 0,4-1 0,122-36 0,-146 41 11,1 0 0,-1 0-1,0-1 1,-15-2 0,18 1-120,1 1 0,-1-1-1,0 1 1,1 0 0,-1 1 0,1-1 0,-1 1 0,1 0 0,0 1-1,-1 0 1,1 0 0,-9 4 0,7-1-6717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520 185 24575,'0'0'0,"-1"-1"0,1 0 0,-1 0 0,1 0 0,-1 0 0,0 0 0,1 1 0,-1-1 0,0 0 0,1 1 0,-1-1 0,0 0 0,0 1 0,0-1 0,0 1 0,0-1 0,1 1 0,-1 0 0,0-1 0,0 1 0,0 0 0,0-1 0,0 1 0,0 0 0,0 0 0,0 0 0,0 0 0,0 0 0,-2 1 0,-39-1 0,34 0 0,-34 0 0,2 0 0,-1 2 0,-49 7 0,48-4 0,34-5 0,0 1 0,0 0 0,0 0 0,0 0 0,1 1 0,-1 0 0,0 1 0,1 0 0,-10 4 0,15-2 0,11-6 0,14-5 0,45-29 0,-40 20 0,-23 12 0,-8 4 0,-160 65 0,153-63 0,0-1 0,-1 0 0,1 0 0,-15 0 0,39-4 0,0-1 0,-1 0 0,1-1 0,-1 0 0,17-9 0,-15 7 0,0 0 0,-1 1 0,2 0 0,-1 2 0,21-4 0,-5 3 0,-6 1 0,-48 13 0,-30 7 0,-91 42 0,144-59 0,0 0 0,0 0 0,1 0 0,-1 0 0,0 0 0,0 0 0,0 0 0,0 0 0,0 0 0,0 0 0,1 0 0,-1 0 0,0 0 0,0 0 0,0 0 0,0 0 0,0 0 0,0 0 0,0 0 0,1 0 0,-1 0 0,0 0 0,0 0 0,0 0 0,0 1 0,0-1 0,0 0 0,0 0 0,0 0 0,0 0 0,0 0 0,0 0 0,1 0 0,-1 1 0,0-1 0,0 0 0,0 0 0,0 0 0,0 0 0,0 0 0,0 0 0,0 0 0,0 1 0,0-1 0,0 0 0,0 0 0,0 0 0,0 0 0,0 0 0,0 0 0,-1 1 0,1-1 0,0 0 0,0 0 0,0 0 0,0 0 0,0 0 0,0 0 0,0 1 0,23 1 0,27-1 0,-42-1 0,0 0 0,0-1 0,0 0 0,0-1 0,0 0 0,0 0 0,12-6 0,-56 6 0,20 1 0,35 0 0,93-8 0,-75 4 0,41-1 0,-63 6 0,-1-2 0,28-5 0,-28 3 0,0 2 0,1 0 0,17-1 0,-2 2 0,48-7 0,28-2 0,-303 22 0,93 0 0,-69 3 0,164-14 0,43-4 0,0-1 0,-1-2 0,1-1 0,37-14 0,-20 7 0,15-2 0,-125 16 0,27-2 0,-111 15 0,215-41 0,-58 25 0,9-2 0,0 0 0,30-1 0,-46 5 0,0 0 0,1 0 0,-1-1 0,0 0 0,0-1 0,9-3 0,-10 3 0,0 0 0,1 1 0,0-1 0,0 2 0,-1-1 0,1 1 0,14-1 0,7 3 0,-48-1 0,-2 1 0,1 2 0,-1 0 0,1 2 0,-24 7 0,-28 6 0,-107-8 0,180-10 0,1 0 0,30-2 0,0-2 0,0-1 0,-1-1 0,47-17 0,29-17 0,-39 20 0,-115 21 0,42 1 0,-167 41 0,140-38 0,-17 2 0,41-5 0,22-1 0,13-3 0,0-2 0,0 0 0,0-2 0,-1 0 0,28-12 0,-13 5 0,-50 14 0,1 1 0,-1-1 0,0 0 0,1-1 0,-16-2 0,-32 3 0,0 5 0,37-5 0,-1 1 0,0 1 0,-21 7 0,136-19 0,-54 2 0,-14 2 0,45-13 0,-79 19 0,-1 1 0,0-1 0,0-1 0,0 0 0,0 0 0,-10-2 0,-13 0 0,-100 2 0,153-2 0,-1 0 0,31-7 0,-30 4 0,2 1 0,38-1 0,133 5-1365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532 141 24575,'0'1'0,"-1"-1"0,0 1 0,0 0 0,1-1 0,-1 1 0,0-1 0,0 1 0,0-1 0,0 1 0,0-1 0,0 0 0,1 0 0,-1 1 0,0-1 0,0 0 0,0 0 0,0 0 0,0 0 0,0 0 0,0 0 0,-2 0 0,-28 0 0,27 0 0,-121-3 0,-148 5 0,541-16 0,-263 14 0,-1-1 0,0 0 0,0 0 0,0 0 0,1 0 0,-1 0 0,-1-1 0,1 0 0,0 0 0,0 0 0,6-5 0,-13 6 0,0 0 0,-1 0 0,1 0 0,0 1 0,0-1 0,-1 1 0,1-1 0,0 1 0,-1 0 0,-6 1 0,8 0 0,-232-1 0,339-3 0,-63 0 0,-34 3 0,-14-1 0,-44 2 0,29 1 0,0-2 0,0 0 0,0-1 0,0-1 0,0-1 0,-39-11 0,67 14 0,1 0 0,0 0 0,0-1 0,0 0 0,9-2 0,12-1 0,83-17 0,-70 15 0,13-1 0,-203 8 0,-26-1 0,168-3 0,20-2 0,26-1 0,111 2 0,88 2 0,-221 5 0,0 0 0,0 1 0,0 0 0,17 9 0,-17-7 0,-1-1 0,1 0 0,0-1 0,22 2 0,-39-6 0,-1 0 0,1 0 0,0 0 0,0 0 0,-1 0 0,1 0 0,0 0 0,0 0 0,-1 0 0,1 0 0,0 0 0,0 0 0,-1 0 0,1 1 0,0-1 0,0 0 0,-1 1 0,1-1 0,0 0 0,-1 1 0,1-1 0,-1 1 0,1-1 0,0 1 0,-1-1 0,1 1 0,-1 0 0,0-1 0,1 1 0,-1-1 0,1 1 0,-1 1 0,0-1 0,-1-1 0,0 1 0,1 0 0,-1 0 0,0-1 0,0 1 0,0 0 0,1-1 0,-1 1 0,0-1 0,0 1 0,0-1 0,0 0 0,0 1 0,0-1 0,0 0 0,0 1 0,0-1 0,0 0 0,0 0 0,0 0 0,0 0 0,0 0 0,-2-1 0,-27 2 0,0-2 0,-1-1 0,1-1 0,0-2 0,0 0 0,-56-20 0,61 16 0,-1 2 0,0 1 0,0 1 0,-37-2 0,-1-3 0,40 3 0,21 5 0,9 2 0,90-1 0,69 2 0,-150 1 0,0 1 0,0 1 0,0 0 0,24 10 0,-24-8 0,1 0 0,0-1 0,30 5 0,-17-5 0,-1 2 0,0 2 0,-1 0 0,40 20 0,-41-17 0,109 57 0,-39-18 0,-44-25 0,48 35 0,-18-15 0,-76-43 0,-1 0 0,0 0 0,-1 0 0,1 0 0,-1 1 0,1 0 0,-1-1 0,0 1 0,5 8 0,-10-12 0,1 1 0,-1 0 0,1-1 0,-1 1 0,0-1 0,0 1 0,1-1 0,-1 1 0,0-1 0,0 0 0,0 1 0,1-1 0,-1 0 0,0 0 0,0 1 0,0-1 0,0 0 0,1 0 0,-1 0 0,0 0 0,0 0 0,0 0 0,0 0 0,0-1 0,0 1 0,1 0 0,-1 0 0,0-1 0,0 1 0,0 0 0,1-1 0,-2 0 0,-29-11 0,-50-20 0,58 24 0,2 0 0,-29-15 0,17 8 0,-1 2 0,0 1 0,-1 1 0,-56-9 0,49 10 0,-8-1 0,-93-19 0,-28-9 0,219 42 0,86-4 0,-42-1 0,-51 0 0,-30 0 0,0 1 0,0 0 0,0 1 0,0 1 0,0-1 0,0 2 0,0-1 0,0 2 0,18 5 0,-88-4 0,12-4 0,0-3 0,0-2 0,-89-21 0,87 16 0,35 8 0,1-1 0,-1 0 0,0-1 0,-24-10 0,38 14 0,0 0 0,1 0 0,-1 0 0,0 0 0,0 0 0,0 0 0,0 0 0,0 0 0,0 0 0,0 0 0,1 0 0,-1 0 0,0 0 0,0-1 0,0 1 0,0 0 0,0 0 0,0 0 0,0 0 0,0 0 0,0 0 0,0 0 0,0 0 0,1 0 0,-1 0 0,0-1 0,0 1 0,0 0 0,0 0 0,0 0 0,0 0 0,0 0 0,0 0 0,0 0 0,0-1 0,0 1 0,0 0 0,0 0 0,0 0 0,0 0 0,0 0 0,0 0 0,0 0 0,0-1 0,0 1 0,0 0 0,0 0 0,-1 0 0,1 0 0,0 0 0,0 0 0,0 0 0,0 0 0,0 0 0,0-1 0,0 1 0,0 0 0,0 0 0,0 0 0,0 0 0,-1 0 0,1 0 0,0 0 0,0 0 0,17-3 0,20 1 0,107-5 0,-59 1 0,-209 19 0,20-7 0,82-5 0,19-1 0,7 0 0,390 0 0,-516 10 0,-2 0 0,104-9 0,39 1 0,21 4 0,138 31 0,-148-32 0,18 1 0,-33-5 0,-1 1 0,1 1 0,22 6 0,6 2 0,-34-10 0,0 1 0,0 0 0,0 1 0,0 0 0,15 8 0,-24-11 0,0 0 0,-1-1 0,1 1 0,0 0 0,0 0 0,0 0 0,0 0 0,0 0 0,0 0 0,0 0 0,-1 0 0,1 0 0,0 0 0,0 0 0,0 0 0,0 0 0,0 0 0,0 0 0,0 0 0,0 0 0,-1 0 0,1 0 0,0 0 0,0 0 0,0 0 0,0 0 0,0 0 0,0 1 0,0-1 0,0 0 0,-1 0 0,1 0 0,0 0 0,0 0 0,0 0 0,0 0 0,0 0 0,0 0 0,0 0 0,0 1 0,0-1 0,0 0 0,0 0 0,0 0 0,0 0 0,0 0 0,0 0 0,0 0 0,0 0 0,0 1 0,0-1 0,0 0 0,0 0 0,0 0 0,0 0 0,0 0 0,0 0 0,0 0 0,0 1 0,0-1 0,0 0 0,0 0 0,0 0 0,0 0 0,0 0 0,0 0 0,0 0 0,0 0 0,0 1 0,-18 1 0,-19 0 0,-35 0 0,47 0 0,-1-1 0,0-2 0,-42-5 0,47-2-80,34 2 280,33 1-1685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87 24575,'-15'-12'0,"-12"-11"0,27 23 0,0-1 0,0 1 0,0 0 0,0-1 0,0 1 0,0 0 0,0 0 0,-1-1 0,1 1 0,0-1 0,0 1 0,0 0 0,0-1 0,1 1 0,-1 0 0,0 0 0,0-1 0,0 1 0,0 0 0,0-1 0,0 1 0,0 0 0,1-1 0,-1 1 0,0 0 0,0 0 0,0-1 0,1 1 0,-1 0 0,0 0 0,0-1 0,1 1 0,23-8 0,31 8 0,-50 1 0,-7-1 0,-29-1 0,31 1 0,0 0 0,-1 0 0,1 1 0,-1-1 0,1 0 0,-1 0 0,1 0 0,-1 0 0,1 0 0,-1 0 0,1 0 0,-1 0 0,1-1 0,0 1 0,-1 0 0,1 0 0,-1 0 0,1 0 0,-1-1 0,1 1 0,0 0 0,-1 0 0,1-1 0,-1 1 0,1 0 0,0-1 0,-1 1 0,1 0 0,0-1 0,0 1 0,-1 0 0,1-1 0,0 1 0,-1-1 0,14-10 0,28-5 0,-83 15 0,26 2 0,55-1 0,149 0 0,-268 20 0,2-10 0,59-6 0,-1-1 0,-32 0 0,98-3 0,-41 0 0,-33 0 0,15 0 0,10 1 0,-1-1 0,1 1 0,-1-1 0,1 0 0,-1 0 0,1-1 0,-1 1 0,1-1 0,-1 0 0,-3-1 0,52-16 0,-30 12-109,-20 4 264,-31 3-398,22 0-925,6-1-5658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51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24575,'11'0'0,"0"0"0,0 0 0,0 1 0,-1 1 0,1 0 0,0 0 0,0 1 0,-1 1 0,0 0 0,13 6 0,29 19 0,-35-19 0,1 0 0,25 10 0,-13-10 0,50 22 0,-68-23 0,-1 0 0,0 0 0,0 1 0,-1 0 0,18 23 0,16 15 0,-13-15 0,-23-24 0,-1-1 0,1 1 0,1-1 0,-1-1 0,2 0 0,-1 0 0,1-1 0,15 8 0,-25-14 0,1 1 0,-1-1 0,0 0 0,1 0 0,-1 0 0,1 0 0,-1 0 0,0 0 0,1 0 0,-1 0 0,1 0 0,-1 0 0,0 0 0,1 0 0,-1 0 0,0-1 0,1 1 0,-1 0 0,0 0 0,1 0 0,-1 0 0,0-1 0,1 1 0,-1 0 0,0 0 0,1-1 0,-1 1 0,0 0 0,0-1 0,1 1 0,-1 0 0,0-1 0,0 1 0,0 0 0,1-1 0,-1 1 0,0 0 0,0-1 0,2-23 0,-2 18 0,0 0 0,-1 1 0,0-1 0,0 1 0,-1-1 0,-2-7 0,-7-11 0,11 24 0,0 0 0,0-1 0,0 1 0,0 0 0,0-1 0,0 1 0,0 0 0,0 0 0,0-1 0,1 1 0,-1 0 0,0 0 0,0-1 0,0 1 0,0 0 0,0 0 0,1-1 0,-1 1 0,0 0 0,0 0 0,0 0 0,1-1 0,-1 1 0,0 0 0,0 0 0,1 0 0,-1 0 0,0 0 0,0-1 0,1 1 0,-1 0 0,0 0 0,1 0 0,-1 0 0,0 0 0,0 0 0,1 0 0,-1 0 0,0 0 0,1 0 0,3 1 0,0 0 0,-1 0 0,1 1 0,0-1 0,-1 1 0,1 0 0,-1 0 0,1 0 0,5 5 0,43 28 0,-40-28 0,1 1 0,-2 0 0,1 1 0,17 18 0,128 146 0,-114-128 0,76 60 0,-109-96 0,16 11 0,1-2 0,42 22 0,-57-30 0,0 0 0,-1 1 0,0 0 0,0 0 0,-1 1 0,12 19 0,-9-13 0,9 16 0,10 13 0,-24-37 0,0 0 0,-1 1 0,11 22 0,14 20 0,-18-31 0,-1 0 0,11 24 0,19 32 0,-19-45 0,-15-21 0,0 0 0,-1 1 0,0 0 0,-1 0 0,9 24 0,-12-25 0,1 0 0,1-1 0,9 15 0,14 34 0,-13-17 0,-10-30 0,-1 2 0,-1-1 0,0 1 0,0-1 0,1 27 0,-4-35 0,0 1 0,1 0 0,-1-1 0,1 1 0,4 9 0,-3-10 0,-1 0 0,0 0 0,0 0 0,-1 0 0,1 1 0,0 12 0,3 20 0,-4-32 0,0-1 0,0 0 0,0 0 0,-1 1 0,0-1 0,0 0 0,0 1 0,-2 5 0,1-11 0,1 0 0,-1 0 0,0 0 0,1 0 0,-1 0 0,0 0 0,0 0 0,0 0 0,0 0 0,0-1 0,0 1 0,0 0 0,0-1 0,-1 1 0,1-1 0,0 0 0,0 1 0,0-1 0,0 0 0,-1 1 0,1-1 0,0 0 0,0 0 0,-1 0 0,1 0 0,0 0 0,0 0 0,-1-1 0,1 1 0,0 0 0,0-1 0,0 1 0,-3-2 0,1 2 0,0-1 0,0 0 0,1 0 0,-1 0 0,0-1 0,0 1 0,0-1 0,1 0 0,-1 0 0,1 1 0,0-2 0,-5-3 0,-21-39 0,17 28 0,0 1 0,-13-32 0,22 44 0,0 1 0,0-1 0,-1 1 0,1 0 0,-1 0 0,0 0 0,0 0 0,0 0 0,-6-4 0,5 4 0,0 0 0,0 0 0,0 0 0,1-1 0,0 0 0,-1 1 0,-3-8 0,-77-147 0,36 51 0,24 50 0,-6-29 0,20 50 0,7 31 0,1-1 0,-1 1 0,0 0 0,0 0 0,-1 0 0,0 0 0,0 0 0,0 1 0,0-1 0,0 1 0,-7-4 0,7 5 0,0 0 0,0 0 0,0-1 0,1 1 0,-1-1 0,1 0 0,0 0 0,0 0 0,0-1 0,0 1 0,1-1 0,0 1 0,0-1 0,0 0 0,-1-7 0,-2-9-138,0 0-1,-1 1 1,-1-1-1,-18-34 1,18 40-535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1061 332 24575,'-3'1'0,"0"1"0,-1-1 0,1 0 0,-1 0 0,1-1 0,-1 1 0,0-1 0,1 1 0,-1-1 0,0 0 0,-6-1 0,7 1 0,-20-2 0,1-2 0,-1 0 0,1-1 0,0-1 0,1-1 0,-1-1 0,-21-12 0,-67-21 0,17 5 0,44 16 0,48 19 0,-1 0 0,0 1 0,0-1 0,0 0 0,1 0 0,-1 0 0,0 0 0,1 0 0,-1 0 0,1-1 0,0 1 0,-1-1 0,1 1 0,-2-3 0,3 4 0,0-1 0,-1 0 0,1 0 0,0 1 0,0-1 0,0 0 0,0 0 0,0 0 0,0 1 0,0-1 0,0 0 0,0 0 0,0 0 0,0 1 0,0-1 0,0 0 0,0 0 0,1 1 0,-1-1 0,0 0 0,1 0 0,-1 1 0,1-2 0,1 0 0,0 0 0,0 0 0,0 0 0,1 0 0,-1 1 0,0-1 0,1 1 0,-1-1 0,1 1 0,-1 0 0,1 0 0,0 0 0,-1 0 0,1 1 0,0-1 0,0 1 0,4-1 0,84 2 0,-54-1 0,-31 1 0,-11-1 0,-88 1 0,-98-2 0,149-9 0,35 7 0,1 1 0,-1 1 0,0-1 0,1 1 0,-14-1 0,-5 2 0,-1-1 0,1-2 0,0 0 0,0-2 0,0 0 0,0-2 0,-33-14 0,63 18 0,18 1 0,26 0 0,85 0 0,47 3 0,-305-10 0,56 6 0,-19-19 0,46 15-341,-1 1 0,1 3-1,-49 1 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447 101 24575,'-158'-13'0,"280"13"0,-109 0 0,-16 0 0,-29 0 0,-63-2 0,86 1 0,0 0 0,0-1 0,0 0 0,1 0 0,-1-1 0,1 0 0,-1-1 0,-8-5 0,24 7 0,-1 0 0,0 0 0,1 0 0,0 1 0,8-1 0,30-5 0,-29 2 0,-21 4 0,-266-6 0,327 9 0,-33 0 0,-1-1 0,1-1 0,-1-1 0,24-4 0,-46 5 0,-1 0 0,1-1 0,0 1 0,-1 0 0,1 0 0,0-1 0,0 1 0,-1 0 0,1 0 0,0-1 0,0 1 0,0 0 0,-1 0 0,1-1 0,0 1 0,0 0 0,0-1 0,0 1 0,0 0 0,-1-1 0,1 1 0,0 0 0,0-1 0,0 1 0,0-1 0,0 1 0,0 0 0,0-1 0,0 1 0,1 0 0,-1-1 0,0 1 0,0 0 0,0-1 0,0 1 0,0 0 0,0-1 0,1 1 0,-1 0 0,0 0 0,0-1 0,1 1 0,-1 0 0,0 0 0,0-1 0,1 1 0,-1 0 0,0 0 0,0 0 0,1-1 0,-1 1 0,0 0 0,1 0 0,-1 0 0,0 0 0,1 0 0,-1 0 0,1 0 0,-1 0 0,0-1 0,1 2 0,-30-12 0,-107 11 84,66 1-1533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24575,'173'0'-1365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24575,'128'-7'0,"-86"8"0,-19 1 0,-1-2 0,23-3 0,-85-11 0,-12 8 0,-79 0 0,168 7 0,4 0 0,-38-1 0,-5 0 0,-23-2 0,19 1 0,0 0 0,1 0 0,-1-1 0,0 1 0,0-1 0,1-1 0,-8-2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24575,'2'5'0,"0"1"0,0-1 0,0 0 0,0 1 0,-1-1 0,0 1 0,1 10 0,1 1 0,58 177 0,-20-64 0,1 27 0,5 19 0,-43-143 0,-1 0 0,-1 1 0,-5 56 0,0-10 0,3-50 0,0-55 0,0-87 0,0 80 0,0 28 0,0 12 0,0 156 0,0-164 0,0 0 0,0 1 0,1-1 0,-1 1 0,0-1 0,0 1 0,0-1 0,0 1 0,0-1 0,-1 1 0,1-1 0,0 1 0,0-1 0,0 1 0,0-1 0,0 1 0,-1-1 0,1 1 0,0-1 0,0 0 0,-1 1 0,1-1 0,0 1 0,-1-1 0,1 0 0,0 1 0,-1-1 0,1 0 0,-1 1 0,-9-11 0,-6-22 0,11-9 0,1-1 0,2 1 0,5-52 0,-17 338 0,13-226 0,-2 0 0,0-1 0,-1 1 0,0-1 0,-2 0 0,-9 23 0,15-41 0,0 0 0,0 1 0,0-1 0,0 0 0,0 1 0,-1-1 0,1 0 0,0 1 0,0-1 0,0 0 0,0 0 0,0 1 0,-1-1 0,1 0 0,0 0 0,0 1 0,-1-1 0,1 0 0,0 0 0,0 0 0,-1 0 0,1 1 0,0-1 0,0 0 0,-1 0 0,1 0 0,0 0 0,-1 0 0,1 0 0,0 0 0,0 0 0,-1 0 0,1 0 0,0 0 0,-1 0 0,1 0 0,0 0 0,-1 0 0,1 0 0,-9-13 0,-1-27 0,9 34 0,-8-29 0,2-1 0,-5-70 0,0-95 0,12 168 0,0 57 0,0 258 0,-1-340 0,-1 30 0,1 0 0,2 0 0,0 0 0,2 0 0,1 1 0,2-1 0,12-38 0,-29 101 0,2 0 0,-5 39 0,11 15 0,3-54 0,1-32 0,-1-13 0,0-241 0,13 423 0,-14-219 0,-1 10 0,5-47 0,-2 74 0,0 1 0,1-1 0,0 1 0,0 0 0,1 0 0,0 0 0,1 0 0,0 0 0,0 0 0,7-8 0,-11 16 0,0 1 0,1-1 0,-1 0 0,1 0 0,0 0 0,-1 1 0,1-1 0,0 0 0,-1 0 0,1 1 0,0-1 0,0 1 0,-1-1 0,1 1 0,0-1 0,0 1 0,0-1 0,0 1 0,0 0 0,0 0 0,0-1 0,0 1 0,0 0 0,0 0 0,0 0 0,0 0 0,0 0 0,0 0 0,1 0 0,0 1 0,-1 0 0,1 1 0,-1-1 0,1 0 0,-1 0 0,1 1 0,-1-1 0,0 1 0,0-1 0,0 1 0,0-1 0,0 1 0,2 3 0,1 5 0,0 0 0,0 1 0,3 20 0,-2 22 0,-3 0 0,-5 57 0,1-79 0,4 47 0,-13-169 0,3-111 0,9 275 0,-2 80 0,1-153 0,0 0 0,0 0 0,0 1 0,0-1 0,1 0 0,-1 0 0,0 0 0,0 1 0,0-1 0,0 0 0,0 0 0,0 1 0,0-1 0,0 0 0,0 0 0,0 1 0,0-1 0,0 0 0,0 0 0,0 1 0,0-1 0,-1 0 0,1 0 0,0 0 0,0 1 0,0-1 0,0 0 0,0 0 0,0 0 0,-1 1 0,1-1 0,0 0 0,0 0 0,0 0 0,-1 0 0,1 1 0,0-1 0,0 0 0,0 0 0,-1 0 0,1 0 0,0 0 0,0 0 0,-1 0 0,1 0 0,0 0 0,0 0 0,-1 0 0,-8-13 0,-3-24 0,2-22 0,6 42 0,1 1 0,-1-32 0,4 41 0,1 28 0,-1 54 0,0-39 0,0-67 0,0-199 0,18 569 0,-18-336 0,1-1 0,-1 1 0,0-1 0,1 1 0,-1-1 0,1 1 0,0-1 0,0 0 0,0 1 0,2 3 0,2-10 0,-4-17 0,-2-9 0,2 1 0,0 0 0,2 0 0,1 0 0,14-49 0,-13 60 0,3-3 0,-7 22 0,0 0 0,0 0 0,-1 1 0,1-1 0,0 0 0,-1 0 0,1 0 0,-1 1 0,0-1 0,1 0 0,-1 1 0,0-1 0,0 0 0,1 1 0,-1-1 0,0 1 0,-1-1 0,1 2 0,4 20 0,0-1 0,2 1 0,0-1 0,15 34 0,-15-69 0,-1-1 0,0 1 0,2-17 0,0-8 0,4-19 0,-7 45 0,0 22 0,16 97 0,-17-82 0,0 1 0,-2 0 0,-3 40 0,0-6 0,2-57 0,0 1 0,-1-1 0,1 0 0,0 0 0,-1 0 0,0 0 0,0 0 0,0 0 0,-1 3 0,2-6 0,0 0 0,-1 0 0,1 0 0,0 1 0,0-1 0,0 0 0,0 0 0,0 0 0,0 0 0,0 0 0,0 0 0,0 0 0,0 0 0,0 0 0,0 0 0,0 0 0,-1 1 0,1-1 0,0 0 0,0 0 0,0 0 0,0 0 0,0 0 0,0 0 0,0 0 0,0 0 0,-1 0 0,1 0 0,0 0 0,0 0 0,0 0 0,0 0 0,0 0 0,0 0 0,0 0 0,0 0 0,-1 0 0,1 0 0,0 0 0,0 0 0,0 0 0,0 0 0,0-1 0,0 1 0,0 0 0,0 0 0,0 0 0,-1 0 0,1 0 0,0 0 0,0 0 0,0 0 0,0 0 0,0 0 0,0 0 0,0-1 0,0 1 0,0 0 0,0 0 0,0 0 0,0 0 0,0 0 0,0 0 0,0-1 0,-2-19 0,2-101 0,0 98 0,0 21 0,0 8 0,0 85 0,0-55 0,0-32 0,0-13 0,0-247-1365,0 248-5461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142 370 24575,'-1'-3'0,"1"0"0,-1 0 0,0 0 0,0 0 0,0 0 0,0 0 0,0 0 0,-1 0 0,1 1 0,-1-1 0,0 0 0,0 1 0,0-1 0,0 1 0,0 0 0,-1 0 0,1 0 0,-1 0 0,1 0 0,-1 0 0,-3-1 0,3 1 0,-1 0 0,1-1 0,0 1 0,-1-1 0,1 0 0,0 1 0,1-1 0,-1-1 0,1 1 0,-1 0 0,1-1 0,0 1 0,0-1 0,0 0 0,-1-4 0,1-7 0,0 0 0,1-1 0,1-22 0,1 26 0,-1 0 0,-1 0 0,1 0 0,-2-1 0,0 1 0,-6-21 0,4 15 0,-5-18 0,9 35 0,0 0 0,0 1 0,0-1 0,0 0 0,0 1 0,-1-1 0,1 0 0,0 1 0,0-1 0,-1 0 0,1 1 0,0-1 0,-1 1 0,1-1 0,-1 0 0,1 1 0,-1-1 0,1 1 0,-1-1 0,0 1 0,1 0 0,-1-1 0,1 1 0,-1 0 0,0-1 0,1 1 0,-1 0 0,0 0 0,1-1 0,-1 1 0,0 0 0,-1 0 0,1 1 0,1 0 0,-1-1 0,0 1 0,0 0 0,0 0 0,1 0 0,-1 0 0,0 0 0,1 0 0,-1 0 0,1 0 0,-1 0 0,1 0 0,-1 0 0,1 1 0,0-1 0,0 0 0,0 0 0,-1 0 0,1 0 0,0 1 0,1 1 0,0 37 0,0-27 0,-1 26-108,-1 0-520,10 76-1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1071 24575,'0'-599'0,"5"580"0,5 19 0,-8 2 0,0 0 0,0 0 0,0 0 0,0 0 0,-1 0 0,1 0 0,-1 1 0,1-1 0,-1 1 0,0-1 0,1 4 0,7 32 0,-2 2 0,-1-1 0,-2 1 0,-2 0 0,-5 68 0,3 58 0,20-77 0,-34-392 0,12 259 0,2 25 0,6 50 0,6 19 0,-7-31 0,-1 1 0,0 1 0,1 35 0,8 54 0,-7-83 0,-5-23 0,1 1 0,-1-1 0,0 0 0,0 1 0,-1 0 0,1-1 0,-1 6 0,0-9 0,0-1 0,0 1 0,0-1 0,-1 0 0,1 1 0,0-1 0,0 1 0,0-1 0,-1 0 0,1 1 0,0-1 0,0 1 0,-1-1 0,1 0 0,0 1 0,-1-1 0,1 0 0,0 0 0,-1 1 0,1-1 0,0 0 0,-1 0 0,1 1 0,-1-1 0,1 0 0,-1 0 0,1 0 0,0 0 0,-1 0 0,-25-6 0,23 3 0,-1 1 0,1-1 0,-1 0 0,1 0 0,0 0 0,0 0 0,1 0 0,-1-1 0,1 1 0,-1-1 0,1 0 0,0 0 0,1 0 0,-1 0 0,0 0 0,1 0 0,0 0 0,0 0 0,0-8 0,-2-11 0,1 0 0,2-33 0,0 40 0,1-53 0,1 31 0,-2-1 0,-8-71 0,4 96 0,0 0 0,-1 0 0,-9-19 0,7 19 0,1-1 0,-8-28 0,5 11 0,-2 0 0,-1 0 0,-2 1 0,-24-41 0,68 179 0,-20-78 0,-2 1 0,8 46 0,-6-27 0,-7-34 0,-2 1 0,0 30 0,-1-30 0,1 0 0,4 29 0,3 18 0,-2 0 0,-2 68 0,-6-164 0,-1 0 0,-2 0 0,-12-43 0,7 35 0,-6-59 0,-4 5 0,7-7 0,11 78 0,0 1 0,-2-1 0,-1 1 0,0 0 0,-2 0 0,-13-30 0,9 22 0,1 0 0,-10-48 0,17 64 0,1 2 0,9 26 0,12 41 0,18 80 0,-19-63 0,8 67 0,-3 9 0,-11-65 0,-6-42 0,3 70 0,-9-37 0,0-44 0,0-26 0,0-12 0,-13-319 0,6 265 0,-21-82 0,10 77 0,-29-76 0,35 115 0,0 0 0,-21-33 0,25 49 0,-1 0 0,0 1 0,0 0 0,-1 0 0,-1 1 0,-19-16 0,44 103 0,21 19 0,-34-92 0,13 40 0,11 52 0,-15-70-1365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 24575,'1'8'0,"1"0"0,0-1 0,1 1 0,0 0 0,0-1 0,0 0 0,1 0 0,6 9 0,12 26 0,47 171 0,-78-326 0,7 85 0,-1 0 0,-1 0 0,-1 1 0,-1-1 0,-2 1 0,-16-40 0,6 45 0,12 23 0,10 14 0,6 9 0,1 0 0,27 39 0,13 28 0,-23-32 0,45 119 0,-52-101 0,-15-45 0,-6-26 0,-2-9 0,-15-32 0,-18-59 0,3 10 0,-68-158 0,130 378 0,-22-108 0,-2-1 0,3 33 0,5 25 0,1-21 0,-15-112 0,-39-117 0,32 123 0,-4-15 0,1 33 0,11 50 0,2 9 0,1 3 0,2 0 0,1-1 0,2 0 0,20 53 0,5 22 0,11 55 0,-33-122 0,-9-37 0,-9-37 0,-44-179 0,38 150 0,1 10 0,2-1 0,2 0 0,-1-54 0,11 119 0,0 0 0,11 30 0,4 15 0,10 45 0,-13-51 0,17 108 0,-30-150 0,0 0 0,1-1 0,1 1 0,0-1 0,1 1 0,6 11 0,-31-113 0,7 42 0,-13-87 0,12 54 0,7 33 0,4 27 0,-1 0 0,-8-27 0,8 35 0,1 6 0,0-1 0,1 0 0,0 1 0,0-1 0,1 0 0,-1 0 0,2 0 0,-1 0 0,1-8 0,19 42 0,-4 13 0,-1 0 0,11 61 0,0-3 0,53 191 0,-54-223 0,-32-143 0,-4 37 0,3-2 0,2 1 0,-4-57 0,7 66 0,11 55 0,96 300 0,-73-207 0,-17-58 0,-5-25 0,-2 1 0,-1 0 0,0 63 0,-4-40 0,-2 60 0,1-117 0,0 0 0,0 1 0,0-1 0,0 0 0,0 0 0,1 1 0,-1-1 0,0 0 0,0 1 0,0-1 0,0 0 0,0 0 0,0 1 0,0-1 0,0 0 0,-1 0 0,1 1 0,0-1 0,0 0 0,0 0 0,0 1 0,0-1 0,0 0 0,0 0 0,-1 1 0,1-1 0,0 0 0,0 0 0,0 0 0,-1 1 0,1-1 0,0 0 0,0 0 0,0 0 0,-1 0 0,1 1 0,0-1 0,0 0 0,-1 0 0,1 0 0,0 0 0,0 0 0,-1 0 0,-8-12 0,-3-22 0,9-17 0,6-94 0,-3 145 0,-1-1 0,1 1 0,0 0 0,0 0 0,0-1 0,0 1 0,0 0 0,0-1 0,0 1 0,0 0 0,0 0 0,0-1 0,0 1 0,0 0 0,0-1 0,0 1 0,0 0 0,0-1 0,0 1 0,0 0 0,0 0 0,1-1 0,-1 1 0,0 0 0,0 0 0,0-1 0,0 1 0,1 0 0,-1 0 0,0-1 0,0 1 0,0 0 0,1 0 0,-1 0 0,0 0 0,0-1 0,1 1 0,-1 0 0,0 0 0,1 0 0,-1 0 0,0 0 0,0 0 0,1 0 0,-1 0 0,0 0 0,1 0 0,-1 0 0,0 0 0,1 0 0,-1 0 0,1 0 0,13 17 0,9 29 0,-20-29 0,0 0 0,-2 1 0,0-1 0,-1 0 0,-2 21 0,1-19 0,0-1 0,1 1 0,1-1 0,4 24 0,-4-39 0,0 0 0,-1 0 0,1 0 0,0 0 0,1 0 0,-1 0 0,1 0 0,-1 0 0,5 5 0,-6-8 0,0 0 0,0 0 0,0 0 0,0 1 0,0-1 0,1 0 0,-1 0 0,0 0 0,0 0 0,0 0 0,0 0 0,0 0 0,1 0 0,-1 0 0,0 0 0,0 0 0,0 0 0,0 0 0,1 0 0,-1 0 0,0 0 0,0 0 0,0 0 0,0 0 0,1 0 0,-1 0 0,0 0 0,0 0 0,0 0 0,0 0 0,1 0 0,-1-1 0,0 1 0,0 0 0,0 0 0,0 0 0,0 0 0,0 0 0,0 0 0,1-1 0,-1 1 0,0 0 0,0 0 0,0 0 0,0 0 0,0 0 0,0-1 0,0 1 0,0 0 0,0 0 0,3-23 0,-3-91 0,-1-55 0,-1 156 0,0 0 0,-1 1 0,-6-21 0,5 23 0,0-1 0,2 0 0,-1-1 0,1 1 0,0-19 0,2 14 0,1 1 0,0 1 0,-2 0 0,1-1 0,-2 1 0,0 0 0,-1-1 0,0 1 0,-7-18 0,7 24 0,1 0 0,0 0 0,0 1 0,1-1 0,0 0 0,0 0 0,1-12 0,1 14 0,-1-1 0,0 0 0,-1 1 0,1-1 0,-1 0 0,-1 1 0,1 0 0,-1-1 0,0 1 0,-1 0 0,0 0 0,-4-8 0,-20-22 0,18 25 0,0-1 0,1 0 0,0 0 0,0 0 0,-7-22 0,8-1 0,6 30 0,0-1 0,1 1 0,-2 0 0,1-1 0,-1 1 0,1 0 0,-2 0 0,-1-5 0,-12-20 0,2 0 0,-18-59 0,-3-7 0,23 68 0,-5-8 0,2-1 0,-15-60 0,30 93-76,-1-1 1,0 1-1,0 0 0,-1 0 0,1 0 0,-1 0 0,0 0 0,0 0 1,0 1-1,0-1 0,-1 1 0,0-1 0,1 1 0,-1 0 1,-1 0-1,1 0 0,-4-3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24575,'1'11'0,"0"-1"0,1 0 0,0 1 0,0-1 0,2 0 0,4 11 0,-4-11 0,-1 0 0,1 0 0,-2 0 0,1 0 0,-1 1 0,0 15 0,-2-10 0,-1 15 0,1 0 0,2 0 0,9 49 0,0-42 0,-7-26 0,-1 0 0,0-1 0,-1 1 0,0 0 0,1 21 0,-4 18-1365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24575,'1'0'0,"1"1"0,0 3 0,2 1 0,0 2 0,-1 1 0,0 0 0,0-1 0,0 0 0,1 0 0,0 0 0,-1 1 0,-1 0 0,-1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3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1914 2286 24575,'-2'-18'0,"0"0"0,0 0 0,-6-19 0,0 2 0,-10-24 0,13 45 0,0-1 0,1 1 0,-2-15 0,3 16 0,-1 0 0,0 1 0,0 0 0,-2 0 0,1 0 0,-1 1 0,-11-15 0,-20-43 0,31 52 0,1-1 0,1 0 0,0 0 0,2-1 0,0 1 0,0-24 0,0 3 0,2 32 0,-1 1 0,0-1 0,0 0 0,-1 1 0,0 0 0,0 0 0,0-1 0,-1 1 0,0 0 0,0 1 0,-1-1 0,0 1 0,0-1 0,-8-8 0,10 12 0,-24-31 0,-2 1 0,-34-30 0,50 49 0,1 0 0,0-1 0,0-1 0,2 0 0,0 0 0,0 0 0,2-1 0,-7-18 0,7 16 0,0 1 0,-1 0 0,-1 0 0,-1 1 0,-1 1 0,-19-24 0,8 17 0,7 8 0,1-1 0,0-1 0,-12-18 0,-90-150 0,98 154 0,-1 2 0,-1 0 0,-1 1 0,-1 1 0,-2 1 0,0 1 0,-44-33 0,37 34 0,20 13 0,-1 1 0,-1 0 0,0 0 0,0 2 0,0 0 0,-1 0 0,0 1 0,-16-4 0,11 2 0,-1 0 0,1-1 0,0 0 0,1-2 0,0 0 0,1-2 0,-16-13 0,-116-109 0,11 10 0,124 113 0,3 1 0,-1 1 0,0 0 0,-1 1 0,0 1 0,0 0 0,-1 1 0,0 0 0,0 1 0,-17-5 0,-53-15 72,59 17-551,0 1 0,-38-8 0,55 15-6347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24575,'11'0'0,"0"0"0,0 0 0,0 1 0,-1 1 0,1 0 0,0 0 0,0 1 0,-1 1 0,0 0 0,13 6 0,29 19 0,-35-19 0,1 0 0,25 10 0,-13-10 0,50 22 0,-68-23 0,-1 0 0,0 0 0,0 1 0,-1 0 0,18 23 0,16 15 0,-13-15 0,-23-24 0,-1-1 0,1 1 0,1-1 0,-1-1 0,2 0 0,-1 0 0,1-1 0,15 8 0,-25-14 0,1 1 0,-1-1 0,0 0 0,1 0 0,-1 0 0,1 0 0,-1 0 0,0 0 0,1 0 0,-1 0 0,1 0 0,-1 0 0,0 0 0,1 0 0,-1 0 0,0-1 0,1 1 0,-1 0 0,0 0 0,1 0 0,-1 0 0,0-1 0,1 1 0,-1 0 0,0 0 0,1-1 0,-1 1 0,0 0 0,0-1 0,1 1 0,-1 0 0,0-1 0,0 1 0,0 0 0,1-1 0,-1 1 0,0 0 0,0-1 0,2-23 0,-2 18 0,0 0 0,-1 1 0,0-1 0,0 1 0,-1-1 0,-2-7 0,-7-11 0,11 24 0,0 0 0,0-1 0,0 1 0,0 0 0,0-1 0,0 1 0,0 0 0,0 0 0,0-1 0,1 1 0,-1 0 0,0 0 0,0-1 0,0 1 0,0 0 0,0 0 0,1-1 0,-1 1 0,0 0 0,0 0 0,0 0 0,1-1 0,-1 1 0,0 0 0,0 0 0,1 0 0,-1 0 0,0 0 0,0-1 0,1 1 0,-1 0 0,0 0 0,1 0 0,-1 0 0,0 0 0,0 0 0,1 0 0,-1 0 0,0 0 0,1 0 0,3 1 0,0 0 0,-1 0 0,1 1 0,0-1 0,-1 1 0,1 0 0,-1 0 0,1 0 0,5 5 0,43 28 0,-40-28 0,1 1 0,-2 0 0,1 1 0,17 18 0,128 146 0,-114-128 0,76 60 0,-109-96 0,16 11 0,1-2 0,42 22 0,-57-30 0,0 0 0,-1 1 0,0 0 0,0 0 0,-1 1 0,12 19 0,-9-13 0,9 16 0,10 13 0,-24-37 0,0 0 0,-1 1 0,11 22 0,14 20 0,-18-31 0,-1 0 0,11 24 0,19 32 0,-19-45 0,-15-21 0,0 0 0,-1 1 0,0 0 0,-1 0 0,9 24 0,-12-25 0,1 0 0,1-1 0,9 15 0,14 34 0,-13-17 0,-10-30 0,-1 2 0,-1-1 0,0 1 0,0-1 0,1 27 0,-4-35 0,0 1 0,1 0 0,-1-1 0,1 1 0,4 9 0,-3-10 0,-1 0 0,0 0 0,0 0 0,-1 0 0,1 1 0,0 12 0,3 20 0,-4-32 0,0-1 0,0 0 0,0 0 0,-1 1 0,0-1 0,0 0 0,0 1 0,-2 5 0,1-11 0,1 0 0,-1 0 0,0 0 0,1 0 0,-1 0 0,0 0 0,0 0 0,0 0 0,0 0 0,0-1 0,0 1 0,0 0 0,0-1 0,-1 1 0,1-1 0,0 0 0,0 1 0,0-1 0,0 0 0,-1 1 0,1-1 0,0 0 0,0 0 0,-1 0 0,1 0 0,0 0 0,0 0 0,-1-1 0,1 1 0,0 0 0,0-1 0,0 1 0,-3-2 0,1 2 0,0-1 0,0 0 0,1 0 0,-1 0 0,0-1 0,0 1 0,0-1 0,1 0 0,-1 0 0,1 1 0,0-2 0,-5-3 0,-21-39 0,17 28 0,0 1 0,-13-32 0,22 44 0,0 1 0,0-1 0,-1 1 0,1 0 0,-1 0 0,0 0 0,0 0 0,0 0 0,-6-4 0,5 4 0,0 0 0,0 0 0,0 0 0,1-1 0,0 0 0,-1 1 0,-3-8 0,-77-147 0,36 51 0,24 50 0,-6-29 0,20 50 0,7 31 0,1-1 0,-1 1 0,0 0 0,0 0 0,-1 0 0,0 0 0,0 0 0,0 1 0,0-1 0,0 1 0,-7-4 0,7 5 0,0 0 0,0 0 0,0-1 0,1 1 0,-1-1 0,1 0 0,0 0 0,0 0 0,0-1 0,0 1 0,1-1 0,0 1 0,0-1 0,0 0 0,-1-7 0,-2-9-138,0 0-1,-1 1 1,-1-1-1,-18-34 1,18 40-535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1914 2286 24575,'-2'-18'0,"0"0"0,0 0 0,-6-19 0,0 2 0,-10-24 0,13 45 0,0-1 0,1 1 0,-2-15 0,3 16 0,-1 0 0,0 1 0,0 0 0,-2 0 0,1 0 0,-1 1 0,-11-15 0,-20-43 0,31 52 0,1-1 0,1 0 0,0 0 0,2-1 0,0 1 0,0-24 0,0 3 0,2 32 0,-1 1 0,0-1 0,0 0 0,-1 1 0,0 0 0,0 0 0,0-1 0,-1 1 0,0 0 0,0 1 0,-1-1 0,0 1 0,0-1 0,-8-8 0,10 12 0,-24-31 0,-2 1 0,-34-30 0,50 49 0,1 0 0,0-1 0,0-1 0,2 0 0,0 0 0,0 0 0,2-1 0,-7-18 0,7 16 0,0 1 0,-1 0 0,-1 0 0,-1 1 0,-1 1 0,-19-24 0,8 17 0,7 8 0,1-1 0,0-1 0,-12-18 0,-90-150 0,98 154 0,-1 2 0,-1 0 0,-1 1 0,-1 1 0,-2 1 0,0 1 0,-44-33 0,37 34 0,20 13 0,-1 1 0,-1 0 0,0 0 0,0 2 0,0 0 0,-1 0 0,0 1 0,-16-4 0,11 2 0,-1 0 0,1-1 0,0 0 0,1-2 0,0 0 0,1-2 0,-16-13 0,-116-109 0,11 10 0,124 113 0,3 1 0,-1 1 0,0 0 0,-1 1 0,0 1 0,0 0 0,-1 1 0,0 0 0,0 1 0,-17-5 0,-53-15 72,59 17-551,0 1 0,-38-8 0,55 15-6347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1464 1449 24575,'-28'-73'0,"23"58"0,0 0 0,-1 0 0,0 1 0,-1-1 0,-12-15 0,5 7 0,0 0 0,2-1 0,-17-45 0,20 43 0,-2 2 0,-1-1 0,-26-41 0,0 19 0,-70-68 0,86 95 0,-2 1 0,-31-20 0,30 24 0,2-2 0,-33-31 0,55 48 0,1 0 0,0 0 0,0 0 0,0 0 0,0 0 0,0 0 0,0 0 0,-1 0 0,1 0 0,0 0 0,0-1 0,0 1 0,0 0 0,0 0 0,0 0 0,0 0 0,0 0 0,0 0 0,-1 0 0,1-1 0,0 1 0,0 0 0,0 0 0,0 0 0,0 0 0,0 0 0,0 0 0,0-1 0,0 1 0,0 0 0,0 0 0,0 0 0,0 0 0,0 0 0,0-1 0,0 1 0,0 0 0,0 0 0,0 0 0,0 0 0,0 0 0,1 0 0,-1-1 0,0 1 0,0 0 0,0 0 0,0 0 0,0 0 0,0 0 0,0 0 0,0 0 0,0 0 0,1 0 0,-1-1 0,0 1 0,0 0 0,0 0 0,0 0 0,0 0 0,0 0 0,1 0 0,13 0 0,15 7 0,-22-3 0,0 0 0,-1 1 0,1 0 0,-1 0 0,0 0 0,-1 1 0,1 0 0,-1 0 0,5 9 0,-5-9 0,-1 0 0,1 0 0,0 0 0,0-1 0,0 1 0,1-1 0,0 0 0,0-1 0,0 0 0,1 0 0,7 4 0,-7-4 0,0 0 0,0 0 0,-1 0 0,1 1 0,-1 0 0,0 1 0,-1-1 0,1 1 0,-1 0 0,4 7 0,-3-5 0,-1-1 0,1 0 0,0-1 0,1 0 0,0 0 0,0 0 0,12 8 0,-9-9 0,-14-6 0,-18-12 0,-14-22 0,2-2 0,-32-47 0,24 31 0,37 41 0,21 20 0,21 21 0,-29-20 0,1-1 0,0 0 0,0-1 0,1 0 0,0-1 0,19 9 0,1 2 0,-45-24 0,8 3 0,0 1 0,0-1 0,1-1 0,-1 1 0,-5-6 0,-66-78 0,16 17 0,32 43 0,-2 2 0,-1 1 0,-38-23 0,3 3 0,41 29 0,0 0 0,-34-12 0,17 7 0,-191-101 0,115 37 0,95 71 0,-11-6 0,1-2 0,-33-27 0,40 35 0,25 14 0,0-1 0,0 0 0,1 0 0,-1 0 0,0 0 0,1-1 0,-1 1 0,0-1 0,1 0 0,0 1 0,-1-1 0,1 0 0,0 0 0,-2-4 0,10 5 0,0-1 0,1 1 0,-1 1 0,1-1 0,13 2 0,2-2-273,0 2 0,0 1 0,0 1 0,29 7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40 24575,'0'1'0,"1"2"0,1 2 0,1 0 0,0-3 0,-1-3 0,-2 0 0,-2-2 0,0-2 0,-1 0 0,0 0 0,0-1 0,1 0 0,0-1 0,1-1 0,0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24575,'2'-2'0,"1"1"0,0-1 0,-1 1 0,1 0 0,0 0 0,0 0 0,0 0 0,0 1 0,0-1 0,0 1 0,0 0 0,0 0 0,0 0 0,0 0 0,0 0 0,0 1 0,0-1 0,0 1 0,0 0 0,0 0 0,-1 0 0,1 0 0,0 0 0,-1 1 0,1-1 0,0 1 0,-1 0 0,0 0 0,1-1 0,-1 2 0,0-1 0,0 0 0,0 0 0,0 1 0,-1-1 0,3 4 0,0 2 0,0 1 0,0 0 0,-1 0 0,0 0 0,0 0 0,-1 0 0,-1 1 0,1-1 0,-2 0 0,1 12 0,-2-11 0,1 0 0,0 0 0,0-1 0,1 1 0,0 0 0,1 0 0,0-1 0,1 1 0,0-1 0,0 1 0,1-1 0,0 0 0,1-1 0,0 1 0,10 13 0,-27-63 0,0-5 132,2 6-1629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1199 24575,'-2'-19'0,"-1"1"0,-1 0 0,0-1 0,-14-31 0,-28-109 0,41 144 0,-1-1 0,-1 1 0,0 0 0,-1 1 0,0 0 0,-16-20 0,-24-41 0,-35-67 0,-1-2 0,83 143 0,1 1 0,-1-1 0,1 0 0,-1 0 0,0 0 0,1 0 0,0 0 0,-1 0 0,1 0 0,0 0 0,-1-1 0,1 1 0,0 0 0,0 0 0,0 0 0,0 0 0,0 0 0,0 0 0,0 0 0,0 0 0,1-1 0,-1 1 0,0 0 0,1 0 0,-1 0 0,0 0 0,2-2 0,-1 3 0,1-1 0,-1 1 0,1-1 0,-1 1 0,1-1 0,-1 1 0,1 0 0,-1-1 0,1 1 0,-1 0 0,1 0 0,-1 0 0,1 0 0,-1 1 0,1-1 0,2 1 0,7 2 0,-1 0 0,0 0 0,-1 1 0,17 9 0,-4 4 0,-1 0 0,-1 0 0,32 39 0,1-1 0,-37-40 0,-1 1 0,0 1 0,-1 0 0,-1 1 0,14 23 0,-24-34 0,0 1 0,0-1 0,0 1 0,-1 0 0,0 0 0,0 0 0,0 14 0,-2-22 0,0 1 0,0-1 0,0 0 0,0 0 0,0 0 0,0 1 0,0-1 0,0 0 0,0 0 0,0 0 0,0 1 0,0-1 0,0 0 0,0 0 0,-1 0 0,1 1 0,0-1 0,0 0 0,0 0 0,0 0 0,0 0 0,-1 0 0,1 1 0,0-1 0,0 0 0,0 0 0,-1 0 0,1 0 0,0 0 0,0 0 0,0 0 0,-1 0 0,1 0 0,0 0 0,0 0 0,-1 0 0,1 0 0,0 0 0,0 0 0,0 0 0,-1 0 0,1 0 0,0 0 0,0 0 0,-1 0 0,1 0 0,0 0 0,0 0 0,-1-1 0,-14-10 0,-9-16 0,14 10 0,-1-2 0,2 1 0,-9-26 0,10 23 0,-1 0 0,-15-24 0,3 16 0,-1 0 0,-28-27 0,-15-20 0,47 51 0,2-1 0,-23-50 0,-8-14 0,35 69 0,0 0 0,2 0 0,0-2 0,-9-33 0,18 55 0,1 1 0,0 0 0,-1-1 0,1 1 0,0-1 0,-1 1 0,1-1 0,0 1 0,0-1 0,0 1 0,0 0 0,-1-1 0,1 1 0,0-1 0,0 1 0,0-1 0,0 1 0,0-1 0,0 1 0,0-1 0,0 1 0,0-1 0,1 1 0,-1-1 0,0 1 0,0-1 0,0 1 0,0-1 0,1 1 0,-1-1 0,0 1 0,1 0 0,-1-1 0,0 1 0,1-1 0,-1 1 0,0 0 0,1-1 0,-1 1 0,0 0 0,1-1 0,19 15 0,19 31 0,9 25 0,77 148 0,-55-91 0,-2-10-1365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24575,'-1'5'0,"1"0"0,0 0 0,0 0 0,0 0 0,1 0 0,0 0 0,0 0 0,0-1 0,0 1 0,1 0 0,-1-1 0,1 1 0,1-1 0,-1 1 0,0-1 0,1 0 0,0 0 0,0 0 0,0-1 0,1 1 0,-1-1 0,1 1 0,0-1 0,5 3 0,-4-2 0,-1-1 0,1 1 0,-1 0 0,0 0 0,-1 0 0,1 0 0,-1 1 0,0-1 0,0 1 0,0 0 0,3 8 0,20 29 0,-9-21 0,-9-12 0,0 1 0,1-1 0,0 0 0,1-1 0,11 8 0,-19-15-59,0 1 0,0 0-1,0 0 1,0 0-1,0 0 1,-1 0 0,1 0-1,-1 0 1,1 0 0,-1 0-1,0 1 1,0-1 0,0 1-1,0-1 1,0 1-1,0-1 1,-1 1 0,1-1-1,-1 1 1,0 0 0,0-1-1,0 5 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681 654 24575,'0'1'0,"1"-1"0,-1 0 0,1 0 0,-1 1 0,1-1 0,-1 0 0,0 0 0,1 0 0,-1 0 0,1 0 0,-1 1 0,1-1 0,-1 0 0,1 0 0,-1 0 0,1 0 0,-1 0 0,1-1 0,-1 1 0,1 0 0,-1 0 0,1 0 0,-1 0 0,0 0 0,1-1 0,-1 1 0,1 0 0,-1 0 0,1-1 0,-1 1 0,0 0 0,1-1 0,-1 1 0,0 0 0,1-1 0,-1 1 0,0 0 0,0-1 0,1 1 0,-1-1 0,4-26 0,-14-29 0,7 52 0,0 0 0,0-1 0,-1 1 0,1 0 0,-1 0 0,0 1 0,0-1 0,0 1 0,0 0 0,0 0 0,-10-4 0,-28-25 0,14-4 0,24 29 0,-1 0 0,0 0 0,0 1 0,0-1 0,-1 2 0,0-1 0,0 0 0,0 1 0,-9-5 0,9 7 0,1-1 0,0 0 0,-1-1 0,2 1 0,-1-1 0,0 0 0,1 0 0,0-1 0,0 1 0,1-1 0,-5-8 0,5 8 0,0 0 0,-1 0 0,0 0 0,0 1 0,0-1 0,-1 1 0,1 0 0,-1 0 0,-1 1 0,1-1 0,-6-3 0,-91-62 0,67 44 0,-36-33 0,29 22 0,28 28 0,0 0 0,-1 1 0,0 0 0,0 1 0,-1 1 0,-21-6 0,25 11-1365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262 282 24575,'1'0'0,"-1"0"0,0-1 0,1 1 0,-1 0 0,1 0 0,-1-1 0,0 1 0,1 0 0,-1-1 0,0 1 0,1-1 0,-1 1 0,0 0 0,0-1 0,1 1 0,-1-1 0,0 1 0,0 0 0,0-1 0,0 1 0,1-1 0,-1 1 0,0-1 0,0 1 0,0-1 0,0 1 0,0-1 0,0 1 0,0-1 0,0 1 0,0-1 0,-1 1 0,1-1 0,0 1 0,0 0 0,0-1 0,0 1 0,-1-1 0,1 1 0,0-1 0,0 1 0,-1 0 0,1-1 0,0 1 0,-1 0 0,1-1 0,-1 1 0,-12-22 0,2 10 0,0 1 0,0 0 0,-1 1 0,-1 0 0,1 1 0,-2 1 0,1 0 0,-1 0 0,-22-7 0,30 12 0,2-1 0,0 1 0,0 0 0,1-1 0,-1 0 0,1 0 0,0 0 0,0 0 0,0-1 0,1 1 0,0-1 0,0 1 0,-3-9 0,-16-28 0,-13 7-1365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24575,'3'0'0,"0"0"0,-1 1 0,1-1 0,0 1 0,-1-1 0,1 1 0,-1 0 0,1 0 0,-1 0 0,0 0 0,1 0 0,-1 1 0,0-1 0,0 1 0,0 0 0,3 2 0,26 37 0,-28-36 0,0 0 0,0 0 0,1 0 0,0 0 0,-1 0 0,2 0 0,-1-1 0,1 0 0,-1 0 0,1 0 0,0-1 0,7 4 0,-6-4 0,-1 0 0,1 0 0,-1 1 0,0 0 0,0 0 0,-1 0 0,1 0 0,-1 1 0,0-1 0,0 1 0,5 9 0,-3-6 0,0 0 0,0-1 0,1 1 0,9 6 0,-8-6-136,-1 1-1,0-1 1,0 1-1,0 0 1,-1 1-1,0-1 1,-1 1-1,0 1 0,4 11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43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1464 1449 24575,'-28'-73'0,"23"58"0,0 0 0,-1 0 0,0 1 0,-1-1 0,-12-15 0,5 7 0,0 0 0,2-1 0,-17-45 0,20 43 0,-2 2 0,-1-1 0,-26-41 0,0 19 0,-70-68 0,86 95 0,-2 1 0,-31-20 0,30 24 0,2-2 0,-33-31 0,55 48 0,1 0 0,0 0 0,0 0 0,0 0 0,0 0 0,0 0 0,0 0 0,-1 0 0,1 0 0,0 0 0,0-1 0,0 1 0,0 0 0,0 0 0,0 0 0,0 0 0,0 0 0,0 0 0,-1 0 0,1-1 0,0 1 0,0 0 0,0 0 0,0 0 0,0 0 0,0 0 0,0 0 0,0-1 0,0 1 0,0 0 0,0 0 0,0 0 0,0 0 0,0 0 0,0-1 0,0 1 0,0 0 0,0 0 0,0 0 0,0 0 0,0 0 0,1 0 0,-1-1 0,0 1 0,0 0 0,0 0 0,0 0 0,0 0 0,0 0 0,0 0 0,0 0 0,0 0 0,1 0 0,-1-1 0,0 1 0,0 0 0,0 0 0,0 0 0,0 0 0,0 0 0,1 0 0,13 0 0,15 7 0,-22-3 0,0 0 0,-1 1 0,1 0 0,-1 0 0,0 0 0,-1 1 0,1 0 0,-1 0 0,5 9 0,-5-9 0,-1 0 0,1 0 0,0 0 0,0-1 0,0 1 0,1-1 0,0 0 0,0-1 0,0 0 0,1 0 0,7 4 0,-7-4 0,0 0 0,0 0 0,-1 0 0,1 1 0,-1 0 0,0 1 0,-1-1 0,1 1 0,-1 0 0,4 7 0,-3-5 0,-1-1 0,1 0 0,0-1 0,1 0 0,0 0 0,0 0 0,12 8 0,-9-9 0,-14-6 0,-18-12 0,-14-22 0,2-2 0,-32-47 0,24 31 0,37 41 0,21 20 0,21 21 0,-29-20 0,1-1 0,0 0 0,0-1 0,1 0 0,0-1 0,19 9 0,1 2 0,-45-24 0,8 3 0,0 1 0,0-1 0,1-1 0,-1 1 0,-5-6 0,-66-78 0,16 17 0,32 43 0,-2 2 0,-1 1 0,-38-23 0,3 3 0,41 29 0,0 0 0,-34-12 0,17 7 0,-191-101 0,115 37 0,95 71 0,-11-6 0,1-2 0,-33-27 0,40 35 0,25 14 0,0-1 0,0 0 0,1 0 0,-1 0 0,0 0 0,1-1 0,-1 1 0,0-1 0,1 0 0,0 1 0,-1-1 0,1 0 0,0 0 0,-2-4 0,10 5 0,0-1 0,1 1 0,-1 1 0,1-1 0,13 2 0,2-2-273,0 2 0,0 1 0,0 1 0,29 7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134 222 24575,'-1'-6'0,"-1"0"0,-1 0 0,1 0 0,-1 0 0,0 0 0,0 1 0,-1 0 0,1 0 0,-1 0 0,0 0 0,-1 0 0,-8-7 0,-20-26 0,14-6 88,18 37-295,-2 1-1,1-1 0,-1 1 1,0 0-1,0 0 1,-7-9-1,3 7-6618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133 212 24575,'-4'-4'0,"0"0"0,0 0 0,0 0 0,1 0 0,0-1 0,-1 0 0,2 1 0,-1-1 0,1 0 0,-3-7 0,-7-12 0,-28-42 0,0 0 0,40 66 0,0 0 0,0 0 0,0 1 0,0-1 0,0 0 0,0 0 0,0 0 0,0 0 0,0 0 0,0 0 0,0 0 0,0 0 0,0 0 0,0 1 0,0-1 0,0 0 0,0 0 0,0 0 0,0 0 0,0 0 0,0 0 0,0 0 0,-1 0 0,1 0 0,0 0 0,0 0 0,0 1 0,0-1 0,0 0 0,0 0 0,0 0 0,0 0 0,0 0 0,0 0 0,0 0 0,-1 0 0,1 0 0,0 0 0,0 0 0,0 0 0,0 0 0,0 0 0,0 0 0,0 0 0,-1 0 0,3 20 0,9 26 0,26 21 0,-28-53 0,0 0 0,-2 0 0,0 0 0,0 1 0,-1 0 0,4 16 0,-55-128-1365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108 139 24575,'-1'0'0,"0"0"0,0 0 0,0 0 0,0-1 0,1 1 0,-1 0 0,0-1 0,0 1 0,0-1 0,0 1 0,0-1 0,0 1 0,1-1 0,-1 1 0,0-1 0,1 0 0,-1 1 0,0-1 0,1 0 0,-1 0 0,1 0 0,-1 1 0,1-1 0,-1 0 0,1 0 0,-1-2 0,-8-34 0,9 33 0,-1 0 0,1 1 0,-1-1 0,0 0 0,0 0 0,-1 0 0,1 1 0,-1-1 0,1 1 0,-1-1 0,-3-3 0,-21-7 0,-4-3 0,24 12-1365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24575,'0'1'0,"0"2"0,0 2 0,0 2 0,0 0 0,0 2 0,0 0 0,0 0 0,0-1 0,0 1 0,0 0 0,0-1 0,0 0 0,0 1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24575,'24'0'0,"1"1"0,47 8 0,-61-6 0,0 0 0,1 1 0,-1 0 0,0 1 0,-1 0 0,1 0 0,-1 1 0,12 10 0,-12-10-136,0 0-1,0-1 1,0 0-1,1 0 1,0-1-1,0-1 1,0 0-1,0 0 0,19 1 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89 24575,'-26'1'0,"11"0"0,-1-1 0,0-1 0,1 0 0,-1-1 0,1-1 0,-21-5 0,-9-6 0,31 10 0,0 0 0,0-1 0,1-1 0,0 0 0,-15-9 0,-9-6-1365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24575,'14'3'0,"0"0"0,0 1 0,0 1 0,0 0 0,0 1 0,21 13 0,7 4 0,-12-8 0,-2 1 0,1 1 0,-2 2 0,26 22 0,-43-33 0,0-1 0,0 0 0,1-1 0,0 0 0,17 7 0,32 18 0,-2 0 0,-46-26 0,0 1 0,-1 1 0,1-1 0,-1 2 0,16 14 0,37 34 0,-41-38 0,40 43 0,-47-42-114,-11-12 18,-1 0 0,1-1-1,1 0 1,-1 0 0,1 0 0,0-1-1,0 0 1,1 0 0,0 0 0,0-1-1,0 0 1,11 5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261 401 24575,'-2'-8'0,"0"0"0,-1 0 0,0 0 0,0 0 0,-5-8 0,2 3 0,-14-25 0,-11-31 0,-41-114 0,61 148 0,11 34 0,0 1 0,0 0 0,0 0 0,0 0 0,0-1 0,0 1 0,0 0 0,0 0 0,0 0 0,0-1 0,0 1 0,0 0 0,0 0 0,0 0 0,0-1 0,0 1 0,0 0 0,1 0 0,-1 0 0,0-1 0,0 1 0,0 0 0,0 0 0,0 0 0,1 0 0,-1 0 0,0-1 0,0 1 0,0 0 0,1 0 0,-1 0 0,0 0 0,0 0 0,0 0 0,1 0 0,-1 0 0,0 0 0,0 0 0,0 0 0,1 0 0,-1 0 0,0 0 0,1 0 0,19 11 0,-4 4 0,0 1 0,-1 0 0,21 31 0,-30-40 0,0 1 0,0 1 0,-1 0 0,0 0 0,7 19 0,-10-23 0,-1-1 0,1 1 0,-1 0 0,0-1 0,-1 1 0,1 0 0,-1 0 0,0-1 0,0 1 0,0 0 0,-1 0 0,1 0 0,-3 4 0,3-8 0,-1 0 0,0 0 0,0 0 0,0 0 0,0 0 0,0 0 0,0-1 0,0 1 0,0 0 0,0-1 0,0 1 0,0-1 0,0 1 0,0-1 0,-1 1 0,1-1 0,0 0 0,0 0 0,-1 0 0,1 1 0,0-1 0,0 0 0,-1-1 0,1 1 0,0 0 0,0 0 0,-1 0 0,1-1 0,0 1 0,0-1 0,0 1 0,0-1 0,-2 0 0,-39-19 0,10-2-117,11 9-91,1-1 0,1-1 0,0 0 0,1-1 0,-25-30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24575,'1'1'0,"1"-1"0,0 1 0,-1-1 0,1 1 0,-1 0 0,1 0 0,-1-1 0,1 1 0,-1 0 0,1 1 0,-1-1 0,0 0 0,0 0 0,0 0 0,0 1 0,0-1 0,0 0 0,0 1 0,0-1 0,1 4 0,10 32 0,-12-30-102,0-4 42,0 0-1,0 0 1,0 0 0,0 0 0,0 0 0,0 0 0,1 0 0,0 0 0,-1 0-1,1 0 1,0 0 0,1 0 0,-1 0 0,0-1 0,1 1 0,0 0-1,-1-1 1,1 1 0,0-1 0,3 3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507 318 24575,'-77'-85'0,"76"84"0,-1 0 0,0-1 0,0 1 0,1 0 0,-1 0 0,0 0 0,0 0 0,0 0 0,0 1 0,-1-1 0,1 1 0,0-1 0,0 1 0,0 0 0,0 0 0,-4 0 0,3 0 0,1 0 0,0 0 0,-1 0 0,1 0 0,0-1 0,-1 1 0,1-1 0,0 1 0,0-1 0,-1 0 0,1 0 0,0 0 0,0 0 0,0 0 0,0-1 0,0 1 0,0 0 0,-1-3 0,-11-13 0,-13-13 0,-12-4 0,32 27 0,0 0 0,-1 0 0,0 0 0,0 1 0,-1 0 0,-17-8 0,-93-23 0,42 4-1365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6:41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40 24575,'0'1'0,"1"2"0,1 2 0,1 0 0,0-3 0,-1-3 0,-2 0 0,-2-2 0,0-2 0,-1 0 0,0 0 0,0-1 0,1 0 0,0-1 0,1-1 0,0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24575,'154'0'-1365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24575,'2'2'0,"0"-1"0,0 0 0,0 0 0,0 0 0,0 0 0,1 0 0,-1 0 0,0-1 0,1 1 0,-1-1 0,0 1 0,1-1 0,-1 0 0,1 0 0,-1 0 0,0 0 0,1 0 0,-1-1 0,4 0 0,-4 0 0,0 1 0,0-1 0,1 1 0,-1-1 0,0 1 0,1 0 0,-1 0 0,0 0 0,1 0 0,-1 1 0,0-1 0,0 1 0,1-1 0,-1 1 0,0 0 0,0 0 0,0 0 0,0 0 0,0 0 0,0 0 0,0 1 0,0-1 0,3 4 0,2 6 0,-1 0 0,0 0 0,-1 1 0,-1 0 0,7 21 0,-9-22 0,1-1 0,0 0 0,1 0 0,0 0 0,1-1 0,0 1 0,0-1 0,12 14 0,35 36 0,-34-37 0,1 0 0,1-1 0,1 0 0,1-2 0,28 19 0,-19-18 0,-1 0 0,-1 2 0,29 28 0,-49-39 0,0 0 0,-1 0 0,0 1 0,0 0 0,9 23 0,-10-21 0,1 1 0,0-1 0,17 22 0,-17-20 0,-17-11 0,7-6 0,1 1 0,-1 0 0,1-1 0,0 1 0,-1 0 0,1-1 0,-1 0 0,1 1 0,0-1 0,0 0 0,-1 0 0,1 0 0,0 1 0,0-1 0,0 0 0,0-1 0,0 1 0,0 0 0,0 0 0,0 0 0,1 0 0,-2-3 0,-5-30 0,8 32 0,-1 1 0,0-1 0,0 0 0,0 0 0,-1 0 0,1 0 0,0 1 0,-1-1 0,1 0 0,-1 0 0,0 0 0,1 1 0,-1-1 0,0 1 0,0-1 0,0 0 0,0 1 0,0 0 0,-1-1 0,1 1 0,0 0 0,-1-1 0,1 1 0,-1 0 0,1 0 0,-1 0 0,0 0 0,1 0 0,-1 1 0,0-1 0,1 1 0,-5-2 0,2 1 0,-1 0 0,1-1 0,0 1 0,-1-1 0,1 0 0,0-1 0,0 1 0,0-1 0,1 1 0,-1-1 0,1 0 0,-1-1 0,1 1 0,0 0 0,0-1 0,1 0 0,-1 0 0,1 0 0,-1 0 0,1 0 0,1 0 0,-1 0 0,0-1 0,1 1 0,0-1 0,0 1 0,1-1 0,-1 0 0,1-5 0,-2 6 0,1-1 0,-1 1 0,1 0 0,-1 0 0,0 0 0,-1 0 0,1 1 0,-1-1 0,0 1 0,1-1 0,-2 1 0,1 0 0,0 0 0,0 0 0,-1 1 0,0-1 0,-5-2 0,-28-27 0,1-14-1365,30 37-5461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0 24575,'-1'0'0,"-3"0"0,-1 0 0,-2 0 0,0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97 24575,'-5'0'0,"0"-1"0,0 0 0,0-1 0,0 1 0,0-1 0,0 0 0,0 0 0,1 0 0,-9-6 0,-42-32 0,40 28 0,-19-11-1365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24575,'8'-1'0,"0"1"0,0 1 0,-1 0 0,1 0 0,0 0 0,0 1 0,7 2 0,-10-1 0,-1-1 0,0 1 0,1 0 0,-1-1 0,0 2 0,-1-1 0,1 0 0,0 1 0,-1 0 0,0 0 0,0 0 0,3 5 0,6 5 0,1 1 0,0-2 0,1 0 0,1 0 0,0-2 0,24 15 0,5 5 0,19 27 0,-36-31 0,6-5-1365,-25-19-5461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178 229 24575,'0'-2'0,"-1"0"0,1 0 0,-1 0 0,0 0 0,0 0 0,0 0 0,0 0 0,0 0 0,0 1 0,0-1 0,-1 0 0,1 1 0,0-1 0,-1 1 0,0-1 0,-2-1 0,-35-25 0,18 14 0,11 6 0,2 0 0,-1-1 0,1 1 0,0-2 0,1 1 0,0-1 0,0 0 0,1-1 0,0 1 0,1-1 0,1 0 0,-5-16 0,8 27 0,1-1 0,0 1 0,0 0 0,0-1 0,0 1 0,-1 0 0,1 0 0,0-1 0,0 1 0,0 0 0,0-1 0,0 1 0,0 0 0,0-1 0,0 1 0,0 0 0,0-1 0,0 1 0,0 0 0,0-1 0,0 1 0,0 0 0,0-1 0,1 1 0,-1 0 0,0-1 0,0 1 0,0 0 0,0-1 0,1 1 0,-1 0 0,0 0 0,0-1 0,1 1 0,-1 0 0,0 0 0,0 0 0,1-1 0,-1 1 0,0 0 0,1 0 0,-1 0 0,0 0 0,0 0 0,1 0 0,0-1 0,17 11 0,15 22 0,-17-12 0,-7-8 0,-1-1 0,1 0 0,1-1 0,0 0 0,0 0 0,1-1 0,0-1 0,20 11 0,-26-15-136,0-1-1,0 0 1,-1 1-1,1 0 1,-1 0-1,0 1 1,0-1-1,0 1 0,3 5 1,-1-2-6690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83 24575,'0'0'0,"0"0"0,0 0 0,0 0 0,0 0 0,0 0 0,-1 0 0,1 0 0,0-1 0,0 1 0,0 0 0,0 0 0,0 0 0,0 0 0,0 0 0,0 0 0,0-1 0,0 1 0,0 0 0,1 0 0,-1 0 0,0 0 0,0 0 0,0 0 0,0-1 0,0 1 0,0 0 0,0 0 0,0 0 0,0 0 0,0 0 0,0 0 0,0 0 0,1 0 0,-1-1 0,0 1 0,0 0 0,0 0 0,0 0 0,0 0 0,0 0 0,0 0 0,1 0 0,-1 0 0,0 0 0,0 0 0,0 0 0,0 0 0,0 0 0,0 0 0,1 0 0,-1 0 0,0 0 0,0 0 0,0 0 0,0 0 0,0 0 0,0 0 0,1 0 0,-1 0 0,9 9 0,5 12 0,13 60 0,-27-81 0,0 0 0,0 1 0,1-1 0,-1 0 0,0 0 0,0 1 0,0-1 0,0 0 0,0 0 0,1 1 0,-1-1 0,0 0 0,0 0 0,0 1 0,0-1 0,0 0 0,0 0 0,0 1 0,0-1 0,0 0 0,0 1 0,0-1 0,0 0 0,0 0 0,0 1 0,0-1 0,0 0 0,-1 0 0,1 1 0,0-1 0,0 0 0,0 0 0,0 1 0,0-1 0,-1 0 0,1 0 0,0 0 0,0 1 0,0-1 0,-1 0 0,1 0 0,0 0 0,0 0 0,-1 1 0,1-1 0,-16-5 0,-16-15 0,26 11 0,1 0 0,0 0 0,0 0 0,1 0 0,0-1 0,1 0 0,0 0 0,0 0 0,-1-11 0,-16-48 0,27 93 0,-6-17 0,1 0 0,0 0 0,0 0 0,1 0 0,5 9 0,1-1 0,0 0 0,-1 1 0,-1 0 0,0 0 0,-1 1 0,-1 0 0,-1 0 0,0 0 0,-1 0 0,-1 1 0,-1-1 0,0 22 0,-2-25 0,1 0 0,1-1 0,0 1 0,0 0 0,2-1 0,0 1 0,0-1 0,7 15 0,-4-6-13,0 1-1,-2 0 1,0 0-1,-2 1 1,0-1-1,-2 0 0,-3 40 1,1 7-1244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314 716 24575,'-1'0'0,"-1"0"0,1-1 0,0 1 0,-1 0 0,1-1 0,0 1 0,-1-1 0,1 0 0,0 1 0,0-1 0,-1 0 0,1 0 0,0 1 0,0-1 0,0 0 0,0 0 0,0 0 0,0 0 0,0-1 0,1 1 0,-1 0 0,0 0 0,1 0 0,-1-1 0,0 1 0,1 0 0,0-1 0,-1-1 0,-8-50 0,5 24 0,-25-97 0,-27-103 0,38 167 0,13 52 0,2-1 0,0 1 0,0-1 0,1 1 0,0-1 0,-1-20 0,0-29 0,1 55 0,1 38 0,3 35 0,0-23 0,-6 63 0,-25-168 0,-22-75 0,45 230 0,3-72 0,-5-34 0,-5-39 0,-14-72 0,22 97 0,12 41 0,0 11 0,-2-1 0,0 1 0,1 52 0,-4-68 0,1-1 0,-1 1 0,2-1 0,0 1 0,7 12 0,0 3 0,-9-21 0,5 11 0,0 1 0,-1 0 0,-1 0 0,0 0 0,-2 0 0,0 1 0,1 34 0,-5-27-58,3 42-1249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6:49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24575,'2'-2'0,"1"1"0,0-1 0,-1 1 0,1 0 0,0 0 0,0 0 0,0 0 0,0 1 0,0-1 0,0 1 0,0 0 0,0 0 0,0 0 0,0 0 0,0 0 0,0 1 0,0-1 0,0 1 0,0 0 0,0 0 0,-1 0 0,1 0 0,0 0 0,-1 1 0,1-1 0,0 1 0,-1 0 0,0 0 0,1-1 0,-1 2 0,0-1 0,0 0 0,0 0 0,0 1 0,-1-1 0,3 4 0,0 2 0,0 1 0,0 0 0,-1 0 0,0 0 0,0 0 0,-1 0 0,-1 1 0,1-1 0,-2 0 0,1 12 0,-2-11 0,1 0 0,0 0 0,0-1 0,1 1 0,0 0 0,1 0 0,0-1 0,1 1 0,0-1 0,0 1 0,1-1 0,0 0 0,1-1 0,0 1 0,10 13 0,-27-63 0,0-5 132,2 6-1629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47 246 24575,'1'-49'0,"-2"-52"0,0 93 0,0 0 0,0 0 0,-1 0 0,-1 0 0,1 0 0,-1 0 0,0 1 0,-1-1 0,-8-12 0,12 20 0,0 0 0,0 0 0,0-1 0,0 1 0,0 0 0,0 0 0,0-1 0,0 1 0,-1 0 0,1 0 0,0 0 0,0-1 0,0 1 0,0 0 0,0 0 0,-1 0 0,1 0 0,0-1 0,0 1 0,0 0 0,-1 0 0,1 0 0,0 0 0,0 0 0,0 0 0,-1 0 0,1-1 0,0 1 0,0 0 0,-1 0 0,1 0 0,0 0 0,0 0 0,-1 0 0,1 0 0,0 0 0,0 0 0,-1 0 0,1 1 0,0-1 0,0 0 0,-1 0 0,1 0 0,0 0 0,0 0 0,0 0 0,-1 0 0,1 0 0,0 1 0,0-1 0,-5 18 0,4 30 0,1-43 0,6 124-1365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36 24575,'-10'-12'0,"3"16"0,2 30 0,6-11 0,0-64 0,-1 46 0,0-2 0,0-20 0,0-10-1365,0 19-5461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24575,'2'11'0,"-1"1"0,2 0 0,-1-1 0,2 0 0,-1 0 0,2 0 0,-1 0 0,1 0 0,9 12 0,-7-12 0,-1-1 0,-1 1 0,0 0 0,0 0 0,-1 1 0,-1 0 0,0-1 0,3 25 0,-2-12 0,0 0 0,2 0 0,1 0 0,0-1 0,2 0 0,20 37 0,-20-41 0,13 18 0,-19-32 0,1 0 0,-1 1 0,0-1 0,0 0 0,0 1 0,-1 0 0,0 0 0,0 0 0,-1 0 0,2 9 0,7 30 0,-8-37 0,0 1 0,0-1 0,-1 1 0,1 15 0,0-8 0,0 0 0,1-1 0,1 1 0,1-1 0,0 1 0,0-1 0,10 17 0,14 39 0,-26-56 0,-2-11 0,-1 0 0,1 1 0,0-1 0,0 0 0,1 0 0,-1 0 0,1 0 0,0 0 0,5 6 0,-5-57 0,-4 18 0,-1 1 0,-12-47 0,10 50 0,5-26 0,1 45 0,0 1 0,-1-1 0,0 0 0,0 0 0,0 0 0,-1 0 0,1 0 0,-1 1 0,-2-7 0,3 12 0,0 0 0,0-1 0,0 1 0,-1 0 0,1-1 0,0 1 0,0 0 0,0 0 0,0-1 0,0 1 0,0 0 0,0 0 0,0-1 0,0 1 0,-1 0 0,1 0 0,0-1 0,0 1 0,0 0 0,-1 0 0,1 0 0,0 0 0,0-1 0,0 1 0,-1 0 0,1 0 0,0 0 0,0 0 0,-1 0 0,1-1 0,0 1 0,0 0 0,-1 0 0,1 0 0,0 0 0,-1 0 0,1 0 0,0 0 0,0 0 0,-1 0 0,1 0 0,0 0 0,0 0 0,-1 1 0,-5 13 0,1 19 0,4 127 0,3 117 0,-1-271 0,-1 0 0,1 0 0,1 0 0,-1-1 0,1 1 0,0 0 0,0-1 0,0 0 0,7 10 0,-8-22 0,1 0 0,-1 0 0,0 0 0,-1 0 0,0-8 0,-2-31 0,0 27 0,1 1 0,1-1 0,1 0 0,4-21 0,-5 40 0,0 0 0,0 0 0,0 0 0,0 1 0,0-1 0,0 0 0,0 0 0,0 0 0,0 0 0,0 0 0,1 0 0,-1 0 0,0 0 0,0 0 0,0 0 0,0 0 0,0 0 0,0 0 0,0 0 0,0 0 0,0 0 0,0 0 0,1 0 0,-1 0 0,0 0 0,0 0 0,0 0 0,0 0 0,0 0 0,0 0 0,0 0 0,0 0 0,0 0 0,0 0 0,0 0 0,1 0 0,-1 0 0,0-1 0,0 1 0,0 0 0,0 0 0,0 0 0,0 0 0,0 0 0,0 0 0,0 0 0,0 0 0,0 0 0,0 0 0,0 0 0,0 0 0,0-1 0,0 1 0,0 0 0,0 0 0,0 0 0,0 0 0,0 0 0,4 13 0,1 16 0,-4-4 0,2 0 0,4 26 0,0-13 0,-7 10 0,-1-39 0,1-1 0,0 0 0,0 0 0,1 0 0,2 12 0,-3-19 0,1 0 0,0 0 0,-1 0 0,1 0 0,-1 0 0,1 0 0,0 0 0,0-1 0,0 1 0,-1 0 0,1 0 0,0-1 0,0 1 0,0-1 0,0 1 0,0-1 0,0 1 0,0-1 0,0 0 0,0 1 0,1-1 0,-1 0 0,0 0 0,0 0 0,0 0 0,0 0 0,0 0 0,0 0 0,2 0 0,-2 0 0,0-1 0,1 1 0,-1 0 0,0 0 0,1 0 0,-1 0 0,0 1 0,1-1 0,-1 0 0,0 1 0,1-1 0,-1 0 0,0 1 0,0 0 0,0-1 0,1 1 0,-1 0 0,0-1 0,0 1 0,0 0 0,0 0 0,0 0 0,0 0 0,0 0 0,-1 0 0,1 0 0,0 0 0,-1 1 0,2 1 0,-1 2 14,0 0-1,-1-1 0,0 2 0,1-1 1,-2 0-1,0 7 0,1-8-134,-1-1-1,1 1 1,0 0-1,0 0 1,0 0-1,0 0 1,1-1-1,-1 1 0,1 0 1,0-1-1,2 5 1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24575,'-1'95'0,"2"97"0,6-116-1365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24575,'13'36'0,"-11"-4"0,7 58 0,-6-31-1365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1117 1246 24575,'4'29'0,"1"-1"0,1 0 0,2 0 0,0-1 0,17 35 0,-8-18 0,40 161 0,-49-184 0,-9-31 0,-10-43 0,9 43 0,-46-171 0,37 144 0,-2 1 0,-26-54 0,21 60 0,-5-13 0,17 31 0,1-1 0,-2 1 0,1 1 0,-11-14 0,-11-20 0,9 13 0,-36-46 0,1 0 0,18 26 0,20 30 0,-22-41 0,60 100 0,19 32 0,-32-51 0,0-1 0,1 0 0,16 19 0,18 29 0,-12-5 0,32 85 0,-3 11 0,-52-130 0,62 185 0,-54-162 0,-12-37 0,0 1 0,-1-1 0,-1 1 0,0 0 0,3 21 0,-8-35 0,0 0 0,0 0 0,1 0 0,-1 0 0,1 0 0,-1 0 0,1 0 0,-1 0 0,1-1 0,0 1 0,-1-1 0,1 1 0,0-1 0,0 1 0,0-1 0,0 0 0,1 1 0,-2-4 0,0-18 0,0-1 0,2-25 0,1 29 0,-1-1 0,-1 0 0,-5-26 0,2 24 0,2 9 0,-1 1 0,0-1 0,-1 1 0,-1 0 0,0 0 0,-13-23 0,10 20 0,1 1 0,-10-29 0,-8-15 0,3 10 0,-20-32 0,-107-176 0,134 212 0,13 37 0,0 1 0,0-1 0,-1 1 0,-6-14 0,-15-13 0,-1 1 0,-2 1 0,-43-40 0,23 24 0,27 29 0,-2 0 0,-40-26 0,38 29 0,0-2 0,-28-26 0,24 18 0,-34-24 0,32 27 0,-32-32 0,-148-140 0,163 153 0,41 36 0,-12-12 0,23 15 0,14 5 0,-10 1 0,-1 0 0,1 0 0,-1 0 0,0 1 0,0 1 0,-1-1 0,1 1 0,-1 1 0,11 9 0,57 64 0,-47-47 0,-7-6 0,-1 0 0,25 45 0,2 2 0,-21-35 0,2-1 0,1-1 0,2-2 0,1-1 0,69 53 0,-90-77 0,0 1 0,-1 0 0,0 1 0,-1-1 0,0 2 0,10 16 0,14 18 0,30 39 0,97 172 0,-137-216 0,-6-12 0,0 2 0,-3 0 0,17 47 0,-27-62 0,-1-7 0,0 0 0,-1 0 0,0 1 0,0-1 0,-1 1 0,-1 9 0,1-11 0,0-1 0,1 0 0,0 1 0,0-1 0,0 0 0,1 0 0,0 0 0,5 9 0,13 35 0,-19-45 0,-1-1 0,1 0 0,1 1 0,-1-1 0,1 0 0,0 0 0,0 0 0,0 0 0,1-1 0,-1 1 0,7 5 0,10 12 0,14 30-1365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32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520 185 24575,'0'0'0,"-1"-1"0,1 0 0,-1 0 0,1 0 0,-1 0 0,0 0 0,1 1 0,-1-1 0,0 0 0,1 1 0,-1-1 0,0 0 0,0 1 0,0-1 0,0 1 0,0-1 0,1 1 0,-1 0 0,0-1 0,0 1 0,0 0 0,0-1 0,0 1 0,0 0 0,0 0 0,0 0 0,0 0 0,0 0 0,-2 1 0,-39-1 0,34 0 0,-34 0 0,2 0 0,-1 2 0,-49 7 0,48-4 0,34-5 0,0 1 0,0 0 0,0 0 0,0 0 0,1 1 0,-1 0 0,0 1 0,1 0 0,-10 4 0,15-2 0,11-6 0,14-5 0,45-29 0,-40 20 0,-23 12 0,-8 4 0,-160 65 0,153-63 0,0-1 0,-1 0 0,1 0 0,-15 0 0,39-4 0,0-1 0,-1 0 0,1-1 0,-1 0 0,17-9 0,-15 7 0,0 0 0,-1 1 0,2 0 0,-1 2 0,21-4 0,-5 3 0,-6 1 0,-48 13 0,-30 7 0,-91 42 0,144-59 0,0 0 0,0 0 0,1 0 0,-1 0 0,0 0 0,0 0 0,0 0 0,0 0 0,0 0 0,0 0 0,1 0 0,-1 0 0,0 0 0,0 0 0,0 0 0,0 0 0,0 0 0,0 0 0,0 0 0,1 0 0,-1 0 0,0 0 0,0 0 0,0 0 0,0 1 0,0-1 0,0 0 0,0 0 0,0 0 0,0 0 0,0 0 0,0 0 0,1 0 0,-1 1 0,0-1 0,0 0 0,0 0 0,0 0 0,0 0 0,0 0 0,0 0 0,0 0 0,0 1 0,0-1 0,0 0 0,0 0 0,0 0 0,0 0 0,0 0 0,0 0 0,-1 1 0,1-1 0,0 0 0,0 0 0,0 0 0,0 0 0,0 0 0,0 0 0,0 1 0,23 1 0,27-1 0,-42-1 0,0 0 0,0-1 0,0 0 0,0-1 0,0 0 0,0 0 0,12-6 0,-56 6 0,20 1 0,35 0 0,93-8 0,-75 4 0,41-1 0,-63 6 0,-1-2 0,28-5 0,-28 3 0,0 2 0,1 0 0,17-1 0,-2 2 0,48-7 0,28-2 0,-303 22 0,93 0 0,-69 3 0,164-14 0,43-4 0,0-1 0,-1-2 0,1-1 0,37-14 0,-20 7 0,15-2 0,-125 16 0,27-2 0,-111 15 0,215-41 0,-58 25 0,9-2 0,0 0 0,30-1 0,-46 5 0,0 0 0,1 0 0,-1-1 0,0 0 0,0-1 0,9-3 0,-10 3 0,0 0 0,1 1 0,0-1 0,0 2 0,-1-1 0,1 1 0,14-1 0,7 3 0,-48-1 0,-2 1 0,1 2 0,-1 0 0,1 2 0,-24 7 0,-28 6 0,-107-8 0,180-10 0,1 0 0,30-2 0,0-2 0,0-1 0,-1-1 0,47-17 0,29-17 0,-39 20 0,-115 21 0,42 1 0,-167 41 0,140-38 0,-17 2 0,41-5 0,22-1 0,13-3 0,0-2 0,0 0 0,0-2 0,-1 0 0,28-12 0,-13 5 0,-50 14 0,1 1 0,-1-1 0,0 0 0,1-1 0,-16-2 0,-32 3 0,0 5 0,37-5 0,-1 1 0,0 1 0,-21 7 0,136-19 0,-54 2 0,-14 2 0,45-13 0,-79 19 0,-1 1 0,0-1 0,0-1 0,0 0 0,0 0 0,-10-2 0,-13 0 0,-100 2 0,153-2 0,-1 0 0,31-7 0,-30 4 0,2 1 0,38-1 0,133 5-1365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6:55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1199 24575,'-2'-19'0,"-1"1"0,-1 0 0,0-1 0,-14-31 0,-28-109 0,41 144 0,-1-1 0,-1 1 0,0 0 0,-1 1 0,0 0 0,-16-20 0,-24-41 0,-35-67 0,-1-2 0,83 143 0,1 1 0,-1-1 0,1 0 0,-1 0 0,0 0 0,1 0 0,0 0 0,-1 0 0,1 0 0,0 0 0,-1-1 0,1 1 0,0 0 0,0 0 0,0 0 0,0 0 0,0 0 0,0 0 0,0 0 0,0 0 0,1-1 0,-1 1 0,0 0 0,1 0 0,-1 0 0,0 0 0,2-2 0,-1 3 0,1-1 0,-1 1 0,1-1 0,-1 1 0,1-1 0,-1 1 0,1 0 0,-1-1 0,1 1 0,-1 0 0,1 0 0,-1 0 0,1 0 0,-1 1 0,1-1 0,2 1 0,7 2 0,-1 0 0,0 0 0,-1 1 0,17 9 0,-4 4 0,-1 0 0,-1 0 0,32 39 0,1-1 0,-37-40 0,-1 1 0,0 1 0,-1 0 0,-1 1 0,14 23 0,-24-34 0,0 1 0,0-1 0,0 1 0,-1 0 0,0 0 0,0 0 0,0 14 0,-2-22 0,0 1 0,0-1 0,0 0 0,0 0 0,0 0 0,0 1 0,0-1 0,0 0 0,0 0 0,0 0 0,0 1 0,0-1 0,0 0 0,0 0 0,-1 0 0,1 1 0,0-1 0,0 0 0,0 0 0,0 0 0,0 0 0,-1 0 0,1 1 0,0-1 0,0 0 0,0 0 0,-1 0 0,1 0 0,0 0 0,0 0 0,0 0 0,-1 0 0,1 0 0,0 0 0,0 0 0,-1 0 0,1 0 0,0 0 0,0 0 0,0 0 0,-1 0 0,1 0 0,0 0 0,0 0 0,-1 0 0,1 0 0,0 0 0,0 0 0,-1-1 0,-14-10 0,-9-16 0,14 10 0,-1-2 0,2 1 0,-9-26 0,10 23 0,-1 0 0,-15-24 0,3 16 0,-1 0 0,-28-27 0,-15-20 0,47 51 0,2-1 0,-23-50 0,-8-14 0,35 69 0,0 0 0,2 0 0,0-2 0,-9-33 0,18 55 0,1 1 0,0 0 0,-1-1 0,1 1 0,0-1 0,-1 1 0,1-1 0,0 1 0,0-1 0,0 1 0,0 0 0,-1-1 0,1 1 0,0-1 0,0 1 0,0-1 0,0 1 0,0-1 0,0 1 0,0-1 0,0 1 0,0-1 0,1 1 0,-1-1 0,0 1 0,0-1 0,0 1 0,0-1 0,1 1 0,-1-1 0,0 1 0,1 0 0,-1-1 0,0 1 0,1-1 0,-1 1 0,0 0 0,1-1 0,-1 1 0,0 0 0,1-1 0,19 15 0,19 31 0,9 25 0,77 148 0,-55-91 0,-2-10-1365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24575,'1'25'30,"2"1"-1,0-1 1,9 30-1,-5-31-400,-2 1 0,-2 0 1,2 35-1,-5-52-6455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2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24575,'1'5'0,"-1"0"0,1 0 0,0 1 0,0-2 0,0 1 0,1 0 0,0 0 0,0 0 0,0-1 0,0 1 0,1-1 0,0 1 0,3 4 0,54 51 0,-50-51 0,0 0 0,0 0 0,-1 1 0,0 1 0,-1-1 0,10 17 0,-12-14 0,-1 1 0,-1 0 0,5 28 0,-7-30 0,1 1 0,0-1 0,1 0 0,0 0 0,11 20 0,-13-27-105,0 0 1,-1 0-1,1 0 0,-1 0 0,0 0 0,0 0 0,0 0 1,-1 1-1,0-1 0,0 0 0,-1 6 0,1-10-2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11 24575,'-3'-2'0,"1"1"0,-1 0 0,0-1 0,1 1 0,-1 0 0,0 1 0,0-1 0,0 0 0,1 1 0,-1 0 0,0 0 0,0-1 0,0 2 0,0-1 0,0 0 0,-3 1 0,-1 0 0,0 0 0,0 1 0,1-1 0,-1 2 0,-10 3 0,8-2 19,1 0 0,-1-1 0,0 0 0,-13 2 0,-9 4-1479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4 24575,'-1'0'0,"-2"0"0,-1 0 0,-2 0 0,-2 0 0,0 0 0,0 0 0,1-1 0,0-2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1141 636 24575,'-14'-2'0,"0"0"0,0-1 0,0 0 0,1-2 0,-1 1 0,1-1 0,0-1 0,-19-12 0,-42-16 0,-8-4 0,32 13 0,50 25 0,1 0 0,-1 0 0,0 0 0,0 0 0,0 0 0,0 0 0,0 0 0,0 0 0,0 0 0,0 0 0,1 0 0,-1 0 0,0 0 0,0 0 0,0 0 0,0 0 0,0 0 0,0 0 0,0 0 0,0 0 0,0 0 0,1 0 0,-1 0 0,0 0 0,0-1 0,0 1 0,0 0 0,0 0 0,0 0 0,0 0 0,0 0 0,0 0 0,0 0 0,0 0 0,0 0 0,0 0 0,0-1 0,0 1 0,0 0 0,0 0 0,0 0 0,0 0 0,0 0 0,0 0 0,0 0 0,0 0 0,0-1 0,0 1 0,0 0 0,0 0 0,0 0 0,0 0 0,0 0 0,0 0 0,0 0 0,0-1 0,20 0 0,26 5 0,48 41 0,-152-56 0,33 3 0,0-2 0,1 0 0,0-2 0,1 0 0,1-1 0,0-2 0,-32-27 0,18 10 0,18 16 0,0 0 0,-25-32 0,43 48 0,0 0 0,-1-1 0,1 1 0,0 0 0,0 0 0,0-1 0,-1 1 0,1 0 0,0-1 0,0 1 0,0 0 0,0-1 0,-1 1 0,1 0 0,0-1 0,0 1 0,0-1 0,0 1 0,0 0 0,0-1 0,0 1 0,0 0 0,0-1 0,0 1 0,0 0 0,0-1 0,1 1 0,-1-1 0,0 1 0,0 0 0,0-1 0,0 1 0,0 0 0,1 0 0,-1-1 0,0 1 0,0 0 0,1-1 0,18-5 0,35 6 0,-43 1 0,13 1 0,1 1 0,-1 1 0,0 1 0,-1 1 0,1 1 0,41 19 0,-48-14 0,-29-7 0,-32-9 0,25-3 0,1-1 0,-1-1 0,-24-17 0,-31-14 0,65 36 0,-4-1 0,1-1 0,0 0 0,0 0 0,-13-11 0,25 17 0,0-1 0,0 1 0,0 0 0,0-1 0,0 1 0,0-1 0,1 1 0,-1-1 0,0 1 0,0 0 0,0-1 0,1 1 0,-1-1 0,0 1 0,1 0 0,-1-1 0,0 1 0,1 0 0,-1 0 0,0-1 0,1 1 0,-1 0 0,1 0 0,-1-1 0,0 1 0,1 0 0,-1 0 0,1 0 0,-1 0 0,1 0 0,-1 0 0,1 0 0,-1-1 0,1 1 0,-1 1 0,0-1 0,1 0 0,-1 0 0,1 0 0,-1 0 0,1 0 0,24-3 0,58 3 0,-49 0 0,-30 0 0,-11 0 0,-46 0 0,49 0 0,7 0 0,28 0 0,-81 0 0,36 0 0,16 0 0,-16 1 0,-45-3 0,55 2 0,1-1 0,0 1 0,0 0 0,0-1 0,0 0 0,0 0 0,0 0 0,1 0 0,-1 0 0,0-1 0,0 1 0,1-1 0,-1 0 0,1 0 0,-3-2 0,5 4 0,-1-1 0,1 1 0,0 0 0,0 0 0,0 0 0,0 0 0,0 0 0,0-1 0,0 1 0,0 0 0,-1 0 0,1 0 0,0-1 0,0 1 0,0 0 0,0 0 0,0 0 0,0-1 0,0 1 0,0 0 0,0 0 0,0 0 0,0-1 0,0 1 0,0 0 0,1 0 0,-1 0 0,0-1 0,0 1 0,0 0 0,0 0 0,0 0 0,0 0 0,0-1 0,0 1 0,1 0 0,-1 0 0,0 0 0,0 0 0,0 0 0,0 0 0,1-1 0,-1 1 0,0 0 0,0 0 0,0 0 0,15-3 0,19 2 0,-32 1 0,17 0 0,36 2 0,-44-2 0,-26-2 0,-6-2 0,0 0 0,0-2 0,0 0 0,1-2 0,0 0 0,0-1 0,-30-20 0,-4 0 0,36 23 0,1 0 0,-1 1 0,0 1 0,0 1 0,-1 0 0,1 1 0,-36 2 0,-31-5 0,54 2-85,20 2-97,0 0-1,0 0 0,0-1 0,1-1 0,-1 0 0,-12-5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61 24575,'-11'-1'0,"0"-1"0,1 0 0,0-1 0,-1 0 0,1 0 0,0-1 0,1 0 0,-1-1 0,1 0 0,0-1 0,-13-9 0,22 14 0,1 1 0,-1-1 0,1 1 0,-1-1 0,1 1 0,-1-1 0,1 1 0,-1 0 0,1-1 0,-1 1 0,1 0 0,-1-1 0,1 1 0,0 0 0,-1 0 0,1 0 0,0-1 0,-1 1 0,1 0 0,-1 0 0,1 0 0,0 0 0,-1 0 0,1 0 0,0 0 0,-1 0 0,1 1 0,1-1 0,25-1 0,43 1-1365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54 24575,'-1'-2'0,"0"0"0,-1-1 0,1 1 0,-1 0 0,0 0 0,0 0 0,0 0 0,0 1 0,0-1 0,0 0 0,0 1 0,-1 0 0,1-1 0,0 1 0,-1 0 0,1 0 0,-1 0 0,1 1 0,-5-2 0,-59-1 0,57 3 0,0 0 0,-1 0 0,1-1 0,-15-2 0,9-2 0,-6-2 0,44 5 0,22 2-1365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2120 1106 24575,'-6'-3'0,"0"1"0,0-1 0,0 0 0,1-1 0,0 1 0,-1-1 0,1 0 0,0-1 0,1 1 0,-8-9 0,5 5 0,-143-143 0,77 82 0,34 30 0,-78-60 0,2 4 0,13 10 0,64 54 0,-39-42 0,-30-24 0,56 53 0,41 34 0,0 0 0,-1 1 0,-1 0 0,1 1 0,-1 0 0,-1 1 0,1 0 0,-21-7 0,-123-54 0,117 54 0,29 9 0,0 1 0,0 1 0,-1 0 0,1 0 0,-1 1 0,0 1 0,-14-1 0,-12 0 0,-1-1 0,-37-9 0,38 6 0,-74-4 0,62 10 0,0-2 0,-1-2 0,-57-12 0,66 7-341,0 3 0,0 1-1,-43 1 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24575,'3'-1'0,"0"-1"0,0 1 0,0 0 0,0 0 0,0 0 0,0 1 0,0-1 0,1 1 0,-1 0 0,0 0 0,0 0 0,1 0 0,4 1 0,0-1 0,189-13 0,-197 13 0,0 0 0,0 0 0,0 0 0,0 0 0,0 0 0,0 0 0,0-1 0,0 1 0,0 0 0,-1 0 0,1 0 0,0 0 0,0 0 0,0 0 0,0 0 0,0 0 0,0-1 0,0 1 0,0 0 0,0 0 0,0 0 0,0 0 0,0 0 0,0 0 0,0-1 0,0 1 0,0 0 0,1 0 0,-1 0 0,0 0 0,0 0 0,0 0 0,0 0 0,0 0 0,0 0 0,0-1 0,0 1 0,0 0 0,0 0 0,0 0 0,0 0 0,1 0 0,-1 0 0,0 0 0,0 0 0,0 0 0,0 0 0,0 0 0,0 0 0,0 0 0,1 0 0,-1 0 0,0 0 0,0 0 0,0 0 0,0 0 0,0 0 0,0 0 0,0 0 0,1 0 0,-1 0 0,0 0 0,0 0 0,0 0 0,-14-7 0,-20-2 0,50 9-1365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14 24575,'-1'0'0,"-2"0"0,-1-1 0,-2-1 0,-2-1 0,1 0 0,-3 1 0,1 1 0,0 0 0,0 1 0,0-1 0,0 1 0,1 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6:59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24575,'-1'5'0,"1"0"0,0 0 0,0 0 0,0 0 0,1 0 0,0 0 0,0 0 0,0-1 0,0 1 0,1 0 0,-1-1 0,1 1 0,1-1 0,-1 1 0,0-1 0,1 0 0,0 0 0,0 0 0,0-1 0,1 1 0,-1-1 0,1 1 0,0-1 0,5 3 0,-4-2 0,-1-1 0,1 1 0,-1 0 0,0 0 0,-1 0 0,1 0 0,-1 1 0,0-1 0,0 1 0,0 0 0,3 8 0,20 29 0,-9-21 0,-9-12 0,0 1 0,1-1 0,0 0 0,1-1 0,11 8 0,-19-15-59,0 1 0,0 0-1,0 0 1,0 0-1,0 0 1,-1 0 0,1 0-1,-1 0 1,1 0 0,-1 0-1,0 1 1,0-1 0,0 1-1,0-1 1,0 1-1,0-1 1,-1 1 0,1-1-1,-1 1 1,0 0 0,0-1-1,0 5 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24575,'1'1'0,"0"0"0,0 0 0,-1-1 0,1 1 0,0-1 0,0 1 0,0-1 0,0 1 0,0-1 0,-1 1 0,1-1 0,0 0 0,0 0 0,0 1 0,0-1 0,0 0 0,0 0 0,0 0 0,0 0 0,0 0 0,2-1 0,29 2 0,-28-2 0,41 1-120,209 6-1125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24575,'633'0'-1365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24575,'67'8'0,"-40"-3"0,82 7 0,-86-7 0,0 2 0,41 17 0,-15-4 0,-23-12 0,1-1 0,29 4 0,20 4 0,-53-9 0,-4-1 0,1 0 0,-1 1 0,0 1 0,0 0 0,-1 2 0,28 17 0,-1 4 0,51 27 0,-59-39 0,-1 2 0,35 26 0,-63-39-227,0-1-1,0 1 1,-1 1-1,0 0 1,7 9-1,-9-9-6598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65 130 24575,'2'0'0,"51"5"0,-53-5 0,1 0 0,0 0 0,0 0 0,0 0 0,0 1 0,-1-1 0,1 0 0,0 0 0,0 1 0,-1-1 0,1 1 0,0-1 0,0 0 0,-1 1 0,1 0 0,0-1 0,-1 1 0,1-1 0,-1 1 0,1 0 0,-1-1 0,1 1 0,-1 0 0,0 0 0,1-1 0,-1 1 0,0 0 0,1 0 0,-1-1 0,0 1 0,0 0 0,0 0 0,0 0 0,0 0 0,0-1 0,0 1 0,0 0 0,0 0 0,0 0 0,0 0 0,0-1 0,-1 1 0,1 0 0,0 0 0,-1 0 0,1-1 0,0 1 0,-1 0 0,1-1 0,-1 1 0,1 0 0,-1-1 0,0 1 0,1-1 0,-1 1 0,1 0 0,-1-1 0,-1 1 0,1 0 0,0 0 0,0 0 0,0 0 0,0 0 0,0-1 0,0 1 0,0 0 0,0-1 0,-1 1 0,1 0 0,0-1 0,-1 1 0,1-1 0,0 0 0,-1 0 0,1 1 0,0-1 0,-1 0 0,1 0 0,-1 0 0,1 0 0,0-1 0,-1 1 0,1 0 0,0 0 0,-1-1 0,1 1 0,0-1 0,-1 1 0,1-1 0,0 0 0,0 1 0,0-1 0,-1 0 0,0-1 0,-1 0 0,1-1 0,-1 1 0,1 0 0,0-1 0,-1 1 0,1-1 0,0 0 0,1 1 0,-1-1 0,0 0 0,1 0 0,0 0 0,-2-5 0,2 2 0,0 0 0,0 0 0,0 0 0,-1 0 0,1 0 0,-1 0 0,-1 1 0,1-1 0,-1 1 0,0 0 0,0 0 0,-1 0 0,0 0 0,-7-7 0,10 11 0,0 1 0,1-1 0,-1 0 0,0 0 0,0 0 0,1 0 0,-1 1 0,0-1 0,1 0 0,-1 0 0,1 0 0,-1 0 0,1 0 0,0-1 0,-1 1 0,1 0 0,0 0 0,0 0 0,0 0 0,0 0 0,0 0 0,0 0 0,0-1 0,0 1 0,0 0 0,0 0 0,1 0 0,-1 0 0,0 0 0,1 0 0,-1 0 0,2-2 0,-1 2 0,-1 1 0,1-1 0,0 1 0,0-1 0,0 1 0,0-1 0,0 1 0,0 0 0,-1 0 0,1-1 0,0 1 0,0 0 0,0 0 0,0 0 0,0 0 0,0 0 0,0 0 0,0 0 0,0 0 0,0 0 0,0 1 0,0-1 0,0 0 0,0 1 0,0-1 0,0 1 0,0-1 0,-1 1 0,1-1 0,0 1 0,0-1 0,-1 1 0,1 0 0,0-1 0,0 1 0,0 1 0,1 1-136,0 0-1,0 0 1,0 0-1,0 1 1,0-1-1,-1 0 1,0 1-1,1 0 0,0 6 1,0-2-6690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102 196 24575,'-1'-2'0,"0"1"0,1-1 0,-1 0 0,0 0 0,0 1 0,0-1 0,0 0 0,0 1 0,0-1 0,0 1 0,-1-1 0,-1-1 0,-15-22 0,15-5 0,3 26 0,0 1 0,-1-1 0,1 0 0,-1 1 0,0-1 0,1 1 0,-2 0 0,1-1 0,0 1 0,-1 0 0,1 0 0,-1 0 0,0 0 0,0 0 0,0 0 0,-5-5 0,-33-49-1365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63 135 24575,'0'-1'0,"-1"-2"0,0-3 0,-2-1 0,-1-1 0,-1-1 0,0 1 0,0-2 0,-1 1 0,1-1 0,0 0 0,1 1 0,0 0 0,0 0 0,0 0 0,0 0 0,1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80 253 24575,'0'-7'0,"0"0"0,-1 0 0,0-1 0,0 1 0,0 0 0,-1 0 0,0 0 0,-1 0 0,1 1 0,-5-8 0,4 5 0,-1-1 0,2 1 0,-1-1 0,-1-10 0,3 11 0,-1 0 0,0-1 0,-1 1 0,0 0 0,-5-10 0,-11-17-1365,14 27-5461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617 1100 24575,'-14'-110'0,"13"103"0,0 0 0,-1 1 0,1-1 0,-2 0 0,1 1 0,0 0 0,-6-10 0,4 10 0,1-1 0,0 1 0,1-1 0,0 0 0,0 1 0,0-1 0,0-8 0,0 10 0,1 0 0,-1 0 0,0 0 0,0 0 0,0 1 0,-1-1 0,1 1 0,-1-1 0,0 1 0,-1 0 0,-4-5 0,0 0 0,-1 1 0,0-1 0,-19-12 0,17 14 0,-8-2 0,22 35 0,-1-17 0,1 1 0,0 0 0,0-1 0,1 0 0,1 0 0,0 0 0,0-1 0,0 1 0,1-1 0,0 0 0,1-1 0,0 1 0,0-2 0,0 1 0,1-1 0,10 7 0,-14-10 0,-1 0 0,1 0 0,-1 0 0,0 0 0,0 1 0,0 0 0,-1-1 0,1 1 0,-1 0 0,0 0 0,0 1 0,0-1 0,0 0 0,-1 1 0,0-1 0,0 1 0,0-1 0,0 1 0,-1-1 0,0 1 0,0 0 0,0-1 0,0 1 0,-1-1 0,-1 7 0,2-11 0,0 0 0,0 1 0,0-1 0,-1 1 0,1-1 0,0 0 0,0 1 0,0-1 0,-1 0 0,1 1 0,0-1 0,0 0 0,-1 1 0,1-1 0,0 0 0,-1 0 0,1 1 0,0-1 0,-1 0 0,1 0 0,-1 0 0,1 1 0,0-1 0,-1 0 0,1 0 0,-1 0 0,1 0 0,0 0 0,-1 0 0,1 0 0,-1 0 0,1 0 0,0 0 0,-1 0 0,1 0 0,-1 0 0,-16-12 0,-8-19 0,21 24 0,1 0 0,0 0 0,1-1 0,0 0 0,-2-9 0,4 12 0,0 1 0,-1 0 0,0 0 0,0 0 0,0-1 0,-1 1 0,1 0 0,-1 0 0,0 1 0,0-1 0,0 0 0,0 1 0,-1-1 0,0 1 0,0 0 0,0 0 0,0 0 0,0 0 0,-7-4 0,5 3 0,0 1 0,0-1 0,0 0 0,0-1 0,0 1 0,1-1 0,0 0 0,0 0 0,1 0 0,-7-11 0,3-1 0,1 1 0,-8-29 0,11 40 0,0-1 0,0 0 0,0 1 0,-1 0 0,0 0 0,0 0 0,0 0 0,-1 1 0,-7-7 0,-20-23 0,31 32 0,-22-30 0,2-1 0,-29-59 0,-2-58 0,6 51 0,-1 20 0,33 58 0,1 0 0,1-2 0,-12-29 0,18 34-1365,2 10-5461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20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681 654 24575,'0'1'0,"1"-1"0,-1 0 0,1 0 0,-1 1 0,1-1 0,-1 0 0,0 0 0,1 0 0,-1 0 0,1 0 0,-1 1 0,1-1 0,-1 0 0,1 0 0,-1 0 0,1 0 0,-1 0 0,1-1 0,-1 1 0,1 0 0,-1 0 0,1 0 0,-1 0 0,0 0 0,1-1 0,-1 1 0,1 0 0,-1 0 0,1-1 0,-1 1 0,0 0 0,1-1 0,-1 1 0,0 0 0,1-1 0,-1 1 0,0 0 0,0-1 0,1 1 0,-1-1 0,4-26 0,-14-29 0,7 52 0,0 0 0,0-1 0,-1 1 0,1 0 0,-1 0 0,0 1 0,0-1 0,0 1 0,0 0 0,0 0 0,-10-4 0,-28-25 0,14-4 0,24 29 0,-1 0 0,0 0 0,0 1 0,0-1 0,-1 2 0,0-1 0,0 0 0,0 1 0,-9-5 0,9 7 0,1-1 0,0 0 0,-1-1 0,2 1 0,-1-1 0,0 0 0,1 0 0,0-1 0,0 1 0,1-1 0,-5-8 0,5 8 0,0 0 0,-1 0 0,0 0 0,0 1 0,0-1 0,-1 1 0,1 0 0,-1 0 0,-1 1 0,1-1 0,-6-3 0,-91-62 0,67 44 0,-36-33 0,29 22 0,28 28 0,0 0 0,-1 1 0,0 0 0,0 1 0,-1 1 0,-21-6 0,25 11-1365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24575,'21'24'0,"29"42"0,-33-41 0,39 43 0,25 36 0,-30-65 0,6 7 0,-28-17-682,39 52-1,-62-73-6143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115 125 24575,'-39'-50'0,"35"43"0,-1 0 0,0 0 0,0 0 0,-1 1 0,1 0 0,-1 0 0,-1 0 0,1 1 0,-1 0 0,-13-8 0,25 17 11,0 0 0,0 1 0,0-1 0,0 1 0,-1 0 0,0 0-1,0 0 1,0 0 0,-1 1 0,5 9 0,35 78-1496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24575,'4'3'0,"0"0"0,0 0 0,-1 0 0,1 0 0,-1 1 0,0-1 0,4 6 0,-1-2 0,3 3 0,0 0 0,0 1 0,11 17 0,-18-22 0,1-1 0,-1 1 0,0-1 0,0 1 0,-1 0 0,0 0 0,0 0 0,0 0 0,-1 0 0,0 9 0,0-12 0,1 1 0,-1-1 0,1 0 0,0 0 0,-1 0 0,1 1 0,1-1 0,-1 0 0,0 0 0,4 5 0,-3-5 0,0 0 0,0 0 0,-1 0 0,1 1 0,-1-1 0,0 0 0,0 1 0,0-1 0,-1 1 0,1 4 0,0 1 0,-1-1 0,2 0 0,-1 0 0,1 0 0,5 13 0,-4-12 0,0-1 0,-1 1 0,0 0 0,1 15 0,4 1-1365,-3-17-5461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141 216 24575,'-2'-5'0,"1"-1"0,-1 0 0,1 1 0,-2 0 0,1-1 0,0 1 0,-1 0 0,0 0 0,0 0 0,-1 1 0,-4-6 0,-20-34 0,25 35-96,1 3 21,0 0 1,0 0-1,0 0 0,0 0 1,-1 1-1,0-1 0,0 1 1,-1 0-1,1 0 0,-1 0 1,0 1-1,0-1 1,-1 1-1,0 0 0,1 0 1,-12-6-1,8 6-6751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24575,'5'4'0,"0"-1"0,-1 1 0,0 0 0,0 1 0,0-1 0,-1 1 0,1-1 0,-1 1 0,0 0 0,3 7 0,6 29 0,-12-38 0,0 0 0,1 0 0,-1 0 0,1 0 0,0 0 0,0 0 0,0 0 0,0 0 0,1 0 0,-1-1 0,1 1 0,-1 0 0,1-1 0,0 1 0,0-1 0,0 0 0,0 1 0,5 2 0,45 37-1365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24575,'1'0'0,"2"2"0,2 2 0,0 2 0,1 0 0,0 1 0,-1 0 0,0 0 0,1 0 0,-1-1 0,0-1 0,0 0 0,-1 1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24575,'1'-1'0,"0"0"0,0 1 0,0-1 0,0 0 0,0 1 0,1-1 0,-1 0 0,0 1 0,0 0 0,1-1 0,-1 1 0,0 0 0,0-1 0,1 1 0,-1 0 0,0 0 0,1 0 0,-1 0 0,2 1 0,29 0 0,-20 3 0,0 1 0,0 0 0,-1 1 0,1 0 0,-1 0 0,-1 1 0,1 1 0,14 13 0,-8-7 0,-12-11 0,-1 0 0,1 0 0,-1-1 0,1 0 0,0 0 0,8 3 0,-9-4 0,0 0 0,1 0 0,-1 1 0,0-1 0,-1 1 0,1 1 0,0-1 0,0 0 0,-1 1 0,0-1 0,5 6 0,107 118 0,-93-100 0,0-2 0,2-1 0,44 34 0,-53-45 0,4 3 0,7 6 0,38 39 0,-47-44 0,-1-2 0,28 20 0,24 21 0,62 61 0,-104-89 21,22 18-1407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65 24575,'0'-1'0,"0"1"0,0 0 0,0-1 0,0 1 0,0 0 0,0-1 0,0 1 0,0 0 0,0-1 0,0 1 0,1 0 0,-1-1 0,0 1 0,0 0 0,0-1 0,0 1 0,1 0 0,-1 0 0,0-1 0,0 1 0,0 0 0,1 0 0,-1-1 0,0 1 0,1 0 0,-1 0 0,0 0 0,0-1 0,1 1 0,-1 0 0,0 0 0,1 0 0,-1 0 0,0 0 0,1 0 0,-1 0 0,0 0 0,1 0 0,-1 0 0,1 0 0,-1 0 0,21 6 0,15 17 0,-9 4 0,-25-26 0,-1 0 0,0 1 0,1-1 0,-1 0 0,0 1 0,0 0 0,0-1 0,-1 1 0,1-1 0,0 1 0,-1 0 0,1 0 0,-1-1 0,1 1 0,-1 0 0,0 0 0,1 3 0,-1-4 0,-1-1 0,1 0 0,0 0 0,0 1 0,0-1 0,0 0 0,0 1 0,0-1 0,-1 0 0,1 0 0,0 0 0,0 1 0,0-1 0,-1 0 0,1 0 0,0 0 0,0 1 0,-1-1 0,1 0 0,0 0 0,-1 0 0,1 0 0,0 0 0,0 0 0,-1 1 0,1-1 0,0 0 0,-1 0 0,1 0 0,0 0 0,0 0 0,-1 0 0,1 0 0,0 0 0,-1-1 0,1 1 0,0 0 0,-1 0 0,-15-8 0,-10-13 0,-43-62 0,38 71 0,-2 0 0,24 6-1365,1 0-5461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24575,'6'0'0,"1"1"0,-1 0 0,0 0 0,0 1 0,0-1 0,0 1 0,0 1 0,0-1 0,0 1 0,-1 0 0,1 0 0,5 6 0,10 7 0,32 34 0,-38-35 0,0 0 0,25 16 0,-8-8 0,-1 0 0,42 42 0,-41-29 0,-26-29 0,-1 1 0,2-2 0,-1 1 0,1-1 0,0 1 0,0-2 0,1 1 0,-1-1 0,12 5 0,-2-1 0,0 1 0,-1 0 0,0 1 0,-1 0 0,-1 2 0,1 0 0,-2 0 0,15 19 0,-19-22-136,0 0-1,1-1 1,0 0-1,1-1 1,0 0-1,0 0 1,1-1-1,0-1 0,18 8 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58 24575,'0'-1'0,"0"-2"0,0-1 0,0-1 0,0-1 0,-1 0 0,-2-2 0,-1-1 0,-2 1 0,-2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24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262 282 24575,'1'0'0,"-1"0"0,0-1 0,1 1 0,-1 0 0,1 0 0,-1-1 0,0 1 0,1 0 0,-1-1 0,0 1 0,1-1 0,-1 1 0,0 0 0,0-1 0,1 1 0,-1-1 0,0 1 0,0 0 0,0-1 0,0 1 0,1-1 0,-1 1 0,0-1 0,0 1 0,0-1 0,0 1 0,0-1 0,0 1 0,0-1 0,0 1 0,0-1 0,-1 1 0,1-1 0,0 1 0,0 0 0,0-1 0,0 1 0,-1-1 0,1 1 0,0-1 0,0 1 0,-1 0 0,1-1 0,0 1 0,-1 0 0,1-1 0,-1 1 0,-12-22 0,2 10 0,0 1 0,0 0 0,-1 1 0,-1 0 0,1 1 0,-2 1 0,1 0 0,-1 0 0,-22-7 0,30 12 0,2-1 0,0 1 0,0 0 0,1-1 0,-1 0 0,1 0 0,0 0 0,0 0 0,0-1 0,1 1 0,0-1 0,0 1 0,-3-9 0,-16-28 0,-13 7-1365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71 194 24575,'-1'-5'0,"0"1"0,0-1 0,-1 1 0,0 0 0,0-1 0,0 1 0,-1 0 0,1 1 0,-1-1 0,-5-6 0,-10-16 0,12 14 0,3 7 0,0 0 0,1 1 0,-1-1 0,1 0 0,1 0 0,-1-1 0,1 1 0,-1-6 0,2 9 0,0 0 0,1 0 0,-1 0 0,1 0 0,-1 0 0,1 0 0,0 1 0,0-1 0,0 0 0,0 0 0,0 1 0,0-1 0,0 0 0,0 1 0,1-1 0,-1 1 0,1-1 0,-1 1 0,1 0 0,0 0 0,-1 0 0,1 0 0,0 0 0,0 0 0,3-1 0,20-10-1365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24575,'7'2'0,"-1"-1"0,1 2 0,0-1 0,-1 1 0,1 0 0,11 7 0,1 0 0,26 8 0,34 19 0,-71-33 0,-1-1 0,1 0 0,0-1 0,0 0 0,0 0 0,1 0 0,-1-1 0,0 0 0,1-1 0,16-1 0,-17 0 0,0 1 0,0 0 0,-1 0 0,1 1 0,0 0 0,0 0 0,0 1 0,0 0 0,-1 0 0,1 1 0,-1 0 0,14 7 0,40 40 0,14 9 0,-61-50 0,0-1 0,1-1 0,0-1 0,0 0 0,0 0 0,1-2 0,27 5 0,-31-5 0,0 1 0,0 0 0,0 1 0,-1 0 0,0 1 0,0 0 0,0 1 0,-1 0 0,9 10 0,43 30 0,-38-35-170,-1 2-1,-1 0 0,-1 2 1,0 0-1,-1 1 0,-1 1 1,19 25-1,-32-36-6655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24575,'0'1'0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18 24575,'-1'0'0,"-2"0"0,-1-1 0,0-2 0,0-1 0,0-1 0,-2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24575,'3'2'0,"1"0"0,-1 1 0,1 0 0,-1-1 0,0 1 0,0 1 0,0-1 0,2 4 0,-1 0-114,-1 0 1,0 0-1,0 0 0,-1 0 0,0 1 1,0-1-1,-1 1 0,0-1 0,0 1 1,-1-1-1,0 11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24575,'1'0'0,"1"0"0,4 0 0,0 0 0,2 0 0,0 0 0,2 0 0,-2 0 0,1 0 0,-3 1 0,-1 3 0,-1 2 0,0 0 0,0 1 0,1 0 0,-1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28 24575,'-2'0'0,"-2"0"0,-1-1 0,-3-2 0,0-1 0,-2-2 0,0-1 0,1 1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24575,'3'0'0,"8"-1"0,0 0 0,0 1 0,0 0 0,0 1 0,0 1 0,0-1 0,0 2 0,0-1 0,-1 2 0,1-1 0,-1 1 0,0 1 0,15 9 0,-19-11-12,-1 0-1,0-1 1,1 0-1,0 0 0,-1 0 1,1-1-1,0 1 1,0-1-1,0-1 0,0 1 1,0-1-1,0 0 1,0-1-1,7 0 1,12 0-1165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27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24575,'3'0'0,"0"0"0,-1 1 0,1-1 0,0 1 0,-1-1 0,1 1 0,-1 0 0,1 0 0,-1 0 0,0 0 0,1 0 0,-1 1 0,0-1 0,0 1 0,0 0 0,3 2 0,26 37 0,-28-36 0,0 0 0,0 0 0,1 0 0,0 0 0,-1 0 0,2 0 0,-1-1 0,1 0 0,-1 0 0,1 0 0,0-1 0,7 4 0,-6-4 0,-1 0 0,1 0 0,-1 1 0,0 0 0,0 0 0,-1 0 0,1 0 0,-1 1 0,0-1 0,0 1 0,5 9 0,-3-6 0,0 0 0,0-1 0,1 1 0,9 6 0,-8-6-136,-1 1-1,0-1 1,0 1-1,0 0 1,-1 1-1,0-1 1,-1 1-1,0 1 0,4 11 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0 24575,'-1'0'0,"-3"0"0,-1 0 0,-2 0 0,0 0 0,-1 0 0,-1 0 0,0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37 24575,'-24'1'0,"20"0"0,-1-1 0,1 1 0,-1-1 0,0 0 0,1 0 0,-1 0 0,1-1 0,-1 0 0,1 0 0,-1 0 0,1 0 0,-1 0 0,1-1 0,0 0 0,0 0 0,0 0 0,0-1 0,0 1 0,-5-6 0,-4-4-1365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71 24575,'-1'0'0,"-2"0"0,-1-1 0,0-2 0,-1-1 0,1-1 0,0-1 0,0-2 0,-2 0 0,2-1 0,-2 1 0,1 1 0,-1 1 0,1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40 24575,'-1'0'0,"-1"-1"0,0-3 0,-1-2 0,1 0 0,-2 0 0,-1 0 0,-1 1 0,-2 2 0,0 1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24575,'-2'0'0,"0"0"0,-2 0 0,-1 0 0,-3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33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134 222 24575,'-1'-6'0,"-1"0"0,-1 0 0,1 0 0,-1 0 0,0 0 0,0 1 0,-1 0 0,1 0 0,-1 0 0,0 0 0,-1 0 0,-8-7 0,-20-26 0,14-6 88,18 37-295,-2 1-1,1-1 0,-1 1 1,0 0-1,0 0 1,-7-9-1,3 7-6618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179 252 24575,'0'-5'0,"-1"0"0,0 0 0,1 1 0,-2-1 0,1 0 0,0 0 0,-1 1 0,0-1 0,0 1 0,0 0 0,-1-1 0,1 1 0,-1 0 0,0 0 0,0 1 0,-1-1 0,1 1 0,-1-1 0,0 1 0,0 0 0,0 1 0,-4-4 0,-31-27 0,36 29 0,0 0 0,0 0 0,1-1 0,-1 1 0,1-1 0,0 1 0,-1-7 0,1 6 0,1 1 0,-1 0 0,0 0 0,0-1 0,0 1 0,-1 0 0,1 0 0,-1 1 0,-4-5 0,-26-29-1365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24575,'0'-1'0,"1"-1"0,2 1 0,2 0 0,1 0 0,2 0 0,1 1 0,0 1 0,0 2 0,0 1 0,-1 1 0,-2 1 0,-1 2 0,0 0 0,-1 0 0,-1 2 0,0-1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126 188 24575,'0'-3'0,"0"-1"0,0-1 0,0 1 0,0-1 0,-1 0 0,1 1 0,-1-1 0,-2-5 0,1 7 0,1 1 0,0 0 0,-1 1 0,0-1 0,1 0 0,-1 0 0,0 1 0,0-1 0,0 1 0,0 0 0,0-1 0,0 1 0,0 0 0,0 0 0,-5-1 0,1-2-20,0 0 0,0 0 1,1-1-1,0 0 0,-1 0 0,2 0 0,-1 0 0,1-1 0,-1 0 0,2 0 0,-1 0 0,1 0 1,0-1-1,-3-6 0,-5-9-1047,7 14-5759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41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133 212 24575,'-4'-4'0,"0"0"0,0 0 0,0 0 0,1 0 0,0-1 0,-1 0 0,2 1 0,-1-1 0,1 0 0,-3-7 0,-7-12 0,-28-42 0,0 0 0,40 66 0,0 0 0,0 0 0,0 1 0,0-1 0,0 0 0,0 0 0,0 0 0,0 0 0,0 0 0,0 0 0,0 0 0,0 0 0,0 0 0,0 1 0,0-1 0,0 0 0,0 0 0,0 0 0,0 0 0,0 0 0,0 0 0,0 0 0,-1 0 0,1 0 0,0 0 0,0 0 0,0 1 0,0-1 0,0 0 0,0 0 0,0 0 0,0 0 0,0 0 0,0 0 0,0 0 0,-1 0 0,1 0 0,0 0 0,0 0 0,0 0 0,0 0 0,0 0 0,0 0 0,0 0 0,-1 0 0,3 20 0,9 26 0,26 21 0,-28-53 0,0 0 0,-2 0 0,0 0 0,0 1 0,-1 0 0,4 16 0,-55-128-1365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77 24575,'0'-1'0,"0"-3"0,-1 0 0,-1-1 0,-1-1 0,-1 1 0,0 0 0,2-1 0,-1-1 0,0-1 0,0 1 0,-1 1 0,-1 1 0,-2 1 0,1 0 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68 104 24575,'-2'-1'0,"0"-2"0,-3-2 0,-1-2 0,1 0 0,1-1 0,-1 2 0,-1 0 0,0 0 0,1 0 0,0-1 0,1 0 0,1-1 0,0-1 0,0 0 0,-1 1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314 302 24575,'-19'-23'0,"-10"-10"0,19 26 0,0 0 0,-1 1 0,-21-9 0,23 11 0,-1 0 0,1 0 0,0-1 0,1-1 0,-1 1 0,-13-13 0,5 0 0,0-1 0,1 0 0,1-1 0,-23-40 0,14 31-1365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287 292 24575,'-1'-4'0,"1"1"0,-1-1 0,0 1 0,0-1 0,0 1 0,0-1 0,-1 1 0,1 0 0,-1-1 0,0 1 0,0 0 0,0 0 0,-3-3 0,-39-38 0,26 27 0,-31-32-682,-105-83-1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24575,'7'7'0,"0"0"0,1-1 0,-1 0 0,1-1 0,0 1 0,1-1 0,-1-1 0,1 0 0,0 0 0,0-1 0,0 0 0,1 0 0,16 2 0,-14-3 0,1 0 0,-1 1 0,0 0 0,-1 1 0,1 1 0,11 5 0,39 14 0,-52-20 0,0 0 0,0 1 0,0 0 0,-1 0 0,0 1 0,0 0 0,11 11 0,-9-9 0,1 1 0,-1-1 0,1-1 0,13 7 0,7 2 0,-2 2 0,0 1 0,52 43 0,-66-49 0,17 10-45,-25-18-120,0 1 0,0-1 0,0 2 0,0-1 0,-1 1 0,0 0 0,10 14 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24575,'37'35'0,"-24"-26"0,0-1 0,0 0 0,0 0 0,1-1 0,0-1 0,17 6 0,39 18 0,-59-24 0,-1-1 0,1 0 0,0-1 0,0 0 0,1-1 0,-1 0 0,1-1 0,23 2 0,-10 2-1365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24575,'0'2'0,"0"1"0,1 2 0,3 0 0,2 2 0,2 0 0,0 1 0,1-1 0,1-2 0,-1-2 0,0-1 0,-1-1 0,0-1 0,-1 1 0,0 0 0,0 1 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24575,'1'0'0,"2"0"0,2 0 0,2 1 0,0 2 0,1 1 0,1 1 0,0 1 0,-1-1 0,-1 1 0,-3-2 0,-3-1 0,-4 0 0,0 1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24575,'1'0'0,"3"0"0,2 0 0,0 0 0,3 1 0,-1 0 0,1 2 0,1-1 0,-2 2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48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108 139 24575,'-1'0'0,"0"0"0,0 0 0,0 0 0,0-1 0,1 1 0,-1 0 0,0-1 0,0 1 0,0-1 0,0 1 0,0-1 0,0 1 0,1-1 0,-1 1 0,0-1 0,1 0 0,-1 1 0,0-1 0,1 0 0,-1 0 0,1 0 0,-1 1 0,1-1 0,-1 0 0,1 0 0,-1-2 0,-8-34 0,9 33 0,-1 0 0,1 1 0,-1-1 0,0 0 0,0 0 0,-1 0 0,1 1 0,-1-1 0,1 1 0,-1-1 0,-3-3 0,-21-7 0,-4-3 0,24 12-1365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24575,'-2'0'0,"-3"0"0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24575,'5'0'0,"0"1"0,-1 0 0,1 0 0,0 0 0,0 1 0,-1-1 0,1 1 0,-1 0 0,1 1 0,-1-1 0,0 1 0,0 0 0,0 0 0,0 0 0,-1 0 0,1 1 0,-1 0 0,0-1 0,0 1 0,0 0 0,3 7 0,-3-6 0,1 1 0,0-1 0,0 0 0,0-1 0,0 1 0,1-1 0,0 0 0,0 0 0,0 0 0,0 0 0,1-1 0,9 4 0,40 15-1365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283 180 24575,'-5'-1'0,"0"1"0,1-1 0,-1 0 0,0 0 0,1-1 0,0 1 0,-1-1 0,1 0 0,0 0 0,0-1 0,0 1 0,-5-5 0,-48-43 0,14 10 0,27 29-273,0 0 0,-2 1 0,1 0 0,-37-13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24575,'4'0'0,"0"0"0,0 0 0,0 1 0,0-1 0,0 1 0,0 0 0,0-1 0,0 2 0,0-1 0,0 0 0,-1 1 0,1 0 0,0 0 0,-1 0 0,0 0 0,1 1 0,-1-1 0,0 1 0,0 0 0,-1 0 0,1 0 0,0 0 0,2 6 0,-3-7 0,0-1-76,0 1 1,0-1-1,0 0 0,0 1 0,0-1 0,0 0 0,1 0 0,-1 0 1,0-1-1,1 1 0,-1-1 0,0 1 0,1-1 0,-1 0 1,1 1-1,-1-1 0,4-1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24575,'0'2'0,"0"0"0,0 2 0,0 1 0,3 0 0,1 0 0,1 1 0,3-1 0,0 0 0,0-1 0,1 0 0,-2 0 0,1-1 0,-1 1 0,1 1 0,0 0 0,0-1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24575,'0'1'0,"3"2"0,1 2 0,1 2 0,1-1 0,1 0 0,0-1 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202 740 24575,'0'-9'0,"0"0"0,-1 0 0,0-1 0,-1 1 0,0 0 0,0 0 0,-1 0 0,0 1 0,0-1 0,-1 1 0,0 0 0,-8-11 0,10 17 0,1 1 0,-1 0 0,0 0 0,0 0 0,1 0 0,-1 0 0,0 0 0,0 0 0,0 1 0,0-1 0,0 0 0,0 1 0,0 0 0,0 0 0,0 0 0,0-1 0,-3 2 0,3-1 0,0 0 0,1 0 0,-1 1 0,1-1 0,-1 0 0,0-1 0,1 1 0,-1 0 0,1 0 0,-1-1 0,1 1 0,-1-1 0,1 1 0,-1-1 0,1 0 0,-1 1 0,1-1 0,0 0 0,-1 0 0,1 0 0,0 0 0,0 0 0,0-1 0,0 1 0,0 0 0,0 0 0,0-1 0,0 1 0,0 0 0,1-1 0,-1 1 0,0-1 0,1 1 0,-1-1 0,1-2 0,-2-9 0,0-1 0,1 1 0,1 0 0,1-16 0,0 17 0,-1 0 0,0 0 0,0 0 0,-2 0 0,-3-19 0,-3-11 0,8 36 0,-1-1 0,0 0 0,-1 0 0,1 1 0,-1-1 0,-1 1 0,-3-10 0,2 8 0,1 0 0,1-1 0,-1 1 0,2-1 0,-1 1 0,1-1 0,0 0 0,1 0 0,0 1 0,1-1 0,2-15 0,-2 15 0,0-1 0,0 0 0,-1 0 0,-1 0 0,1 0 0,-1 0 0,-1 0 0,-5-16 0,-8 2 0,14 23 0,-1-1 0,1 0 0,0 1 0,-1-1 0,1 0 0,0 0 0,0 1 0,1-1 0,-1 0 0,0 0 0,0-3 0,1 4 0,0 0 0,1-1 0,-1 1 0,1 0 0,0 0 0,-1 0 0,1 1 0,0-1 0,-1 0 0,1 0 0,0 0 0,0 0 0,0 1 0,0-1 0,0 0 0,-1 1 0,1-1 0,1 1 0,-1-1 0,0 1 0,0-1 0,0 1 0,0 0 0,0-1 0,0 1 0,0 0 0,2 0 0,21-5-1365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07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24575,'0'1'0,"0"2"0,0 2 0,0 2 0,0 0 0,0 2 0,0 0 0,0 0 0,0-1 0,0 1 0,0 0 0,0-1 0,0 0 0,0 1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24575,'5'6'0,"0"-1"0,-1 1 0,0 0 0,0 0 0,0 1 0,0-1 0,-1 1 0,3 7 0,0 2 0,-2-9 0,1 1 0,0-1 0,0-1 0,0 1 0,1-1 0,-1 0 0,2 0 0,8 7 0,-8-9 0,-1 1 0,-1 0 0,1 1 0,-1-1 0,0 1 0,0 0 0,-1 0 0,0 0 0,0 1 0,5 11 0,-3-4 0,0 0 0,1-1 0,0 0 0,16 22 0,-8-14 0,-12-15 0,0 0 0,0 1 0,-1-1 0,1 1 0,-2-1 0,1 1 0,-1 0 0,1 10 0,-1-10 0,0 1 0,1-1 0,-1 1 0,1-1 0,0 0 0,1 0 0,6 13 0,61 116 0,-67-130 0,-1 1 0,0-1 0,-1 1 0,0 0 0,1 9 0,-2-11 0,1-1 0,0 1 0,-1 0 0,1 0 0,1 0 0,-1-1 0,1 1 0,0-1 0,0 1 0,0-1 0,0 0 0,5 6 0,8 11-273,0 1 0,-2 0 0,0 0 0,12 33 0,-22-47-6553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1 24575,'-163'0'-1365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24575,'1'0'0,"2"0"0,0 1 0,1 2 0,0 1 0,2 1 0,-2 1 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88 24575,'-8'-1'0,"1"-2"0,0 1 0,-1-1 0,1-1 0,0 1 0,1-1 0,-1 0 0,0-1 0,1 1 0,0-1 0,1-1 0,-7-5 0,-13-10 0,16 14-1365,1 2-5461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267 438 24575,'-2'-3'0,"1"0"0,-1-1 0,1 1 0,0-1 0,0 0 0,0 1 0,0-1 0,1 0 0,-1 0 0,1 1 0,0-1 0,1-6 0,-3-23 0,-3 21 0,0 1 0,-1 0 0,0 0 0,-1 0 0,0 1 0,-1 0 0,-14-15 0,-21-29 0,7 13 0,31 36 0,-1 0 0,1 0 0,1 0 0,-1-1 0,1 0 0,0 0 0,-7-12 0,7 9 27,-1 1 0,1 0-1,-2 0 1,-8-10 0,-14-22-1526,24 31-5327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147 153 24575,'-34'-47'0,"29"39"0,0 0 0,0 0 0,-1 1 0,0-1 0,-8-6 0,-16-6 55,24 16-292,-1 0 1,1 0-1,1 0 0,-1-1 1,-6-7-1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16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24575,'24'0'0,"1"1"0,47 8 0,-61-6 0,0 0 0,1 1 0,-1 0 0,0 1 0,-1 0 0,1 0 0,-1 1 0,12 10 0,-12-10-136,0 0-1,0-1 1,0 0-1,1 0 1,0-1-1,0-1 1,0 0-1,0 0 0,19 1 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5:23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54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532 141 24575,'0'1'0,"-1"-1"0,0 1 0,0 0 0,1-1 0,-1 1 0,0-1 0,0 1 0,0-1 0,0 1 0,0-1 0,0 0 0,1 0 0,-1 1 0,0-1 0,0 0 0,0 0 0,0 0 0,0 0 0,0 0 0,0 0 0,-2 0 0,-28 0 0,27 0 0,-121-3 0,-148 5 0,541-16 0,-263 14 0,-1-1 0,0 0 0,0 0 0,0 0 0,1 0 0,-1 0 0,-1-1 0,1 0 0,0 0 0,0 0 0,6-5 0,-13 6 0,0 0 0,-1 0 0,1 0 0,0 1 0,0-1 0,-1 1 0,1-1 0,0 1 0,-1 0 0,-6 1 0,8 0 0,-232-1 0,339-3 0,-63 0 0,-34 3 0,-14-1 0,-44 2 0,29 1 0,0-2 0,0 0 0,0-1 0,0-1 0,0-1 0,-39-11 0,67 14 0,1 0 0,0 0 0,0-1 0,0 0 0,9-2 0,12-1 0,83-17 0,-70 15 0,13-1 0,-203 8 0,-26-1 0,168-3 0,20-2 0,26-1 0,111 2 0,88 2 0,-221 5 0,0 0 0,0 1 0,0 0 0,17 9 0,-17-7 0,-1-1 0,1 0 0,0-1 0,22 2 0,-39-6 0,-1 0 0,1 0 0,0 0 0,0 0 0,-1 0 0,1 0 0,0 0 0,0 0 0,-1 0 0,1 0 0,0 0 0,0 0 0,-1 0 0,1 1 0,0-1 0,0 0 0,-1 1 0,1-1 0,0 0 0,-1 1 0,1-1 0,-1 1 0,1-1 0,0 1 0,-1-1 0,1 1 0,-1 0 0,0-1 0,1 1 0,-1-1 0,1 1 0,-1 1 0,0-1 0,-1-1 0,0 1 0,1 0 0,-1 0 0,0-1 0,0 1 0,0 0 0,1-1 0,-1 1 0,0-1 0,0 1 0,0-1 0,0 0 0,0 1 0,0-1 0,0 0 0,0 1 0,0-1 0,0 0 0,0 0 0,0 0 0,0 0 0,0 0 0,-2-1 0,-27 2 0,0-2 0,-1-1 0,1-1 0,0-2 0,0 0 0,-56-20 0,61 16 0,-1 2 0,0 1 0,0 1 0,-37-2 0,-1-3 0,40 3 0,21 5 0,9 2 0,90-1 0,69 2 0,-150 1 0,0 1 0,0 1 0,0 0 0,24 10 0,-24-8 0,1 0 0,0-1 0,30 5 0,-17-5 0,-1 2 0,0 2 0,-1 0 0,40 20 0,-41-17 0,109 57 0,-39-18 0,-44-25 0,48 35 0,-18-15 0,-76-43 0,-1 0 0,0 0 0,-1 0 0,1 0 0,-1 1 0,1 0 0,-1-1 0,0 1 0,5 8 0,-10-12 0,1 1 0,-1 0 0,1-1 0,-1 1 0,0-1 0,0 1 0,1-1 0,-1 1 0,0-1 0,0 0 0,0 1 0,1-1 0,-1 0 0,0 0 0,0 1 0,0-1 0,0 0 0,1 0 0,-1 0 0,0 0 0,0 0 0,0 0 0,0 0 0,0-1 0,0 1 0,1 0 0,-1 0 0,0-1 0,0 1 0,0 0 0,1-1 0,-2 0 0,-29-11 0,-50-20 0,58 24 0,2 0 0,-29-15 0,17 8 0,-1 2 0,0 1 0,-1 1 0,-56-9 0,49 10 0,-8-1 0,-93-19 0,-28-9 0,219 42 0,86-4 0,-42-1 0,-51 0 0,-30 0 0,0 1 0,0 0 0,0 1 0,0 1 0,0-1 0,0 2 0,0-1 0,0 2 0,18 5 0,-88-4 0,12-4 0,0-3 0,0-2 0,-89-21 0,87 16 0,35 8 0,1-1 0,-1 0 0,0-1 0,-24-10 0,38 14 0,0 0 0,1 0 0,-1 0 0,0 0 0,0 0 0,0 0 0,0 0 0,0 0 0,0 0 0,0 0 0,1 0 0,-1 0 0,0 0 0,0-1 0,0 1 0,0 0 0,0 0 0,0 0 0,0 0 0,0 0 0,0 0 0,0 0 0,0 0 0,1 0 0,-1 0 0,0-1 0,0 1 0,0 0 0,0 0 0,0 0 0,0 0 0,0 0 0,0 0 0,0 0 0,0-1 0,0 1 0,0 0 0,0 0 0,0 0 0,0 0 0,0 0 0,0 0 0,0 0 0,0-1 0,0 1 0,0 0 0,0 0 0,-1 0 0,1 0 0,0 0 0,0 0 0,0 0 0,0 0 0,0 0 0,0-1 0,0 1 0,0 0 0,0 0 0,0 0 0,0 0 0,-1 0 0,1 0 0,0 0 0,0 0 0,17-3 0,20 1 0,107-5 0,-59 1 0,-209 19 0,20-7 0,82-5 0,19-1 0,7 0 0,390 0 0,-516 10 0,-2 0 0,104-9 0,39 1 0,21 4 0,138 31 0,-148-32 0,18 1 0,-33-5 0,-1 1 0,1 1 0,22 6 0,6 2 0,-34-10 0,0 1 0,0 0 0,0 1 0,0 0 0,15 8 0,-24-11 0,0 0 0,-1-1 0,1 1 0,0 0 0,0 0 0,0 0 0,0 0 0,0 0 0,0 0 0,0 0 0,-1 0 0,1 0 0,0 0 0,0 0 0,0 0 0,0 0 0,0 0 0,0 0 0,0 0 0,0 0 0,-1 0 0,1 0 0,0 0 0,0 0 0,0 0 0,0 0 0,0 0 0,0 1 0,0-1 0,0 0 0,-1 0 0,1 0 0,0 0 0,0 0 0,0 0 0,0 0 0,0 0 0,0 0 0,0 0 0,0 1 0,0-1 0,0 0 0,0 0 0,0 0 0,0 0 0,0 0 0,0 0 0,0 0 0,0 0 0,0 1 0,0-1 0,0 0 0,0 0 0,0 0 0,0 0 0,0 0 0,0 0 0,0 0 0,0 1 0,0-1 0,0 0 0,0 0 0,0 0 0,0 0 0,0 0 0,0 0 0,0 0 0,0 0 0,0 1 0,-18 1 0,-19 0 0,-35 0 0,47 0 0,-1-1 0,0-2 0,-42-5 0,47-2-80,34 2 280,33 1-1685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25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89 24575,'-26'1'0,"11"0"0,-1-1 0,0-1 0,1 0 0,-1-1 0,1-1 0,-21-5 0,-9-6 0,31 10 0,0 0 0,0-1 0,1-1 0,0 0 0,-15-9 0,-9-6-1365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31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24575,'14'3'0,"0"0"0,0 1 0,0 1 0,0 0 0,0 1 0,21 13 0,7 4 0,-12-8 0,-2 1 0,1 1 0,-2 2 0,26 22 0,-43-33 0,0-1 0,0 0 0,1-1 0,0 0 0,17 7 0,32 18 0,-2 0 0,-46-26 0,0 1 0,-1 1 0,1-1 0,-1 2 0,16 14 0,37 34 0,-41-38 0,40 43 0,-47-42-114,-11-12 18,-1 0 0,1-1-1,1 0 1,-1 0 0,1 0 0,0-1-1,0 0 1,1 0 0,0 0 0,0-1-1,0 0 1,11 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36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261 401 24575,'-2'-8'0,"0"0"0,-1 0 0,0 0 0,0 0 0,-5-8 0,2 3 0,-14-25 0,-11-31 0,-41-114 0,61 148 0,11 34 0,0 1 0,0 0 0,0 0 0,0 0 0,0-1 0,0 1 0,0 0 0,0 0 0,0 0 0,0-1 0,0 1 0,0 0 0,0 0 0,0 0 0,0-1 0,0 1 0,0 0 0,1 0 0,-1 0 0,0-1 0,0 1 0,0 0 0,0 0 0,0 0 0,1 0 0,-1 0 0,0-1 0,0 1 0,0 0 0,1 0 0,-1 0 0,0 0 0,0 0 0,0 0 0,1 0 0,-1 0 0,0 0 0,0 0 0,0 0 0,1 0 0,-1 0 0,0 0 0,1 0 0,19 11 0,-4 4 0,0 1 0,-1 0 0,21 31 0,-30-40 0,0 1 0,0 1 0,-1 0 0,0 0 0,7 19 0,-10-23 0,-1-1 0,1 1 0,-1 0 0,0-1 0,-1 1 0,1 0 0,-1 0 0,0-1 0,0 1 0,0 0 0,-1 0 0,1 0 0,-3 4 0,3-8 0,-1 0 0,0 0 0,0 0 0,0 0 0,0 0 0,0 0 0,0-1 0,0 1 0,0 0 0,0-1 0,0 1 0,0-1 0,0 1 0,0-1 0,-1 1 0,1-1 0,0 0 0,0 0 0,-1 0 0,1 1 0,0-1 0,0 0 0,-1-1 0,1 1 0,0 0 0,0 0 0,-1 0 0,1-1 0,0 1 0,0-1 0,0 1 0,0-1 0,-2 0 0,-39-19 0,10-2-117,11 9-91,1-1 0,1-1 0,0 0 0,1-1 0,-25-30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40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24575,'1'1'0,"1"-1"0,0 1 0,-1-1 0,1 1 0,-1 0 0,1 0 0,-1-1 0,1 1 0,-1 0 0,1 1 0,-1-1 0,0 0 0,0 0 0,0 0 0,0 1 0,0-1 0,0 0 0,0 1 0,0-1 0,1 4 0,10 32 0,-12-30-102,0-4 42,0 0-1,0 0 1,0 0 0,0 0 0,0 0 0,0 0 0,1 0 0,0 0 0,-1 0-1,1 0 1,0 0 0,1 0 0,-1 0 0,0-1 0,1 1 0,0 0-1,-1-1 1,1 1 0,0-1 0,3 3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0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507 318 24575,'-77'-85'0,"76"84"0,-1 0 0,0-1 0,0 1 0,1 0 0,-1 0 0,0 0 0,0 0 0,0 0 0,0 1 0,-1-1 0,1 1 0,0-1 0,0 1 0,0 0 0,0 0 0,-4 0 0,3 0 0,1 0 0,0 0 0,-1 0 0,1 0 0,0-1 0,-1 1 0,1-1 0,0 1 0,0-1 0,-1 0 0,1 0 0,0 0 0,0 0 0,0 0 0,0-1 0,0 1 0,0 0 0,-1-3 0,-11-13 0,-13-13 0,-12-4 0,32 27 0,0 0 0,-1 0 0,0 0 0,0 1 0,-1 0 0,-17-8 0,-93-23 0,42 4-1365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10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24575,'154'0'-1365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59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24575,'2'2'0,"0"-1"0,0 0 0,0 0 0,0 0 0,0 0 0,1 0 0,-1 0 0,0-1 0,1 1 0,-1-1 0,0 1 0,1-1 0,-1 0 0,1 0 0,-1 0 0,0 0 0,1 0 0,-1-1 0,4 0 0,-4 0 0,0 1 0,0-1 0,1 1 0,-1-1 0,0 1 0,1 0 0,-1 0 0,0 0 0,1 0 0,-1 1 0,0-1 0,0 1 0,1-1 0,-1 1 0,0 0 0,0 0 0,0 0 0,0 0 0,0 0 0,0 0 0,0 1 0,0-1 0,3 4 0,2 6 0,-1 0 0,0 0 0,-1 1 0,-1 0 0,7 21 0,-9-22 0,1-1 0,0 0 0,1 0 0,0 0 0,1-1 0,0 1 0,0-1 0,12 14 0,35 36 0,-34-37 0,1 0 0,1-1 0,1 0 0,1-2 0,28 19 0,-19-18 0,-1 0 0,-1 2 0,29 28 0,-49-39 0,0 0 0,-1 0 0,0 1 0,0 0 0,9 23 0,-10-21 0,1 1 0,0-1 0,17 22 0,-17-20 0,-17-11 0,7-6 0,1 1 0,-1 0 0,1-1 0,0 1 0,-1 0 0,1-1 0,-1 0 0,1 1 0,0-1 0,0 0 0,-1 0 0,1 0 0,0 1 0,0-1 0,0 0 0,0-1 0,0 1 0,0 0 0,0 0 0,0 0 0,1 0 0,-2-3 0,-5-30 0,8 32 0,-1 1 0,0-1 0,0 0 0,0 0 0,-1 0 0,1 0 0,0 1 0,-1-1 0,1 0 0,-1 0 0,0 0 0,1 1 0,-1-1 0,0 1 0,0-1 0,0 0 0,0 1 0,0 0 0,-1-1 0,1 1 0,0 0 0,-1-1 0,1 1 0,-1 0 0,1 0 0,-1 0 0,0 0 0,1 0 0,-1 1 0,0-1 0,1 1 0,-5-2 0,2 1 0,-1 0 0,1-1 0,0 1 0,-1-1 0,1 0 0,0-1 0,0 1 0,0-1 0,1 1 0,-1-1 0,1 0 0,-1-1 0,1 1 0,0 0 0,0-1 0,1 0 0,-1 0 0,1 0 0,-1 0 0,1 0 0,1 0 0,-1 0 0,0-1 0,1 1 0,0-1 0,0 1 0,1-1 0,-1 0 0,1-5 0,-2 6 0,1-1 0,-1 1 0,1 0 0,-1 0 0,0 0 0,-1 0 0,1 1 0,-1-1 0,0 1 0,1-1 0,-2 1 0,1 0 0,0 0 0,0 0 0,-1 1 0,0-1 0,-5-2 0,-28-27 0,1-14-1365,30 37-5461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17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0 24575,'-1'0'0,"-3"0"0,-1 0 0,-2 0 0,0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20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97 24575,'-5'0'0,"0"-1"0,0 0 0,0-1 0,0 1 0,0-1 0,0 0 0,0 0 0,1 0 0,-9-6 0,-42-32 0,40 28 0,-19-11-1365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31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24575,'8'-1'0,"0"1"0,0 1 0,-1 0 0,1 0 0,0 0 0,0 1 0,7 2 0,-10-1 0,-1-1 0,0 1 0,1 0 0,-1-1 0,0 2 0,-1-1 0,1 0 0,0 1 0,-1 0 0,0 0 0,0 0 0,3 5 0,6 5 0,1 1 0,0-2 0,1 0 0,1 0 0,0-2 0,24 15 0,5 5 0,19 27 0,-36-31 0,6-5-1365,-25-19-5461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46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87 24575,'-15'-12'0,"-12"-11"0,27 23 0,0-1 0,0 1 0,0 0 0,0-1 0,0 1 0,0 0 0,0 0 0,-1-1 0,1 1 0,0-1 0,0 1 0,0 0 0,0-1 0,1 1 0,-1 0 0,0 0 0,0-1 0,0 1 0,0 0 0,0-1 0,0 1 0,0 0 0,1-1 0,-1 1 0,0 0 0,0 0 0,0-1 0,1 1 0,-1 0 0,0 0 0,0-1 0,1 1 0,23-8 0,31 8 0,-50 1 0,-7-1 0,-29-1 0,31 1 0,0 0 0,-1 0 0,1 1 0,-1-1 0,1 0 0,-1 0 0,1 0 0,-1 0 0,1 0 0,-1 0 0,1 0 0,-1 0 0,1-1 0,0 1 0,-1 0 0,1 0 0,-1 0 0,1 0 0,-1-1 0,1 1 0,0 0 0,-1 0 0,1-1 0,-1 1 0,1 0 0,0-1 0,-1 1 0,1 0 0,0-1 0,0 1 0,-1 0 0,1-1 0,0 1 0,-1-1 0,14-10 0,28-5 0,-83 15 0,26 2 0,55-1 0,149 0 0,-268 20 0,2-10 0,59-6 0,-1-1 0,-32 0 0,98-3 0,-41 0 0,-33 0 0,15 0 0,10 1 0,-1-1 0,1 1 0,-1-1 0,1 0 0,-1 0 0,1-1 0,-1 1 0,1-1 0,-1 0 0,-3-1 0,52-16 0,-30 12-109,-20 4 264,-31 3-398,22 0-925,6-1-5658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1:54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178 229 24575,'0'-2'0,"-1"0"0,1 0 0,-1 0 0,0 0 0,0 0 0,0 0 0,0 0 0,0 0 0,0 1 0,0-1 0,-1 0 0,1 1 0,0-1 0,-1 1 0,0-1 0,-2-1 0,-35-25 0,18 14 0,11 6 0,2 0 0,-1-1 0,1 1 0,0-2 0,1 1 0,0-1 0,0 0 0,1-1 0,0 1 0,1-1 0,1 0 0,-5-16 0,8 27 0,1-1 0,0 1 0,0 0 0,0-1 0,0 1 0,-1 0 0,1 0 0,0-1 0,0 1 0,0 0 0,0-1 0,0 1 0,0 0 0,0-1 0,0 1 0,0 0 0,0-1 0,0 1 0,0 0 0,0-1 0,0 1 0,0 0 0,0-1 0,1 1 0,-1 0 0,0-1 0,0 1 0,0 0 0,0-1 0,1 1 0,-1 0 0,0 0 0,0-1 0,1 1 0,-1 0 0,0 0 0,0 0 0,1-1 0,-1 1 0,0 0 0,1 0 0,-1 0 0,0 0 0,0 0 0,1 0 0,0-1 0,17 11 0,15 22 0,-17-12 0,-7-8 0,-1-1 0,1 0 0,1-1 0,0 0 0,0 0 0,1-1 0,0-1 0,20 11 0,-26-15-136,0-1-1,0 0 1,-1 1-1,1 0 1,-1 0-1,0 1 1,0-1-1,0 1 0,3 5 1,-1-2-6690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42:04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21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83 24575,'0'0'0,"0"0"0,0 0 0,0 0 0,0 0 0,0 0 0,-1 0 0,1 0 0,0-1 0,0 1 0,0 0 0,0 0 0,0 0 0,0 0 0,0 0 0,0 0 0,0-1 0,0 1 0,0 0 0,1 0 0,-1 0 0,0 0 0,0 0 0,0 0 0,0-1 0,0 1 0,0 0 0,0 0 0,0 0 0,0 0 0,0 0 0,0 0 0,0 0 0,1 0 0,-1-1 0,0 1 0,0 0 0,0 0 0,0 0 0,0 0 0,0 0 0,0 0 0,1 0 0,-1 0 0,0 0 0,0 0 0,0 0 0,0 0 0,0 0 0,0 0 0,1 0 0,-1 0 0,0 0 0,0 0 0,0 0 0,0 0 0,0 0 0,0 0 0,1 0 0,-1 0 0,9 9 0,5 12 0,13 60 0,-27-81 0,0 0 0,0 1 0,1-1 0,-1 0 0,0 0 0,0 1 0,0-1 0,0 0 0,0 0 0,1 1 0,-1-1 0,0 0 0,0 0 0,0 1 0,0-1 0,0 0 0,0 0 0,0 1 0,0-1 0,0 0 0,0 1 0,0-1 0,0 0 0,0 0 0,0 1 0,0-1 0,0 0 0,-1 0 0,1 1 0,0-1 0,0 0 0,0 0 0,0 1 0,0-1 0,-1 0 0,1 0 0,0 0 0,0 1 0,0-1 0,-1 0 0,1 0 0,0 0 0,0 0 0,-1 1 0,1-1 0,-16-5 0,-16-15 0,26 11 0,1 0 0,0 0 0,0 0 0,1 0 0,0-1 0,1 0 0,0 0 0,0 0 0,-1-11 0,-16-48 0,27 93 0,-6-17 0,1 0 0,0 0 0,0 0 0,1 0 0,5 9 0,1-1 0,0 0 0,-1 1 0,-1 0 0,0 0 0,-1 1 0,-1 0 0,-1 0 0,0 0 0,-1 0 0,-1 1 0,-1-1 0,0 22 0,-2-25 0,1 0 0,1-1 0,0 1 0,0 0 0,2-1 0,0 1 0,0-1 0,7 15 0,-4-6-13,0 1-1,-2 0 1,0 0-1,-2 1 1,0-1-1,-2 0 0,-3 40 1,1 7-1244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23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40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314 716 24575,'-1'0'0,"-1"0"0,1-1 0,0 1 0,-1 0 0,1-1 0,0 1 0,-1-1 0,1 0 0,0 1 0,0-1 0,-1 0 0,1 0 0,0 1 0,0-1 0,0 0 0,0 0 0,0 0 0,0 0 0,0-1 0,1 1 0,-1 0 0,0 0 0,1 0 0,-1-1 0,0 1 0,1 0 0,0-1 0,-1-1 0,-8-50 0,5 24 0,-25-97 0,-27-103 0,38 167 0,13 52 0,2-1 0,0 1 0,0-1 0,1 1 0,0-1 0,-1-20 0,0-29 0,1 55 0,1 38 0,3 35 0,0-23 0,-6 63 0,-25-168 0,-22-75 0,45 230 0,3-72 0,-5-34 0,-5-39 0,-14-72 0,22 97 0,12 41 0,0 11 0,-2-1 0,0 1 0,1 52 0,-4-68 0,1-1 0,-1 1 0,2-1 0,0 1 0,7 12 0,0 3 0,-9-21 0,5 11 0,0 1 0,-1 0 0,-1 0 0,0 0 0,-2 0 0,0 1 0,1 34 0,-5-27-58,3 42-1249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42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47 246 24575,'1'-49'0,"-2"-52"0,0 93 0,0 0 0,0 0 0,-1 0 0,-1 0 0,1 0 0,-1 0 0,0 1 0,-1-1 0,-8-12 0,12 20 0,0 0 0,0 0 0,0-1 0,0 1 0,0 0 0,0 0 0,0-1 0,0 1 0,-1 0 0,1 0 0,0 0 0,0-1 0,0 1 0,0 0 0,0 0 0,-1 0 0,1 0 0,0-1 0,0 1 0,0 0 0,-1 0 0,1 0 0,0 0 0,0 0 0,0 0 0,-1 0 0,1-1 0,0 1 0,0 0 0,-1 0 0,1 0 0,0 0 0,0 0 0,-1 0 0,1 0 0,0 0 0,0 0 0,-1 0 0,1 1 0,0-1 0,0 0 0,-1 0 0,1 0 0,0 0 0,0 0 0,0 0 0,-1 0 0,1 0 0,0 1 0,0-1 0,-5 18 0,4 30 0,1-43 0,6 124-1365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47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36 24575,'-10'-12'0,"3"16"0,2 30 0,6-11 0,0-64 0,-1 46 0,0-2 0,0-20 0,0-10-1365,0 19-5461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48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49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51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58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1061 332 24575,'-3'1'0,"0"1"0,-1-1 0,1 0 0,-1 0 0,1-1 0,-1 1 0,0-1 0,1 1 0,-1-1 0,0 0 0,-6-1 0,7 1 0,-20-2 0,1-2 0,-1 0 0,1-1 0,0-1 0,1-1 0,-1-1 0,-21-12 0,-67-21 0,17 5 0,44 16 0,48 19 0,-1 0 0,0 1 0,0-1 0,0 0 0,1 0 0,-1 0 0,0 0 0,1 0 0,-1 0 0,1-1 0,0 1 0,-1-1 0,1 1 0,-2-3 0,3 4 0,0-1 0,-1 0 0,1 0 0,0 1 0,0-1 0,0 0 0,0 0 0,0 0 0,0 1 0,0-1 0,0 0 0,0 0 0,0 0 0,0 1 0,0-1 0,0 0 0,0 0 0,1 1 0,-1-1 0,0 0 0,1 0 0,-1 1 0,1-2 0,1 0 0,0 0 0,0 0 0,0 0 0,1 0 0,-1 1 0,0-1 0,1 1 0,-1-1 0,1 1 0,-1 0 0,1 0 0,0 0 0,-1 0 0,1 1 0,0-1 0,0 1 0,4-1 0,84 2 0,-54-1 0,-31 1 0,-11-1 0,-88 1 0,-98-2 0,149-9 0,35 7 0,1 1 0,-1 1 0,0-1 0,1 1 0,-14-1 0,-5 2 0,-1-1 0,1-2 0,0 0 0,0-2 0,0 0 0,0-2 0,-33-14 0,63 18 0,18 1 0,26 0 0,85 0 0,47 3 0,-305-10 0,56 6 0,-19-19 0,46 15-341,-1 1 0,1 3-1,-49 1 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3:53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08.4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24575,'2'11'0,"-1"1"0,2 0 0,-1-1 0,2 0 0,-1 0 0,2 0 0,-1 0 0,1 0 0,9 12 0,-7-12 0,-1-1 0,-1 1 0,0 0 0,0 0 0,-1 1 0,-1 0 0,0-1 0,3 25 0,-2-12 0,0 0 0,2 0 0,1 0 0,0-1 0,2 0 0,20 37 0,-20-41 0,13 18 0,-19-32 0,1 0 0,-1 1 0,0-1 0,0 0 0,0 1 0,-1 0 0,0 0 0,0 0 0,-1 0 0,2 9 0,7 30 0,-8-37 0,0 1 0,0-1 0,-1 1 0,1 15 0,0-8 0,0 0 0,1-1 0,1 1 0,1-1 0,0 1 0,0-1 0,10 17 0,14 39 0,-26-56 0,-2-11 0,-1 0 0,1 1 0,0-1 0,0 0 0,1 0 0,-1 0 0,1 0 0,0 0 0,5 6 0,-5-57 0,-4 18 0,-1 1 0,-12-47 0,10 50 0,5-26 0,1 45 0,0 1 0,-1-1 0,0 0 0,0 0 0,0 0 0,-1 0 0,1 0 0,-1 1 0,-2-7 0,3 12 0,0 0 0,0-1 0,0 1 0,-1 0 0,1-1 0,0 1 0,0 0 0,0 0 0,0-1 0,0 1 0,0 0 0,0 0 0,0-1 0,0 1 0,-1 0 0,1 0 0,0-1 0,0 1 0,0 0 0,-1 0 0,1 0 0,0 0 0,0-1 0,0 1 0,-1 0 0,1 0 0,0 0 0,0 0 0,-1 0 0,1-1 0,0 1 0,0 0 0,-1 0 0,1 0 0,0 0 0,-1 0 0,1 0 0,0 0 0,0 0 0,-1 0 0,1 0 0,0 0 0,0 0 0,-1 1 0,-5 13 0,1 19 0,4 127 0,3 117 0,-1-271 0,-1 0 0,1 0 0,1 0 0,-1-1 0,1 1 0,0 0 0,0-1 0,0 0 0,7 10 0,-8-22 0,1 0 0,-1 0 0,0 0 0,-1 0 0,0-8 0,-2-31 0,0 27 0,1 1 0,1-1 0,1 0 0,4-21 0,-5 40 0,0 0 0,0 0 0,0 0 0,0 1 0,0-1 0,0 0 0,0 0 0,0 0 0,0 0 0,0 0 0,1 0 0,-1 0 0,0 0 0,0 0 0,0 0 0,0 0 0,0 0 0,0 0 0,0 0 0,0 0 0,0 0 0,0 0 0,1 0 0,-1 0 0,0 0 0,0 0 0,0 0 0,0 0 0,0 0 0,0 0 0,0 0 0,0 0 0,0 0 0,0 0 0,0 0 0,1 0 0,-1 0 0,0-1 0,0 1 0,0 0 0,0 0 0,0 0 0,0 0 0,0 0 0,0 0 0,0 0 0,0 0 0,0 0 0,0 0 0,0 0 0,0 0 0,0-1 0,0 1 0,0 0 0,0 0 0,0 0 0,0 0 0,0 0 0,4 13 0,1 16 0,-4-4 0,2 0 0,4 26 0,0-13 0,-7 10 0,-1-39 0,1-1 0,0 0 0,0 0 0,1 0 0,2 12 0,-3-19 0,1 0 0,0 0 0,-1 0 0,1 0 0,-1 0 0,1 0 0,0 0 0,0-1 0,0 1 0,-1 0 0,1 0 0,0-1 0,0 1 0,0-1 0,0 1 0,0-1 0,0 1 0,0-1 0,0 0 0,0 1 0,1-1 0,-1 0 0,0 0 0,0 0 0,0 0 0,0 0 0,0 0 0,0 0 0,2 0 0,-2 0 0,0-1 0,1 1 0,-1 0 0,0 0 0,1 0 0,-1 0 0,0 1 0,1-1 0,-1 0 0,0 1 0,1-1 0,-1 0 0,0 1 0,0 0 0,0-1 0,1 1 0,-1 0 0,0-1 0,0 1 0,0 0 0,0 0 0,0 0 0,0 0 0,0 0 0,-1 0 0,1 0 0,0 0 0,-1 1 0,2 1 0,-1 2 14,0 0-1,-1-1 0,0 2 0,1-1 1,-2 0-1,0 7 0,1-8-134,-1-1-1,1 1 1,0 0-1,0 0 1,0 0-1,0 0 1,1-1-1,-1 1 0,1 0 1,0-1-1,2 5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10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24575,'-1'95'0,"2"97"0,6-116-1365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13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24575,'13'36'0,"-11"-4"0,7 58 0,-6-31-1365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23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1117 1246 24575,'4'29'0,"1"-1"0,1 0 0,2 0 0,0-1 0,17 35 0,-8-18 0,40 161 0,-49-184 0,-9-31 0,-10-43 0,9 43 0,-46-171 0,37 144 0,-2 1 0,-26-54 0,21 60 0,-5-13 0,17 31 0,1-1 0,-2 1 0,1 1 0,-11-14 0,-11-20 0,9 13 0,-36-46 0,1 0 0,18 26 0,20 30 0,-22-41 0,60 100 0,19 32 0,-32-51 0,0-1 0,1 0 0,16 19 0,18 29 0,-12-5 0,32 85 0,-3 11 0,-52-130 0,62 185 0,-54-162 0,-12-37 0,0 1 0,-1-1 0,-1 1 0,0 0 0,3 21 0,-8-35 0,0 0 0,0 0 0,1 0 0,-1 0 0,1 0 0,-1 0 0,1 0 0,-1 0 0,1-1 0,0 1 0,-1-1 0,1 1 0,0-1 0,0 1 0,0-1 0,0 0 0,1 1 0,-2-4 0,0-18 0,0-1 0,2-25 0,1 29 0,-1-1 0,-1 0 0,-5-26 0,2 24 0,2 9 0,-1 1 0,0-1 0,-1 1 0,-1 0 0,0 0 0,-13-23 0,10 20 0,1 1 0,-10-29 0,-8-15 0,3 10 0,-20-32 0,-107-176 0,134 212 0,13 37 0,0 1 0,0-1 0,-1 1 0,-6-14 0,-15-13 0,-1 1 0,-2 1 0,-43-40 0,23 24 0,27 29 0,-2 0 0,-40-26 0,38 29 0,0-2 0,-28-26 0,24 18 0,-34-24 0,32 27 0,-32-32 0,-148-140 0,163 153 0,41 36 0,-12-12 0,23 15 0,14 5 0,-10 1 0,-1 0 0,1 0 0,-1 0 0,0 1 0,0 1 0,-1-1 0,1 1 0,-1 1 0,11 9 0,57 64 0,-47-47 0,-7-6 0,-1 0 0,25 45 0,2 2 0,-21-35 0,2-1 0,1-1 0,2-2 0,1-1 0,69 53 0,-90-77 0,0 1 0,-1 0 0,0 1 0,-1-1 0,0 2 0,10 16 0,14 18 0,30 39 0,97 172 0,-137-216 0,-6-12 0,0 2 0,-3 0 0,17 47 0,-27-62 0,-1-7 0,0 0 0,-1 0 0,0 1 0,0-1 0,-1 1 0,-1 9 0,1-11 0,0-1 0,1 0 0,0 1 0,0-1 0,0 0 0,1 0 0,0 0 0,5 9 0,13 35 0,-19-45 0,-1-1 0,1 0 0,1 1 0,-1-1 0,1 0 0,0 0 0,0 0 0,0 0 0,1-1 0,-1 1 0,7 5 0,10 12 0,14 30-1365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24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24575,'1'25'30,"2"1"-1,0-1 1,9 30-1,-5-31-400,-2 1 0,-2 0 1,2 35-1,-5-52-6455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26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24575,'1'5'0,"-1"0"0,1 0 0,0 1 0,0-2 0,0 1 0,1 0 0,0 0 0,0 0 0,0-1 0,0 1 0,1-1 0,0 1 0,3 4 0,54 51 0,-50-51 0,0 0 0,0 0 0,-1 1 0,0 1 0,-1-1 0,10 17 0,-12-14 0,-1 1 0,-1 0 0,5 28 0,-7-30 0,1 1 0,0-1 0,1 0 0,0 0 0,11 20 0,-13-27-105,0 0 1,-1 0-1,1 0 0,-1 0 0,0 0 0,0 0 0,0 0 1,-1 1-1,0-1 0,0 0 0,-1 6 0,1-10-2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20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11 24575,'-3'-2'0,"1"1"0,-1 0 0,0-1 0,1 1 0,-1 0 0,0 1 0,0-1 0,0 0 0,1 1 0,-1 0 0,0 0 0,0-1 0,0 2 0,0-1 0,0 0 0,-3 1 0,-1 0 0,0 0 0,0 1 0,1-1 0,-1 2 0,-10 3 0,8-2 19,1 0 0,-1-1 0,0 0 0,-13 2 0,-9 4-1479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1:21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4 24575,'-1'0'0,"-2"0"0,-1 0 0,-2 0 0,-2 0 0,0 0 0,0 0 0,1-1 0,0-2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29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1141 636 24575,'-14'-2'0,"0"0"0,0-1 0,0 0 0,1-2 0,-1 1 0,1-1 0,0-1 0,-19-12 0,-42-16 0,-8-4 0,32 13 0,50 25 0,1 0 0,-1 0 0,0 0 0,0 0 0,0 0 0,0 0 0,0 0 0,0 0 0,0 0 0,0 0 0,1 0 0,-1 0 0,0 0 0,0 0 0,0 0 0,0 0 0,0 0 0,0 0 0,0 0 0,0 0 0,0 0 0,1 0 0,-1 0 0,0 0 0,0-1 0,0 1 0,0 0 0,0 0 0,0 0 0,0 0 0,0 0 0,0 0 0,0 0 0,0 0 0,0 0 0,0 0 0,0-1 0,0 1 0,0 0 0,0 0 0,0 0 0,0 0 0,0 0 0,0 0 0,0 0 0,0 0 0,0-1 0,0 1 0,0 0 0,0 0 0,0 0 0,0 0 0,0 0 0,0 0 0,0 0 0,0-1 0,20 0 0,26 5 0,48 41 0,-152-56 0,33 3 0,0-2 0,1 0 0,0-2 0,1 0 0,1-1 0,0-2 0,-32-27 0,18 10 0,18 16 0,0 0 0,-25-32 0,43 48 0,0 0 0,-1-1 0,1 1 0,0 0 0,0 0 0,0-1 0,-1 1 0,1 0 0,0-1 0,0 1 0,0 0 0,0-1 0,-1 1 0,1 0 0,0-1 0,0 1 0,0-1 0,0 1 0,0 0 0,0-1 0,0 1 0,0 0 0,0-1 0,0 1 0,0 0 0,0-1 0,1 1 0,-1-1 0,0 1 0,0 0 0,0-1 0,0 1 0,0 0 0,1 0 0,-1-1 0,0 1 0,0 0 0,1-1 0,18-5 0,35 6 0,-43 1 0,13 1 0,1 1 0,-1 1 0,0 1 0,-1 1 0,1 1 0,41 19 0,-48-14 0,-29-7 0,-32-9 0,25-3 0,1-1 0,-1-1 0,-24-17 0,-31-14 0,65 36 0,-4-1 0,1-1 0,0 0 0,0 0 0,-13-11 0,25 17 0,0-1 0,0 1 0,0 0 0,0-1 0,0 1 0,0-1 0,1 1 0,-1-1 0,0 1 0,0 0 0,0-1 0,1 1 0,-1-1 0,0 1 0,1 0 0,-1-1 0,0 1 0,1 0 0,-1 0 0,0-1 0,1 1 0,-1 0 0,1 0 0,-1-1 0,0 1 0,1 0 0,-1 0 0,1 0 0,-1 0 0,1 0 0,-1 0 0,1 0 0,-1-1 0,1 1 0,-1 1 0,0-1 0,1 0 0,-1 0 0,1 0 0,-1 0 0,1 0 0,24-3 0,58 3 0,-49 0 0,-30 0 0,-11 0 0,-46 0 0,49 0 0,7 0 0,28 0 0,-81 0 0,36 0 0,16 0 0,-16 1 0,-45-3 0,55 2 0,1-1 0,0 1 0,0 0 0,0-1 0,0 0 0,0 0 0,0 0 0,1 0 0,-1 0 0,0-1 0,0 1 0,1-1 0,-1 0 0,1 0 0,-3-2 0,5 4 0,-1-1 0,1 1 0,0 0 0,0 0 0,0 0 0,0 0 0,0 0 0,0-1 0,0 1 0,0 0 0,-1 0 0,1 0 0,0-1 0,0 1 0,0 0 0,0 0 0,0 0 0,0-1 0,0 1 0,0 0 0,0 0 0,0 0 0,0-1 0,0 1 0,0 0 0,1 0 0,-1 0 0,0-1 0,0 1 0,0 0 0,0 0 0,0 0 0,0 0 0,0-1 0,0 1 0,1 0 0,-1 0 0,0 0 0,0 0 0,0 0 0,0 0 0,1-1 0,-1 1 0,0 0 0,0 0 0,0 0 0,15-3 0,19 2 0,-32 1 0,17 0 0,36 2 0,-44-2 0,-26-2 0,-6-2 0,0 0 0,0-2 0,0 0 0,1-2 0,0 0 0,0-1 0,-30-20 0,-4 0 0,36 23 0,1 0 0,-1 1 0,0 1 0,0 1 0,-1 0 0,1 1 0,-36 2 0,-31-5 0,54 2-85,20 2-97,0 0-1,0 0 0,0-1 0,1-1 0,-1 0 0,-12-5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15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447 101 24575,'-158'-13'0,"280"13"0,-109 0 0,-16 0 0,-29 0 0,-63-2 0,86 1 0,0 0 0,0-1 0,0 0 0,1 0 0,-1-1 0,1 0 0,-1-1 0,-8-5 0,24 7 0,-1 0 0,0 0 0,1 0 0,0 1 0,8-1 0,30-5 0,-29 2 0,-21 4 0,-266-6 0,327 9 0,-33 0 0,-1-1 0,1-1 0,-1-1 0,24-4 0,-46 5 0,-1 0 0,1-1 0,0 1 0,-1 0 0,1 0 0,0-1 0,0 1 0,-1 0 0,1 0 0,0-1 0,0 1 0,0 0 0,-1 0 0,1-1 0,0 1 0,0 0 0,0-1 0,0 1 0,0 0 0,-1-1 0,1 1 0,0 0 0,0-1 0,0 1 0,0-1 0,0 1 0,0 0 0,0-1 0,0 1 0,1 0 0,-1-1 0,0 1 0,0 0 0,0-1 0,0 1 0,0 0 0,0-1 0,1 1 0,-1 0 0,0 0 0,0-1 0,1 1 0,-1 0 0,0 0 0,0-1 0,1 1 0,-1 0 0,0 0 0,0 0 0,1-1 0,-1 1 0,0 0 0,1 0 0,-1 0 0,0 0 0,1 0 0,-1 0 0,1 0 0,-1 0 0,0-1 0,1 2 0,-30-12 0,-107 11 84,66 1-1533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31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61 24575,'-11'-1'0,"0"-1"0,1 0 0,0-1 0,-1 0 0,1 0 0,0-1 0,1 0 0,-1-1 0,1 0 0,0-1 0,-13-9 0,22 14 0,1 1 0,-1-1 0,1 1 0,-1-1 0,1 1 0,-1-1 0,1 1 0,-1 0 0,1-1 0,-1 1 0,1 0 0,-1-1 0,1 1 0,0 0 0,-1 0 0,1 0 0,0-1 0,-1 1 0,1 0 0,-1 0 0,1 0 0,0 0 0,-1 0 0,1 0 0,0 0 0,-1 0 0,1 1 0,1-1 0,25-1 0,43 1-1365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33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54 24575,'-1'-2'0,"0"0"0,-1-1 0,1 1 0,-1 0 0,0 0 0,0 0 0,0 0 0,0 1 0,0-1 0,0 0 0,0 1 0,-1 0 0,1-1 0,0 1 0,-1 0 0,1 0 0,-1 0 0,1 1 0,-5-2 0,-59-1 0,57 3 0,0 0 0,-1 0 0,1-1 0,-15-2 0,9-2 0,-6-2 0,44 5 0,22 2-1365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37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2120 1106 24575,'-6'-3'0,"0"1"0,0-1 0,0 0 0,1-1 0,0 1 0,-1-1 0,1 0 0,0-1 0,1 1 0,-8-9 0,5 5 0,-143-143 0,77 82 0,34 30 0,-78-60 0,2 4 0,13 10 0,64 54 0,-39-42 0,-30-24 0,56 53 0,41 34 0,0 0 0,-1 1 0,-1 0 0,1 1 0,-1 0 0,-1 1 0,1 0 0,-21-7 0,-123-54 0,117 54 0,29 9 0,0 1 0,0 1 0,-1 0 0,1 0 0,-1 1 0,0 1 0,-14-1 0,-12 0 0,-1-1 0,-37-9 0,38 6 0,-74-4 0,62 10 0,0-2 0,-1-2 0,-57-12 0,66 7-341,0 3 0,0 1-1,-43 1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40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24575,'3'-1'0,"0"-1"0,0 1 0,0 0 0,0 0 0,0 0 0,0 1 0,0-1 0,1 1 0,-1 0 0,0 0 0,0 0 0,1 0 0,4 1 0,0-1 0,189-13 0,-197 13 0,0 0 0,0 0 0,0 0 0,0 0 0,0 0 0,0 0 0,0-1 0,0 1 0,0 0 0,-1 0 0,1 0 0,0 0 0,0 0 0,0 0 0,0 0 0,0 0 0,0-1 0,0 1 0,0 0 0,0 0 0,0 0 0,0 0 0,0 0 0,0 0 0,0-1 0,0 1 0,0 0 0,1 0 0,-1 0 0,0 0 0,0 0 0,0 0 0,0 0 0,0 0 0,0 0 0,0-1 0,0 1 0,0 0 0,0 0 0,0 0 0,0 0 0,1 0 0,-1 0 0,0 0 0,0 0 0,0 0 0,0 0 0,0 0 0,0 0 0,0 0 0,1 0 0,-1 0 0,0 0 0,0 0 0,0 0 0,0 0 0,0 0 0,0 0 0,0 0 0,1 0 0,-1 0 0,0 0 0,0 0 0,0 0 0,-14-7 0,-20-2 0,50 9-1365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41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14 24575,'-1'0'0,"-2"0"0,-1-1 0,-2-1 0,-2-1 0,1 0 0,-3 1 0,1 1 0,0 0 0,0 1 0,0-1 0,0 1 0,1 1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39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24575,'1'1'0,"0"0"0,0 0 0,-1-1 0,1 1 0,0-1 0,0 1 0,0-1 0,0 1 0,0-1 0,-1 1 0,1-1 0,0 0 0,0 0 0,0 1 0,0-1 0,0 0 0,0 0 0,0 0 0,0 0 0,0 0 0,2-1 0,29 2 0,-28-2 0,41 1-120,209 6-1125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40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42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24575,'633'0'-1365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44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24575,'67'8'0,"-40"-3"0,82 7 0,-86-7 0,0 2 0,41 17 0,-15-4 0,-23-12 0,1-1 0,29 4 0,20 4 0,-53-9 0,-4-1 0,1 0 0,-1 1 0,0 1 0,0 0 0,-1 2 0,28 17 0,-1 4 0,51 27 0,-59-39 0,-1 2 0,35 26 0,-63-39-227,0-1-1,0 1 1,-1 1-1,0 0 1,7 9-1,-9-9-6598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56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65 130 24575,'2'0'0,"51"5"0,-53-5 0,1 0 0,0 0 0,0 0 0,0 0 0,0 1 0,-1-1 0,1 0 0,0 0 0,0 1 0,-1-1 0,1 1 0,0-1 0,0 0 0,-1 1 0,1 0 0,0-1 0,-1 1 0,1-1 0,-1 1 0,1 0 0,-1-1 0,1 1 0,-1 0 0,0 0 0,1-1 0,-1 1 0,0 0 0,1 0 0,-1-1 0,0 1 0,0 0 0,0 0 0,0 0 0,0 0 0,0-1 0,0 1 0,0 0 0,0 0 0,0 0 0,0 0 0,0-1 0,-1 1 0,1 0 0,0 0 0,-1 0 0,1-1 0,0 1 0,-1 0 0,1-1 0,-1 1 0,1 0 0,-1-1 0,0 1 0,1-1 0,-1 1 0,1 0 0,-1-1 0,-1 1 0,1 0 0,0 0 0,0 0 0,0 0 0,0 0 0,0-1 0,0 1 0,0 0 0,0-1 0,-1 1 0,1 0 0,0-1 0,-1 1 0,1-1 0,0 0 0,-1 0 0,1 1 0,0-1 0,-1 0 0,1 0 0,-1 0 0,1 0 0,0-1 0,-1 1 0,1 0 0,0 0 0,-1-1 0,1 1 0,0-1 0,-1 1 0,1-1 0,0 0 0,0 1 0,0-1 0,-1 0 0,0-1 0,-1 0 0,1-1 0,-1 1 0,1 0 0,0-1 0,-1 1 0,1-1 0,0 0 0,1 1 0,-1-1 0,0 0 0,1 0 0,0 0 0,-2-5 0,2 2 0,0 0 0,0 0 0,0 0 0,-1 0 0,1 0 0,-1 0 0,-1 1 0,1-1 0,-1 1 0,0 0 0,0 0 0,-1 0 0,0 0 0,-7-7 0,10 11 0,0 1 0,1-1 0,-1 0 0,0 0 0,0 0 0,1 0 0,-1 1 0,0-1 0,1 0 0,-1 0 0,1 0 0,-1 0 0,1 0 0,0-1 0,-1 1 0,1 0 0,0 0 0,0 0 0,0 0 0,0 0 0,0 0 0,0 0 0,0-1 0,0 1 0,0 0 0,0 0 0,1 0 0,-1 0 0,0 0 0,1 0 0,-1 0 0,2-2 0,-1 2 0,-1 1 0,1-1 0,0 1 0,0-1 0,0 1 0,0-1 0,0 1 0,0 0 0,-1 0 0,1-1 0,0 1 0,0 0 0,0 0 0,0 0 0,0 0 0,0 0 0,0 0 0,0 0 0,0 0 0,0 0 0,0 1 0,0-1 0,0 0 0,0 1 0,0-1 0,0 1 0,0-1 0,-1 1 0,1-1 0,0 1 0,0-1 0,-1 1 0,1 0 0,0-1 0,0 1 0,0 1 0,1 1-136,0 0-1,0 0 1,0 0-1,0 1 1,0-1-1,-1 0 1,0 1-1,1 0 0,0 6 1,0-2-6690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19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24575,'173'0'-1365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4:59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102 196 24575,'-1'-2'0,"0"1"0,1-1 0,-1 0 0,0 0 0,0 1 0,0-1 0,0 0 0,0 1 0,0-1 0,0 1 0,-1-1 0,-1-1 0,-15-22 0,15-5 0,3 26 0,0 1 0,-1-1 0,1 0 0,-1 1 0,0-1 0,1 1 0,-2 0 0,1-1 0,0 1 0,-1 0 0,1 0 0,-1 0 0,0 0 0,0 0 0,0 0 0,-5-5 0,-33-49-1365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01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63 135 24575,'0'-1'0,"-1"-2"0,0-3 0,-2-1 0,-1-1 0,-1-1 0,0 1 0,0-2 0,-1 1 0,1-1 0,0 0 0,1 1 0,0 0 0,0 0 0,0 0 0,0 0 0,1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02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80 253 24575,'0'-7'0,"0"0"0,-1 0 0,0-1 0,0 1 0,0 0 0,-1 0 0,0 0 0,-1 0 0,1 1 0,-5-8 0,4 5 0,-1-1 0,2 1 0,-1-1 0,-1-10 0,3 11 0,-1 0 0,0-1 0,-1 1 0,0 0 0,-5-10 0,-11-17-1365,14 27-5461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04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10.0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617 1100 24575,'-14'-110'0,"13"103"0,0 0 0,-1 1 0,1-1 0,-2 0 0,1 1 0,0 0 0,-6-10 0,4 10 0,1-1 0,0 1 0,1-1 0,0 0 0,0 1 0,0-1 0,0-8 0,0 10 0,1 0 0,-1 0 0,0 0 0,0 0 0,0 1 0,-1-1 0,1 1 0,-1-1 0,0 1 0,-1 0 0,-4-5 0,0 0 0,-1 1 0,0-1 0,-19-12 0,17 14 0,-8-2 0,22 35 0,-1-17 0,1 1 0,0 0 0,0-1 0,1 0 0,1 0 0,0 0 0,0-1 0,0 1 0,1-1 0,0 0 0,1-1 0,0 1 0,0-2 0,0 1 0,1-1 0,10 7 0,-14-10 0,-1 0 0,1 0 0,-1 0 0,0 0 0,0 1 0,0 0 0,-1-1 0,1 1 0,-1 0 0,0 0 0,0 1 0,0-1 0,0 0 0,-1 1 0,0-1 0,0 1 0,0-1 0,0 1 0,-1-1 0,0 1 0,0 0 0,0-1 0,0 1 0,-1-1 0,-1 7 0,2-11 0,0 0 0,0 1 0,0-1 0,-1 1 0,1-1 0,0 0 0,0 1 0,0-1 0,-1 0 0,1 1 0,0-1 0,0 0 0,-1 1 0,1-1 0,0 0 0,-1 0 0,1 1 0,0-1 0,-1 0 0,1 0 0,-1 0 0,1 1 0,0-1 0,-1 0 0,1 0 0,-1 0 0,1 0 0,0 0 0,-1 0 0,1 0 0,-1 0 0,1 0 0,0 0 0,-1 0 0,1 0 0,-1 0 0,-16-12 0,-8-19 0,21 24 0,1 0 0,0 0 0,1-1 0,0 0 0,-2-9 0,4 12 0,0 1 0,-1 0 0,0 0 0,0 0 0,0-1 0,-1 1 0,1 0 0,-1 0 0,0 1 0,0-1 0,0 0 0,0 1 0,-1-1 0,0 1 0,0 0 0,0 0 0,0 0 0,0 0 0,-7-4 0,5 3 0,0 1 0,0-1 0,0 0 0,0-1 0,0 1 0,1-1 0,0 0 0,0 0 0,1 0 0,-7-11 0,3-1 0,1 1 0,-8-29 0,11 40 0,0-1 0,0 0 0,0 1 0,-1 0 0,0 0 0,0 0 0,0 0 0,-1 1 0,-7-7 0,-20-23 0,31 32 0,-22-30 0,2-1 0,-29-59 0,-2-58 0,6 51 0,-1 20 0,33 58 0,1 0 0,1-2 0,-12-29 0,18 34-1365,2 10-5461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12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24575,'21'24'0,"29"42"0,-33-41 0,39 43 0,25 36 0,-30-65 0,6 7 0,-28-17-682,39 52-1,-62-73-6143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14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115 125 24575,'-39'-50'0,"35"43"0,-1 0 0,0 0 0,0 0 0,-1 1 0,1 0 0,-1 0 0,-1 0 0,1 1 0,-1 0 0,-13-8 0,25 17 11,0 0 0,0 1 0,0-1 0,0 1 0,-1 0 0,0 0-1,0 0 1,0 0 0,-1 1 0,5 9 0,35 78-1496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17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24575,'4'3'0,"0"0"0,0 0 0,-1 0 0,1 0 0,-1 1 0,0-1 0,4 6 0,-1-2 0,3 3 0,0 0 0,0 1 0,11 17 0,-18-22 0,1-1 0,-1 1 0,0-1 0,0 1 0,-1 0 0,0 0 0,0 0 0,0 0 0,-1 0 0,0 9 0,0-12 0,1 1 0,-1-1 0,1 0 0,0 0 0,-1 0 0,1 1 0,1-1 0,-1 0 0,0 0 0,4 5 0,-3-5 0,0 0 0,0 0 0,-1 0 0,1 1 0,-1-1 0,0 0 0,0 1 0,0-1 0,-1 1 0,1 4 0,0 1 0,-1-1 0,2 0 0,-1 0 0,1 0 0,5 13 0,-4-12 0,0-1 0,-1 1 0,0 0 0,1 15 0,4 1-1365,-3-17-5461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5:19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141 216 24575,'-2'-5'0,"1"-1"0,-1 0 0,1 1 0,-2 0 0,1-1 0,0 1 0,-1 0 0,0 0 0,0 0 0,-1 1 0,-4-6 0,-20-34 0,25 35-96,1 3 21,0 0 1,0 0-1,0 0 0,0 0 1,-1 1-1,0-1 0,0 1 1,-1 0-1,1 0 0,-1 0 1,0 1-1,0-1 1,-1 1-1,0 0 0,1 0 1,-12-6-1,8 6-6751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02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24575,'5'4'0,"0"-1"0,-1 1 0,0 0 0,0 1 0,0-1 0,-1 1 0,1-1 0,-1 1 0,0 0 0,3 7 0,6 29 0,-12-38 0,0 0 0,1 0 0,-1 0 0,1 0 0,0 0 0,0 0 0,0 0 0,0 0 0,1 0 0,-1-1 0,1 1 0,-1 0 0,1-1 0,0 1 0,0-1 0,0 0 0,0 1 0,5 2 0,45 37-1365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22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24575,'128'-7'0,"-86"8"0,-19 1 0,-1-2 0,23-3 0,-85-11 0,-12 8 0,-79 0 0,168 7 0,4 0 0,-38-1 0,-5 0 0,-23-2 0,19 1 0,0 0 0,1 0 0,-1-1 0,0 1 0,0-1 0,1-1 0,-8-2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04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24575,'1'0'0,"2"2"0,2 2 0,0 2 0,1 0 0,0 1 0,-1 0 0,0 0 0,1 0 0,-1-1 0,0-1 0,0 0 0,-1 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09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24575,'1'-1'0,"0"0"0,0 1 0,0-1 0,0 0 0,0 1 0,1-1 0,-1 0 0,0 1 0,0 0 0,1-1 0,-1 1 0,0 0 0,0-1 0,1 1 0,-1 0 0,0 0 0,1 0 0,-1 0 0,2 1 0,29 0 0,-20 3 0,0 1 0,0 0 0,-1 1 0,1 0 0,-1 0 0,-1 1 0,1 1 0,14 13 0,-8-7 0,-12-11 0,-1 0 0,1 0 0,-1-1 0,1 0 0,0 0 0,8 3 0,-9-4 0,0 0 0,1 0 0,-1 1 0,0-1 0,-1 1 0,1 1 0,0-1 0,0 0 0,-1 1 0,0-1 0,5 6 0,107 118 0,-93-100 0,0-2 0,2-1 0,44 34 0,-53-45 0,4 3 0,7 6 0,38 39 0,-47-44 0,-1-2 0,28 20 0,24 21 0,62 61 0,-104-89 21,22 18-1407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10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65 24575,'0'-1'0,"0"1"0,0 0 0,0-1 0,0 1 0,0 0 0,0-1 0,0 1 0,0 0 0,0-1 0,0 1 0,1 0 0,-1-1 0,0 1 0,0 0 0,0-1 0,0 1 0,1 0 0,-1 0 0,0-1 0,0 1 0,0 0 0,1 0 0,-1-1 0,0 1 0,1 0 0,-1 0 0,0 0 0,0-1 0,1 1 0,-1 0 0,0 0 0,1 0 0,-1 0 0,0 0 0,1 0 0,-1 0 0,0 0 0,1 0 0,-1 0 0,1 0 0,-1 0 0,21 6 0,15 17 0,-9 4 0,-25-26 0,-1 0 0,0 1 0,1-1 0,-1 0 0,0 1 0,0 0 0,0-1 0,-1 1 0,1-1 0,0 1 0,-1 0 0,1 0 0,-1-1 0,1 1 0,-1 0 0,0 0 0,1 3 0,-1-4 0,-1-1 0,1 0 0,0 0 0,0 1 0,0-1 0,0 0 0,0 1 0,0-1 0,-1 0 0,1 0 0,0 0 0,0 1 0,0-1 0,-1 0 0,1 0 0,0 0 0,0 1 0,-1-1 0,1 0 0,0 0 0,-1 0 0,1 0 0,0 0 0,0 0 0,-1 1 0,1-1 0,0 0 0,-1 0 0,1 0 0,0 0 0,0 0 0,-1 0 0,1 0 0,0 0 0,-1-1 0,1 1 0,0 0 0,-1 0 0,-15-8 0,-10-13 0,-43-62 0,38 71 0,-2 0 0,24 6-1365,1 0-5461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12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24575,'6'0'0,"1"1"0,-1 0 0,0 0 0,0 1 0,0-1 0,0 1 0,0 1 0,0-1 0,0 1 0,-1 0 0,1 0 0,5 6 0,10 7 0,32 34 0,-38-35 0,0 0 0,25 16 0,-8-8 0,-1 0 0,42 42 0,-41-29 0,-26-29 0,-1 1 0,2-2 0,-1 1 0,1-1 0,0 1 0,0-2 0,1 1 0,-1-1 0,12 5 0,-2-1 0,0 1 0,-1 0 0,0 1 0,-1 0 0,-1 2 0,1 0 0,-2 0 0,15 19 0,-19-22-136,0 0-1,1-1 1,0 0-1,1-1 1,0 0-1,0 0 1,1-1-1,0-1 0,18 8 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36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58 24575,'0'-1'0,"0"-2"0,0-1 0,0-1 0,0-1 0,-1 0 0,-2-2 0,-1-1 0,-2 1 0,-2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37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53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71 194 24575,'-1'-5'0,"0"1"0,0-1 0,-1 1 0,0 0 0,0-1 0,0 1 0,-1 0 0,1 1 0,-1-1 0,-5-6 0,-10-16 0,12 14 0,3 7 0,0 0 0,1 1 0,-1-1 0,1 0 0,1 0 0,-1-1 0,1 1 0,-1-6 0,2 9 0,0 0 0,1 0 0,-1 0 0,1 0 0,-1 0 0,1 0 0,0 1 0,0-1 0,0 0 0,0 0 0,0 1 0,0-1 0,0 0 0,0 1 0,1-1 0,-1 1 0,1-1 0,-1 1 0,1 0 0,0 0 0,-1 0 0,1 0 0,0 0 0,0 0 0,3-1 0,20-10-1365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7:55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01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24575,'7'2'0,"-1"-1"0,1 2 0,0-1 0,-1 1 0,1 0 0,11 7 0,1 0 0,26 8 0,34 19 0,-71-33 0,-1-1 0,1 0 0,0-1 0,0 0 0,0 0 0,1 0 0,-1-1 0,0 0 0,1-1 0,16-1 0,-17 0 0,0 1 0,0 0 0,-1 0 0,1 1 0,0 0 0,0 0 0,0 1 0,0 0 0,-1 0 0,1 1 0,-1 0 0,14 7 0,40 40 0,14 9 0,-61-50 0,0-1 0,1-1 0,0-1 0,0 0 0,0 0 0,1-2 0,27 5 0,-31-5 0,0 1 0,0 0 0,0 1 0,-1 0 0,0 1 0,0 0 0,0 1 0,-1 0 0,9 10 0,43 30 0,-38-35-170,-1 2-1,-1 0 0,-1 2 1,0 0-1,-1 1 0,-1 1 1,19 25-1,-32-36-6655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02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24575,'0'1'0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2:55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24575,'2'5'0,"0"1"0,0-1 0,0 0 0,0 1 0,-1-1 0,0 1 0,1 10 0,1 1 0,58 177 0,-20-64 0,1 27 0,5 19 0,-43-143 0,-1 0 0,-1 1 0,-5 56 0,0-10 0,3-50 0,0-55 0,0-87 0,0 80 0,0 28 0,0 12 0,0 156 0,0-164 0,0 0 0,0 1 0,1-1 0,-1 1 0,0-1 0,0 1 0,0-1 0,0 1 0,0-1 0,-1 1 0,1-1 0,0 1 0,0-1 0,0 1 0,0-1 0,0 1 0,-1-1 0,1 1 0,0-1 0,0 0 0,-1 1 0,1-1 0,0 1 0,-1-1 0,1 0 0,0 1 0,-1-1 0,1 0 0,-1 1 0,-9-11 0,-6-22 0,11-9 0,1-1 0,2 1 0,5-52 0,-17 338 0,13-226 0,-2 0 0,0-1 0,-1 1 0,0-1 0,-2 0 0,-9 23 0,15-41 0,0 0 0,0 1 0,0-1 0,0 0 0,0 1 0,-1-1 0,1 0 0,0 1 0,0-1 0,0 0 0,0 0 0,0 1 0,-1-1 0,1 0 0,0 0 0,0 1 0,-1-1 0,1 0 0,0 0 0,0 0 0,-1 0 0,1 1 0,0-1 0,0 0 0,-1 0 0,1 0 0,0 0 0,-1 0 0,1 0 0,0 0 0,0 0 0,-1 0 0,1 0 0,0 0 0,-1 0 0,1 0 0,0 0 0,-1 0 0,1 0 0,-9-13 0,-1-27 0,9 34 0,-8-29 0,2-1 0,-5-70 0,0-95 0,12 168 0,0 57 0,0 258 0,-1-340 0,-1 30 0,1 0 0,2 0 0,0 0 0,2 0 0,1 1 0,2-1 0,12-38 0,-29 101 0,2 0 0,-5 39 0,11 15 0,3-54 0,1-32 0,-1-13 0,0-241 0,13 423 0,-14-219 0,-1 10 0,5-47 0,-2 74 0,0 1 0,1-1 0,0 1 0,0 0 0,1 0 0,0 0 0,1 0 0,0 0 0,0 0 0,7-8 0,-11 16 0,0 1 0,1-1 0,-1 0 0,1 0 0,0 0 0,-1 1 0,1-1 0,0 0 0,-1 0 0,1 1 0,0-1 0,0 1 0,-1-1 0,1 1 0,0-1 0,0 1 0,0-1 0,0 1 0,0 0 0,0 0 0,0-1 0,0 1 0,0 0 0,0 0 0,0 0 0,0 0 0,0 0 0,0 0 0,1 0 0,0 1 0,-1 0 0,1 1 0,-1-1 0,1 0 0,-1 0 0,1 1 0,-1-1 0,0 1 0,0-1 0,0 1 0,0-1 0,0 1 0,2 3 0,1 5 0,0 0 0,0 1 0,3 20 0,-2 22 0,-3 0 0,-5 57 0,1-79 0,4 47 0,-13-169 0,3-111 0,9 275 0,-2 80 0,1-153 0,0 0 0,0 0 0,0 1 0,0-1 0,1 0 0,-1 0 0,0 0 0,0 1 0,0-1 0,0 0 0,0 0 0,0 1 0,0-1 0,0 0 0,0 0 0,0 1 0,0-1 0,0 0 0,0 0 0,0 1 0,0-1 0,-1 0 0,1 0 0,0 0 0,0 1 0,0-1 0,0 0 0,0 0 0,0 0 0,-1 1 0,1-1 0,0 0 0,0 0 0,0 0 0,-1 0 0,1 1 0,0-1 0,0 0 0,0 0 0,-1 0 0,1 0 0,0 0 0,0 0 0,-1 0 0,1 0 0,0 0 0,0 0 0,-1 0 0,-8-13 0,-3-24 0,2-22 0,6 42 0,1 1 0,-1-32 0,4 41 0,1 28 0,-1 54 0,0-39 0,0-67 0,0-199 0,18 569 0,-18-336 0,1-1 0,-1 1 0,0-1 0,1 1 0,-1-1 0,1 1 0,0-1 0,0 0 0,0 1 0,2 3 0,2-10 0,-4-17 0,-2-9 0,2 1 0,0 0 0,2 0 0,1 0 0,14-49 0,-13 60 0,3-3 0,-7 22 0,0 0 0,0 0 0,-1 1 0,1-1 0,0 0 0,-1 0 0,1 0 0,-1 1 0,0-1 0,1 0 0,-1 1 0,0-1 0,0 0 0,1 1 0,-1-1 0,0 1 0,-1-1 0,1 2 0,4 20 0,0-1 0,2 1 0,0-1 0,15 34 0,-15-69 0,-1-1 0,0 1 0,2-17 0,0-8 0,4-19 0,-7 45 0,0 22 0,16 97 0,-17-82 0,0 1 0,-2 0 0,-3 40 0,0-6 0,2-57 0,0 1 0,-1-1 0,1 0 0,0 0 0,-1 0 0,0 0 0,0 0 0,0 0 0,-1 3 0,2-6 0,0 0 0,-1 0 0,1 0 0,0 1 0,0-1 0,0 0 0,0 0 0,0 0 0,0 0 0,0 0 0,0 0 0,0 0 0,0 0 0,0 0 0,0 0 0,0 0 0,-1 1 0,1-1 0,0 0 0,0 0 0,0 0 0,0 0 0,0 0 0,0 0 0,0 0 0,0 0 0,-1 0 0,1 0 0,0 0 0,0 0 0,0 0 0,0 0 0,0 0 0,0 0 0,0 0 0,0 0 0,-1 0 0,1 0 0,0 0 0,0 0 0,0 0 0,0 0 0,0-1 0,0 1 0,0 0 0,0 0 0,0 0 0,-1 0 0,1 0 0,0 0 0,0 0 0,0 0 0,0 0 0,0 0 0,0 0 0,0-1 0,0 1 0,0 0 0,0 0 0,0 0 0,0 0 0,0 0 0,0 0 0,0-1 0,-2-19 0,2-101 0,0 98 0,0 21 0,0 8 0,0 85 0,0-55 0,0-32 0,0-13 0,0-247-1365,0 248-5461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45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18 24575,'-1'0'0,"-2"0"0,-1-1 0,0-2 0,0-1 0,0-1 0,-2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47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24575,'3'2'0,"1"0"0,-1 1 0,1 0 0,-1-1 0,0 1 0,0 1 0,0-1 0,2 4 0,-1 0-114,-1 0 1,0 0-1,0 0 0,-1 0 0,0 1 1,0-1-1,-1 1 0,0-1 0,0 1 1,-1-1-1,0 11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57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24575,'1'0'0,"1"0"0,4 0 0,0 0 0,2 0 0,0 0 0,2 0 0,-2 0 0,1 0 0,-3 1 0,-1 3 0,-1 2 0,0 0 0,0 1 0,1 0 0,-1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8:58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28 24575,'-2'0'0,"-2"0"0,-1-1 0,-3-2 0,0-1 0,-2-2 0,0-1 0,1 1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15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24575,'3'0'0,"8"-1"0,0 0 0,0 1 0,0 0 0,0 1 0,0 1 0,0-1 0,0 2 0,0-1 0,-1 2 0,1-1 0,-1 1 0,0 1 0,15 9 0,-19-11-12,-1 0-1,0-1 1,1 0-1,0 0 0,-1 0 1,1-1-1,0 1 1,0-1-1,0-1 0,0 1 1,0-1-1,0 0 1,0-1-1,7 0 1,12 0-1165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16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0 24575,'-1'0'0,"-3"0"0,-1 0 0,-2 0 0,0 0 0,-1 0 0,-1 0 0,0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18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37 24575,'-24'1'0,"20"0"0,-1-1 0,1 1 0,-1-1 0,0 0 0,1 0 0,-1 0 0,1-1 0,-1 0 0,1 0 0,-1 0 0,1 0 0,-1 0 0,1-1 0,0 0 0,0 0 0,0 0 0,0-1 0,0 1 0,-5-6 0,-4-4-1365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22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23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71 24575,'-1'0'0,"-2"0"0,-1-1 0,0-2 0,-1-1 0,1-1 0,0-1 0,0-2 0,-2 0 0,2-1 0,-2 1 0,1 1 0,-1 1 0,1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31T13:39:25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40 24575,'-1'0'0,"-1"-1"0,0-3 0,-1-2 0,1 0 0,-2 0 0,-1 0 0,-1 1 0,-2 2 0,0 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FB687-53B7-89AE-B21A-DFFE2C8D8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C955509-B163-B100-5435-7C4F0666A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93D0CB-29F4-EF1E-8E2E-57EE6A1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37C338-CA8D-F2E4-B28B-B5B4AFBA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9B19DC-8BD2-D26B-D8AD-72999B415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26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4B0288-130E-E62B-653A-35C32407A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ADAC17-A0FF-1A33-1A8F-BE07AAB5F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A20E37-4476-938A-4C0F-DFE927D82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C0FC1E-CBD8-E21D-7548-C439E770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1F1184-1EDD-86BC-7AF1-14C79C93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9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7AB979-52D8-17F9-538B-C21D853C73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173A66-4AC2-7C00-FC1B-E37DB9AF3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0D6CAB-F774-9F16-8BCD-B904ED77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B8DEDB-E921-4666-DAA6-17C7C98CD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9C22A7-AD50-7D7D-FD0A-749169AD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87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72AD9-6D1E-3C4B-4531-E269CBCD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F6ECB-E59A-500B-E2B7-7BE13CA76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B1C6C8-514B-2E04-3DD6-BFD2691E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F487C8-BA09-8FBA-8AF2-157D0CD5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27C1BD-C4E4-0524-E722-F37787374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76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CF4496-9D84-8153-2F92-80EB56185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6387B8-61F6-E2D2-B10E-2CAC35932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FED95D-9B50-25D2-26B8-5B33EA538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31B28B-283A-9F09-FC24-D277A2E2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D5AAC6-3B9B-7CCA-23B2-4E503EFF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19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76CA34-C98A-EF32-1D7A-016807E5D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13F7D6-5B90-1DFE-6220-E4166E2A0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F16C92F-7F96-6920-5E7F-27A559B3A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39823C-A2B3-7923-9009-B9004F47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4B6B9E-BAC0-EF45-2BCB-45993EB5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31D418-F02E-0D26-DB2E-B13F31E6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06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AAC06-9129-2C3C-420B-34655DB90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310F6F-C37A-2438-D7E3-65D9FCD18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A11F41-029F-BFFD-095F-E0677EC24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2F48F7-0F67-4322-4F92-2014B1AF3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3BE49BB-BC3D-C152-7423-FFCB33DDC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2E4B35-B213-9BC6-A0C1-9EC0829A9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1CA5034-16E8-E2B4-0869-D3BC360D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7F59A65-AA6A-2C44-5876-F9FB1C9F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59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E4B961-2897-3870-9993-CFBB9DDC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BEA1A69-87E8-E4CD-3900-240B3648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E34FCA-CEA7-549D-C781-716DF732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6DA5C7-A03A-44D6-FDFD-200DAD2B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04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0BCEA6-1493-4DA0-AE34-6800A023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6E85BAA-F624-6AD2-131F-2AF13033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A26F70-7E1A-0FA7-6E8C-B5EA8DD5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51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F9FAE3-9323-C29D-6948-23E0DF8F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94C395-BCF6-C2D6-2D19-0BAB8598F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B73C2D-78B8-BB18-12C7-30AA1D40E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5AF336-A765-BDA6-7681-3B6F30C3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56FEB7-B97E-10A3-5448-EBF82C7C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95216A-9DD5-114A-B2B0-0BD1A67A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90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644896-A543-47B0-A2F6-D2535E822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F9FE94-16B5-AB76-6037-E846433EC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7F8C70-DC35-A21D-63A5-FA694D5FA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2D28CE-D6FC-66C7-3A87-52BA4944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9905E9-34B9-87EF-243C-F748C840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80B44C-32EE-BAB4-9921-0C776B30A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7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73D9AA2-FBAB-00E9-3A2F-3146D262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97A062-7FDE-92E2-57DB-2244117A4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BD7C5E-1F17-261B-35C4-735E0CC60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2245C-0760-4E25-84B6-B980F4690E9A}" type="datetimeFigureOut">
              <a:rPr lang="de-DE" smtClean="0"/>
              <a:t>14.10.2023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EB1581-ACA7-130E-E92E-DA8C8D64A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C4951-8504-A712-C696-6D3090DA1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80FE2-79F0-49CC-A200-33EF2D2DF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9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1.xml"/><Relationship Id="rId299" Type="http://schemas.openxmlformats.org/officeDocument/2006/relationships/customXml" Target="../ink/ink189.xml"/><Relationship Id="rId21" Type="http://schemas.openxmlformats.org/officeDocument/2006/relationships/image" Target="../media/image14.png"/><Relationship Id="rId63" Type="http://schemas.openxmlformats.org/officeDocument/2006/relationships/image" Target="../media/image35.png"/><Relationship Id="rId159" Type="http://schemas.openxmlformats.org/officeDocument/2006/relationships/customXml" Target="../ink/ink83.xml"/><Relationship Id="rId324" Type="http://schemas.openxmlformats.org/officeDocument/2006/relationships/customXml" Target="../ink/ink214.xml"/><Relationship Id="rId366" Type="http://schemas.openxmlformats.org/officeDocument/2006/relationships/customXml" Target="../ink/ink256.xml"/><Relationship Id="rId170" Type="http://schemas.openxmlformats.org/officeDocument/2006/relationships/customXml" Target="../ink/ink90.xml"/><Relationship Id="rId226" Type="http://schemas.openxmlformats.org/officeDocument/2006/relationships/customXml" Target="../ink/ink126.xml"/><Relationship Id="rId107" Type="http://schemas.openxmlformats.org/officeDocument/2006/relationships/customXml" Target="../ink/ink56.xml"/><Relationship Id="rId268" Type="http://schemas.openxmlformats.org/officeDocument/2006/relationships/customXml" Target="../ink/ink158.xml"/><Relationship Id="rId289" Type="http://schemas.openxmlformats.org/officeDocument/2006/relationships/customXml" Target="../ink/ink179.xml"/><Relationship Id="rId11" Type="http://schemas.openxmlformats.org/officeDocument/2006/relationships/image" Target="../media/image9.png"/><Relationship Id="rId32" Type="http://schemas.openxmlformats.org/officeDocument/2006/relationships/customXml" Target="../ink/ink16.xml"/><Relationship Id="rId53" Type="http://schemas.openxmlformats.org/officeDocument/2006/relationships/image" Target="../media/image30.png"/><Relationship Id="rId74" Type="http://schemas.openxmlformats.org/officeDocument/2006/relationships/customXml" Target="../ink/ink37.xml"/><Relationship Id="rId128" Type="http://schemas.openxmlformats.org/officeDocument/2006/relationships/customXml" Target="../ink/ink67.xml"/><Relationship Id="rId149" Type="http://schemas.openxmlformats.org/officeDocument/2006/relationships/customXml" Target="../ink/ink78.xml"/><Relationship Id="rId314" Type="http://schemas.openxmlformats.org/officeDocument/2006/relationships/customXml" Target="../ink/ink204.xml"/><Relationship Id="rId335" Type="http://schemas.openxmlformats.org/officeDocument/2006/relationships/customXml" Target="../ink/ink225.xml"/><Relationship Id="rId356" Type="http://schemas.openxmlformats.org/officeDocument/2006/relationships/customXml" Target="../ink/ink246.xml"/><Relationship Id="rId377" Type="http://schemas.openxmlformats.org/officeDocument/2006/relationships/customXml" Target="../ink/ink267.xml"/><Relationship Id="rId398" Type="http://schemas.openxmlformats.org/officeDocument/2006/relationships/customXml" Target="../ink/ink288.xml"/><Relationship Id="rId5" Type="http://schemas.openxmlformats.org/officeDocument/2006/relationships/image" Target="../media/image6.png"/><Relationship Id="rId95" Type="http://schemas.openxmlformats.org/officeDocument/2006/relationships/customXml" Target="../ink/ink49.xml"/><Relationship Id="rId160" Type="http://schemas.openxmlformats.org/officeDocument/2006/relationships/image" Target="../media/image80.png"/><Relationship Id="rId181" Type="http://schemas.openxmlformats.org/officeDocument/2006/relationships/image" Target="../media/image89.png"/><Relationship Id="rId216" Type="http://schemas.openxmlformats.org/officeDocument/2006/relationships/customXml" Target="../ink/ink119.xml"/><Relationship Id="rId237" Type="http://schemas.openxmlformats.org/officeDocument/2006/relationships/customXml" Target="../ink/ink133.xml"/><Relationship Id="rId258" Type="http://schemas.openxmlformats.org/officeDocument/2006/relationships/customXml" Target="../ink/ink148.xml"/><Relationship Id="rId279" Type="http://schemas.openxmlformats.org/officeDocument/2006/relationships/customXml" Target="../ink/ink169.xml"/><Relationship Id="rId22" Type="http://schemas.openxmlformats.org/officeDocument/2006/relationships/customXml" Target="../ink/ink11.xml"/><Relationship Id="rId43" Type="http://schemas.openxmlformats.org/officeDocument/2006/relationships/image" Target="../media/image25.png"/><Relationship Id="rId64" Type="http://schemas.openxmlformats.org/officeDocument/2006/relationships/customXml" Target="../ink/ink32.xml"/><Relationship Id="rId118" Type="http://schemas.openxmlformats.org/officeDocument/2006/relationships/image" Target="../media/image60.png"/><Relationship Id="rId139" Type="http://schemas.openxmlformats.org/officeDocument/2006/relationships/image" Target="../media/image70.png"/><Relationship Id="rId290" Type="http://schemas.openxmlformats.org/officeDocument/2006/relationships/customXml" Target="../ink/ink180.xml"/><Relationship Id="rId304" Type="http://schemas.openxmlformats.org/officeDocument/2006/relationships/customXml" Target="../ink/ink194.xml"/><Relationship Id="rId325" Type="http://schemas.openxmlformats.org/officeDocument/2006/relationships/customXml" Target="../ink/ink215.xml"/><Relationship Id="rId346" Type="http://schemas.openxmlformats.org/officeDocument/2006/relationships/customXml" Target="../ink/ink236.xml"/><Relationship Id="rId367" Type="http://schemas.openxmlformats.org/officeDocument/2006/relationships/customXml" Target="../ink/ink257.xml"/><Relationship Id="rId388" Type="http://schemas.openxmlformats.org/officeDocument/2006/relationships/customXml" Target="../ink/ink278.xml"/><Relationship Id="rId85" Type="http://schemas.openxmlformats.org/officeDocument/2006/relationships/image" Target="../media/image46.png"/><Relationship Id="rId150" Type="http://schemas.openxmlformats.org/officeDocument/2006/relationships/image" Target="../media/image75.png"/><Relationship Id="rId171" Type="http://schemas.openxmlformats.org/officeDocument/2006/relationships/image" Target="../media/image84.png"/><Relationship Id="rId192" Type="http://schemas.openxmlformats.org/officeDocument/2006/relationships/customXml" Target="../ink/ink102.xml"/><Relationship Id="rId206" Type="http://schemas.openxmlformats.org/officeDocument/2006/relationships/customXml" Target="../ink/ink114.xml"/><Relationship Id="rId227" Type="http://schemas.openxmlformats.org/officeDocument/2006/relationships/customXml" Target="../ink/ink127.xml"/><Relationship Id="rId248" Type="http://schemas.openxmlformats.org/officeDocument/2006/relationships/image" Target="../media/image111.png"/><Relationship Id="rId269" Type="http://schemas.openxmlformats.org/officeDocument/2006/relationships/customXml" Target="../ink/ink159.xml"/><Relationship Id="rId12" Type="http://schemas.openxmlformats.org/officeDocument/2006/relationships/customXml" Target="../ink/ink6.xml"/><Relationship Id="rId33" Type="http://schemas.openxmlformats.org/officeDocument/2006/relationships/image" Target="../media/image20.png"/><Relationship Id="rId108" Type="http://schemas.openxmlformats.org/officeDocument/2006/relationships/image" Target="../media/image55.png"/><Relationship Id="rId129" Type="http://schemas.openxmlformats.org/officeDocument/2006/relationships/image" Target="../media/image65.png"/><Relationship Id="rId280" Type="http://schemas.openxmlformats.org/officeDocument/2006/relationships/customXml" Target="../ink/ink170.xml"/><Relationship Id="rId315" Type="http://schemas.openxmlformats.org/officeDocument/2006/relationships/customXml" Target="../ink/ink205.xml"/><Relationship Id="rId336" Type="http://schemas.openxmlformats.org/officeDocument/2006/relationships/customXml" Target="../ink/ink226.xml"/><Relationship Id="rId357" Type="http://schemas.openxmlformats.org/officeDocument/2006/relationships/customXml" Target="../ink/ink247.xml"/><Relationship Id="rId54" Type="http://schemas.openxmlformats.org/officeDocument/2006/relationships/customXml" Target="../ink/ink27.xml"/><Relationship Id="rId75" Type="http://schemas.openxmlformats.org/officeDocument/2006/relationships/image" Target="../media/image41.png"/><Relationship Id="rId96" Type="http://schemas.openxmlformats.org/officeDocument/2006/relationships/customXml" Target="../ink/ink50.xml"/><Relationship Id="rId140" Type="http://schemas.openxmlformats.org/officeDocument/2006/relationships/customXml" Target="../ink/ink73.xml"/><Relationship Id="rId161" Type="http://schemas.openxmlformats.org/officeDocument/2006/relationships/customXml" Target="../ink/ink84.xml"/><Relationship Id="rId182" Type="http://schemas.openxmlformats.org/officeDocument/2006/relationships/customXml" Target="../ink/ink96.xml"/><Relationship Id="rId217" Type="http://schemas.openxmlformats.org/officeDocument/2006/relationships/image" Target="../media/image101.png"/><Relationship Id="rId378" Type="http://schemas.openxmlformats.org/officeDocument/2006/relationships/customXml" Target="../ink/ink268.xml"/><Relationship Id="rId399" Type="http://schemas.openxmlformats.org/officeDocument/2006/relationships/customXml" Target="../ink/ink289.xml"/><Relationship Id="rId6" Type="http://schemas.openxmlformats.org/officeDocument/2006/relationships/customXml" Target="../ink/ink3.xml"/><Relationship Id="rId238" Type="http://schemas.openxmlformats.org/officeDocument/2006/relationships/customXml" Target="../ink/ink134.xml"/><Relationship Id="rId259" Type="http://schemas.openxmlformats.org/officeDocument/2006/relationships/customXml" Target="../ink/ink149.xml"/><Relationship Id="rId23" Type="http://schemas.openxmlformats.org/officeDocument/2006/relationships/image" Target="../media/image15.png"/><Relationship Id="rId119" Type="http://schemas.openxmlformats.org/officeDocument/2006/relationships/customXml" Target="../ink/ink62.xml"/><Relationship Id="rId270" Type="http://schemas.openxmlformats.org/officeDocument/2006/relationships/customXml" Target="../ink/ink160.xml"/><Relationship Id="rId291" Type="http://schemas.openxmlformats.org/officeDocument/2006/relationships/customXml" Target="../ink/ink181.xml"/><Relationship Id="rId305" Type="http://schemas.openxmlformats.org/officeDocument/2006/relationships/customXml" Target="../ink/ink195.xml"/><Relationship Id="rId326" Type="http://schemas.openxmlformats.org/officeDocument/2006/relationships/customXml" Target="../ink/ink216.xml"/><Relationship Id="rId347" Type="http://schemas.openxmlformats.org/officeDocument/2006/relationships/customXml" Target="../ink/ink237.xml"/><Relationship Id="rId44" Type="http://schemas.openxmlformats.org/officeDocument/2006/relationships/customXml" Target="../ink/ink22.xml"/><Relationship Id="rId65" Type="http://schemas.openxmlformats.org/officeDocument/2006/relationships/image" Target="../media/image36.png"/><Relationship Id="rId86" Type="http://schemas.openxmlformats.org/officeDocument/2006/relationships/customXml" Target="../ink/ink43.xml"/><Relationship Id="rId130" Type="http://schemas.openxmlformats.org/officeDocument/2006/relationships/customXml" Target="../ink/ink68.xml"/><Relationship Id="rId151" Type="http://schemas.openxmlformats.org/officeDocument/2006/relationships/customXml" Target="../ink/ink79.xml"/><Relationship Id="rId368" Type="http://schemas.openxmlformats.org/officeDocument/2006/relationships/customXml" Target="../ink/ink258.xml"/><Relationship Id="rId389" Type="http://schemas.openxmlformats.org/officeDocument/2006/relationships/customXml" Target="../ink/ink279.xml"/><Relationship Id="rId172" Type="http://schemas.openxmlformats.org/officeDocument/2006/relationships/customXml" Target="../ink/ink91.xml"/><Relationship Id="rId193" Type="http://schemas.openxmlformats.org/officeDocument/2006/relationships/customXml" Target="../ink/ink103.xml"/><Relationship Id="rId207" Type="http://schemas.openxmlformats.org/officeDocument/2006/relationships/image" Target="../media/image96.png"/><Relationship Id="rId228" Type="http://schemas.openxmlformats.org/officeDocument/2006/relationships/customXml" Target="../ink/ink128.xml"/><Relationship Id="rId249" Type="http://schemas.openxmlformats.org/officeDocument/2006/relationships/customXml" Target="../ink/ink141.xml"/><Relationship Id="rId13" Type="http://schemas.openxmlformats.org/officeDocument/2006/relationships/image" Target="../media/image10.png"/><Relationship Id="rId109" Type="http://schemas.openxmlformats.org/officeDocument/2006/relationships/customXml" Target="../ink/ink57.xml"/><Relationship Id="rId260" Type="http://schemas.openxmlformats.org/officeDocument/2006/relationships/customXml" Target="../ink/ink150.xml"/><Relationship Id="rId281" Type="http://schemas.openxmlformats.org/officeDocument/2006/relationships/customXml" Target="../ink/ink171.xml"/><Relationship Id="rId316" Type="http://schemas.openxmlformats.org/officeDocument/2006/relationships/customXml" Target="../ink/ink206.xml"/><Relationship Id="rId337" Type="http://schemas.openxmlformats.org/officeDocument/2006/relationships/customXml" Target="../ink/ink227.xml"/><Relationship Id="rId34" Type="http://schemas.openxmlformats.org/officeDocument/2006/relationships/customXml" Target="../ink/ink17.xml"/><Relationship Id="rId55" Type="http://schemas.openxmlformats.org/officeDocument/2006/relationships/image" Target="../media/image31.png"/><Relationship Id="rId76" Type="http://schemas.openxmlformats.org/officeDocument/2006/relationships/customXml" Target="../ink/ink38.xml"/><Relationship Id="rId97" Type="http://schemas.openxmlformats.org/officeDocument/2006/relationships/customXml" Target="../ink/ink51.xml"/><Relationship Id="rId120" Type="http://schemas.openxmlformats.org/officeDocument/2006/relationships/image" Target="../media/image61.png"/><Relationship Id="rId141" Type="http://schemas.openxmlformats.org/officeDocument/2006/relationships/customXml" Target="../ink/ink74.xml"/><Relationship Id="rId358" Type="http://schemas.openxmlformats.org/officeDocument/2006/relationships/customXml" Target="../ink/ink248.xml"/><Relationship Id="rId379" Type="http://schemas.openxmlformats.org/officeDocument/2006/relationships/customXml" Target="../ink/ink269.xml"/><Relationship Id="rId7" Type="http://schemas.openxmlformats.org/officeDocument/2006/relationships/image" Target="../media/image7.png"/><Relationship Id="rId162" Type="http://schemas.openxmlformats.org/officeDocument/2006/relationships/image" Target="../media/image81.png"/><Relationship Id="rId183" Type="http://schemas.openxmlformats.org/officeDocument/2006/relationships/image" Target="../media/image90.png"/><Relationship Id="rId218" Type="http://schemas.openxmlformats.org/officeDocument/2006/relationships/customXml" Target="../ink/ink120.xml"/><Relationship Id="rId239" Type="http://schemas.openxmlformats.org/officeDocument/2006/relationships/image" Target="../media/image108.png"/><Relationship Id="rId390" Type="http://schemas.openxmlformats.org/officeDocument/2006/relationships/customXml" Target="../ink/ink280.xml"/><Relationship Id="rId250" Type="http://schemas.openxmlformats.org/officeDocument/2006/relationships/image" Target="../media/image112.png"/><Relationship Id="rId271" Type="http://schemas.openxmlformats.org/officeDocument/2006/relationships/customXml" Target="../ink/ink161.xml"/><Relationship Id="rId292" Type="http://schemas.openxmlformats.org/officeDocument/2006/relationships/customXml" Target="../ink/ink182.xml"/><Relationship Id="rId306" Type="http://schemas.openxmlformats.org/officeDocument/2006/relationships/customXml" Target="../ink/ink196.xml"/><Relationship Id="rId24" Type="http://schemas.openxmlformats.org/officeDocument/2006/relationships/customXml" Target="../ink/ink12.xml"/><Relationship Id="rId45" Type="http://schemas.openxmlformats.org/officeDocument/2006/relationships/image" Target="../media/image26.png"/><Relationship Id="rId66" Type="http://schemas.openxmlformats.org/officeDocument/2006/relationships/customXml" Target="../ink/ink33.xml"/><Relationship Id="rId87" Type="http://schemas.openxmlformats.org/officeDocument/2006/relationships/customXml" Target="../ink/ink44.xml"/><Relationship Id="rId110" Type="http://schemas.openxmlformats.org/officeDocument/2006/relationships/image" Target="../media/image56.png"/><Relationship Id="rId131" Type="http://schemas.openxmlformats.org/officeDocument/2006/relationships/image" Target="../media/image66.png"/><Relationship Id="rId327" Type="http://schemas.openxmlformats.org/officeDocument/2006/relationships/customXml" Target="../ink/ink217.xml"/><Relationship Id="rId348" Type="http://schemas.openxmlformats.org/officeDocument/2006/relationships/customXml" Target="../ink/ink238.xml"/><Relationship Id="rId369" Type="http://schemas.openxmlformats.org/officeDocument/2006/relationships/customXml" Target="../ink/ink259.xml"/><Relationship Id="rId152" Type="http://schemas.openxmlformats.org/officeDocument/2006/relationships/image" Target="../media/image76.png"/><Relationship Id="rId173" Type="http://schemas.openxmlformats.org/officeDocument/2006/relationships/image" Target="../media/image85.png"/><Relationship Id="rId194" Type="http://schemas.openxmlformats.org/officeDocument/2006/relationships/customXml" Target="../ink/ink104.xml"/><Relationship Id="rId208" Type="http://schemas.openxmlformats.org/officeDocument/2006/relationships/customXml" Target="../ink/ink115.xml"/><Relationship Id="rId229" Type="http://schemas.openxmlformats.org/officeDocument/2006/relationships/image" Target="../media/image104.png"/><Relationship Id="rId380" Type="http://schemas.openxmlformats.org/officeDocument/2006/relationships/customXml" Target="../ink/ink270.xml"/><Relationship Id="rId240" Type="http://schemas.openxmlformats.org/officeDocument/2006/relationships/customXml" Target="../ink/ink135.xml"/><Relationship Id="rId261" Type="http://schemas.openxmlformats.org/officeDocument/2006/relationships/customXml" Target="../ink/ink151.xml"/><Relationship Id="rId14" Type="http://schemas.openxmlformats.org/officeDocument/2006/relationships/customXml" Target="../ink/ink7.xml"/><Relationship Id="rId35" Type="http://schemas.openxmlformats.org/officeDocument/2006/relationships/image" Target="../media/image21.png"/><Relationship Id="rId56" Type="http://schemas.openxmlformats.org/officeDocument/2006/relationships/customXml" Target="../ink/ink28.xml"/><Relationship Id="rId77" Type="http://schemas.openxmlformats.org/officeDocument/2006/relationships/image" Target="../media/image42.png"/><Relationship Id="rId100" Type="http://schemas.openxmlformats.org/officeDocument/2006/relationships/image" Target="../media/image51.png"/><Relationship Id="rId282" Type="http://schemas.openxmlformats.org/officeDocument/2006/relationships/customXml" Target="../ink/ink172.xml"/><Relationship Id="rId317" Type="http://schemas.openxmlformats.org/officeDocument/2006/relationships/customXml" Target="../ink/ink207.xml"/><Relationship Id="rId338" Type="http://schemas.openxmlformats.org/officeDocument/2006/relationships/customXml" Target="../ink/ink228.xml"/><Relationship Id="rId359" Type="http://schemas.openxmlformats.org/officeDocument/2006/relationships/customXml" Target="../ink/ink249.xml"/><Relationship Id="rId8" Type="http://schemas.openxmlformats.org/officeDocument/2006/relationships/customXml" Target="../ink/ink4.xml"/><Relationship Id="rId98" Type="http://schemas.openxmlformats.org/officeDocument/2006/relationships/image" Target="../media/image50.png"/><Relationship Id="rId121" Type="http://schemas.openxmlformats.org/officeDocument/2006/relationships/customXml" Target="../ink/ink63.xml"/><Relationship Id="rId142" Type="http://schemas.openxmlformats.org/officeDocument/2006/relationships/image" Target="../media/image71.png"/><Relationship Id="rId163" Type="http://schemas.openxmlformats.org/officeDocument/2006/relationships/customXml" Target="../ink/ink85.xml"/><Relationship Id="rId184" Type="http://schemas.openxmlformats.org/officeDocument/2006/relationships/customXml" Target="../ink/ink97.xml"/><Relationship Id="rId219" Type="http://schemas.openxmlformats.org/officeDocument/2006/relationships/customXml" Target="../ink/ink121.xml"/><Relationship Id="rId370" Type="http://schemas.openxmlformats.org/officeDocument/2006/relationships/customXml" Target="../ink/ink260.xml"/><Relationship Id="rId391" Type="http://schemas.openxmlformats.org/officeDocument/2006/relationships/customXml" Target="../ink/ink281.xml"/><Relationship Id="rId230" Type="http://schemas.openxmlformats.org/officeDocument/2006/relationships/customXml" Target="../ink/ink129.xml"/><Relationship Id="rId251" Type="http://schemas.openxmlformats.org/officeDocument/2006/relationships/customXml" Target="../ink/ink142.xml"/><Relationship Id="rId25" Type="http://schemas.openxmlformats.org/officeDocument/2006/relationships/image" Target="../media/image16.png"/><Relationship Id="rId46" Type="http://schemas.openxmlformats.org/officeDocument/2006/relationships/customXml" Target="../ink/ink23.xml"/><Relationship Id="rId67" Type="http://schemas.openxmlformats.org/officeDocument/2006/relationships/image" Target="../media/image37.png"/><Relationship Id="rId272" Type="http://schemas.openxmlformats.org/officeDocument/2006/relationships/customXml" Target="../ink/ink162.xml"/><Relationship Id="rId293" Type="http://schemas.openxmlformats.org/officeDocument/2006/relationships/customXml" Target="../ink/ink183.xml"/><Relationship Id="rId307" Type="http://schemas.openxmlformats.org/officeDocument/2006/relationships/customXml" Target="../ink/ink197.xml"/><Relationship Id="rId328" Type="http://schemas.openxmlformats.org/officeDocument/2006/relationships/customXml" Target="../ink/ink218.xml"/><Relationship Id="rId349" Type="http://schemas.openxmlformats.org/officeDocument/2006/relationships/customXml" Target="../ink/ink239.xml"/><Relationship Id="rId88" Type="http://schemas.openxmlformats.org/officeDocument/2006/relationships/image" Target="../media/image47.png"/><Relationship Id="rId111" Type="http://schemas.openxmlformats.org/officeDocument/2006/relationships/customXml" Target="../ink/ink58.xml"/><Relationship Id="rId132" Type="http://schemas.openxmlformats.org/officeDocument/2006/relationships/customXml" Target="../ink/ink69.xml"/><Relationship Id="rId153" Type="http://schemas.openxmlformats.org/officeDocument/2006/relationships/customXml" Target="../ink/ink80.xml"/><Relationship Id="rId174" Type="http://schemas.openxmlformats.org/officeDocument/2006/relationships/customXml" Target="../ink/ink92.xml"/><Relationship Id="rId195" Type="http://schemas.openxmlformats.org/officeDocument/2006/relationships/customXml" Target="../ink/ink105.xml"/><Relationship Id="rId209" Type="http://schemas.openxmlformats.org/officeDocument/2006/relationships/image" Target="../media/image97.png"/><Relationship Id="rId360" Type="http://schemas.openxmlformats.org/officeDocument/2006/relationships/customXml" Target="../ink/ink250.xml"/><Relationship Id="rId381" Type="http://schemas.openxmlformats.org/officeDocument/2006/relationships/customXml" Target="../ink/ink271.xml"/><Relationship Id="rId220" Type="http://schemas.openxmlformats.org/officeDocument/2006/relationships/image" Target="../media/image102.png"/><Relationship Id="rId241" Type="http://schemas.openxmlformats.org/officeDocument/2006/relationships/customXml" Target="../ink/ink136.xml"/><Relationship Id="rId15" Type="http://schemas.openxmlformats.org/officeDocument/2006/relationships/image" Target="../media/image11.png"/><Relationship Id="rId36" Type="http://schemas.openxmlformats.org/officeDocument/2006/relationships/customXml" Target="../ink/ink18.xml"/><Relationship Id="rId57" Type="http://schemas.openxmlformats.org/officeDocument/2006/relationships/image" Target="../media/image32.png"/><Relationship Id="rId262" Type="http://schemas.openxmlformats.org/officeDocument/2006/relationships/customXml" Target="../ink/ink152.xml"/><Relationship Id="rId283" Type="http://schemas.openxmlformats.org/officeDocument/2006/relationships/customXml" Target="../ink/ink173.xml"/><Relationship Id="rId318" Type="http://schemas.openxmlformats.org/officeDocument/2006/relationships/customXml" Target="../ink/ink208.xml"/><Relationship Id="rId339" Type="http://schemas.openxmlformats.org/officeDocument/2006/relationships/customXml" Target="../ink/ink229.xml"/><Relationship Id="rId78" Type="http://schemas.openxmlformats.org/officeDocument/2006/relationships/customXml" Target="../ink/ink39.xml"/><Relationship Id="rId99" Type="http://schemas.openxmlformats.org/officeDocument/2006/relationships/customXml" Target="../ink/ink52.xml"/><Relationship Id="rId101" Type="http://schemas.openxmlformats.org/officeDocument/2006/relationships/customXml" Target="../ink/ink53.xml"/><Relationship Id="rId122" Type="http://schemas.openxmlformats.org/officeDocument/2006/relationships/image" Target="../media/image62.png"/><Relationship Id="rId143" Type="http://schemas.openxmlformats.org/officeDocument/2006/relationships/customXml" Target="../ink/ink75.xml"/><Relationship Id="rId164" Type="http://schemas.openxmlformats.org/officeDocument/2006/relationships/customXml" Target="../ink/ink86.xml"/><Relationship Id="rId185" Type="http://schemas.openxmlformats.org/officeDocument/2006/relationships/customXml" Target="../ink/ink98.xml"/><Relationship Id="rId350" Type="http://schemas.openxmlformats.org/officeDocument/2006/relationships/customXml" Target="../ink/ink240.xml"/><Relationship Id="rId371" Type="http://schemas.openxmlformats.org/officeDocument/2006/relationships/customXml" Target="../ink/ink261.xml"/><Relationship Id="rId9" Type="http://schemas.openxmlformats.org/officeDocument/2006/relationships/image" Target="../media/image8.png"/><Relationship Id="rId210" Type="http://schemas.openxmlformats.org/officeDocument/2006/relationships/customXml" Target="../ink/ink116.xml"/><Relationship Id="rId392" Type="http://schemas.openxmlformats.org/officeDocument/2006/relationships/customXml" Target="../ink/ink282.xml"/><Relationship Id="rId26" Type="http://schemas.openxmlformats.org/officeDocument/2006/relationships/customXml" Target="../ink/ink13.xml"/><Relationship Id="rId231" Type="http://schemas.openxmlformats.org/officeDocument/2006/relationships/customXml" Target="../ink/ink130.xml"/><Relationship Id="rId252" Type="http://schemas.openxmlformats.org/officeDocument/2006/relationships/image" Target="../media/image113.png"/><Relationship Id="rId273" Type="http://schemas.openxmlformats.org/officeDocument/2006/relationships/customXml" Target="../ink/ink163.xml"/><Relationship Id="rId294" Type="http://schemas.openxmlformats.org/officeDocument/2006/relationships/customXml" Target="../ink/ink184.xml"/><Relationship Id="rId308" Type="http://schemas.openxmlformats.org/officeDocument/2006/relationships/customXml" Target="../ink/ink198.xml"/><Relationship Id="rId329" Type="http://schemas.openxmlformats.org/officeDocument/2006/relationships/customXml" Target="../ink/ink219.xml"/><Relationship Id="rId47" Type="http://schemas.openxmlformats.org/officeDocument/2006/relationships/image" Target="../media/image27.png"/><Relationship Id="rId68" Type="http://schemas.openxmlformats.org/officeDocument/2006/relationships/customXml" Target="../ink/ink34.xml"/><Relationship Id="rId89" Type="http://schemas.openxmlformats.org/officeDocument/2006/relationships/customXml" Target="../ink/ink45.xml"/><Relationship Id="rId112" Type="http://schemas.openxmlformats.org/officeDocument/2006/relationships/image" Target="../media/image57.png"/><Relationship Id="rId133" Type="http://schemas.openxmlformats.org/officeDocument/2006/relationships/image" Target="../media/image67.png"/><Relationship Id="rId154" Type="http://schemas.openxmlformats.org/officeDocument/2006/relationships/image" Target="../media/image77.png"/><Relationship Id="rId175" Type="http://schemas.openxmlformats.org/officeDocument/2006/relationships/image" Target="../media/image86.png"/><Relationship Id="rId340" Type="http://schemas.openxmlformats.org/officeDocument/2006/relationships/customXml" Target="../ink/ink230.xml"/><Relationship Id="rId361" Type="http://schemas.openxmlformats.org/officeDocument/2006/relationships/customXml" Target="../ink/ink251.xml"/><Relationship Id="rId196" Type="http://schemas.openxmlformats.org/officeDocument/2006/relationships/customXml" Target="../ink/ink106.xml"/><Relationship Id="rId200" Type="http://schemas.openxmlformats.org/officeDocument/2006/relationships/customXml" Target="../ink/ink109.xml"/><Relationship Id="rId382" Type="http://schemas.openxmlformats.org/officeDocument/2006/relationships/customXml" Target="../ink/ink272.xml"/><Relationship Id="rId16" Type="http://schemas.openxmlformats.org/officeDocument/2006/relationships/customXml" Target="../ink/ink8.xml"/><Relationship Id="rId221" Type="http://schemas.openxmlformats.org/officeDocument/2006/relationships/customXml" Target="../ink/ink122.xml"/><Relationship Id="rId242" Type="http://schemas.openxmlformats.org/officeDocument/2006/relationships/image" Target="../media/image109.png"/><Relationship Id="rId263" Type="http://schemas.openxmlformats.org/officeDocument/2006/relationships/customXml" Target="../ink/ink153.xml"/><Relationship Id="rId284" Type="http://schemas.openxmlformats.org/officeDocument/2006/relationships/customXml" Target="../ink/ink174.xml"/><Relationship Id="rId319" Type="http://schemas.openxmlformats.org/officeDocument/2006/relationships/customXml" Target="../ink/ink209.xml"/><Relationship Id="rId37" Type="http://schemas.openxmlformats.org/officeDocument/2006/relationships/image" Target="../media/image22.png"/><Relationship Id="rId58" Type="http://schemas.openxmlformats.org/officeDocument/2006/relationships/customXml" Target="../ink/ink29.xml"/><Relationship Id="rId79" Type="http://schemas.openxmlformats.org/officeDocument/2006/relationships/image" Target="../media/image43.png"/><Relationship Id="rId102" Type="http://schemas.openxmlformats.org/officeDocument/2006/relationships/image" Target="../media/image52.png"/><Relationship Id="rId123" Type="http://schemas.openxmlformats.org/officeDocument/2006/relationships/customXml" Target="../ink/ink64.xml"/><Relationship Id="rId144" Type="http://schemas.openxmlformats.org/officeDocument/2006/relationships/image" Target="../media/image72.png"/><Relationship Id="rId330" Type="http://schemas.openxmlformats.org/officeDocument/2006/relationships/customXml" Target="../ink/ink220.xml"/><Relationship Id="rId90" Type="http://schemas.openxmlformats.org/officeDocument/2006/relationships/image" Target="../media/image48.png"/><Relationship Id="rId165" Type="http://schemas.openxmlformats.org/officeDocument/2006/relationships/image" Target="../media/image82.png"/><Relationship Id="rId186" Type="http://schemas.openxmlformats.org/officeDocument/2006/relationships/image" Target="../media/image91.png"/><Relationship Id="rId351" Type="http://schemas.openxmlformats.org/officeDocument/2006/relationships/customXml" Target="../ink/ink241.xml"/><Relationship Id="rId372" Type="http://schemas.openxmlformats.org/officeDocument/2006/relationships/customXml" Target="../ink/ink262.xml"/><Relationship Id="rId393" Type="http://schemas.openxmlformats.org/officeDocument/2006/relationships/customXml" Target="../ink/ink283.xml"/><Relationship Id="rId211" Type="http://schemas.openxmlformats.org/officeDocument/2006/relationships/image" Target="../media/image98.png"/><Relationship Id="rId232" Type="http://schemas.openxmlformats.org/officeDocument/2006/relationships/image" Target="../media/image105.png"/><Relationship Id="rId253" Type="http://schemas.openxmlformats.org/officeDocument/2006/relationships/customXml" Target="../ink/ink143.xml"/><Relationship Id="rId274" Type="http://schemas.openxmlformats.org/officeDocument/2006/relationships/customXml" Target="../ink/ink164.xml"/><Relationship Id="rId295" Type="http://schemas.openxmlformats.org/officeDocument/2006/relationships/customXml" Target="../ink/ink185.xml"/><Relationship Id="rId309" Type="http://schemas.openxmlformats.org/officeDocument/2006/relationships/customXml" Target="../ink/ink199.xml"/><Relationship Id="rId27" Type="http://schemas.openxmlformats.org/officeDocument/2006/relationships/image" Target="../media/image17.png"/><Relationship Id="rId48" Type="http://schemas.openxmlformats.org/officeDocument/2006/relationships/customXml" Target="../ink/ink24.xml"/><Relationship Id="rId69" Type="http://schemas.openxmlformats.org/officeDocument/2006/relationships/image" Target="../media/image38.png"/><Relationship Id="rId113" Type="http://schemas.openxmlformats.org/officeDocument/2006/relationships/customXml" Target="../ink/ink59.xml"/><Relationship Id="rId134" Type="http://schemas.openxmlformats.org/officeDocument/2006/relationships/customXml" Target="../ink/ink70.xml"/><Relationship Id="rId320" Type="http://schemas.openxmlformats.org/officeDocument/2006/relationships/customXml" Target="../ink/ink210.xml"/><Relationship Id="rId80" Type="http://schemas.openxmlformats.org/officeDocument/2006/relationships/customXml" Target="../ink/ink40.xml"/><Relationship Id="rId155" Type="http://schemas.openxmlformats.org/officeDocument/2006/relationships/customXml" Target="../ink/ink81.xml"/><Relationship Id="rId176" Type="http://schemas.openxmlformats.org/officeDocument/2006/relationships/customXml" Target="../ink/ink93.xml"/><Relationship Id="rId197" Type="http://schemas.openxmlformats.org/officeDocument/2006/relationships/customXml" Target="../ink/ink107.xml"/><Relationship Id="rId341" Type="http://schemas.openxmlformats.org/officeDocument/2006/relationships/customXml" Target="../ink/ink231.xml"/><Relationship Id="rId362" Type="http://schemas.openxmlformats.org/officeDocument/2006/relationships/customXml" Target="../ink/ink252.xml"/><Relationship Id="rId383" Type="http://schemas.openxmlformats.org/officeDocument/2006/relationships/customXml" Target="../ink/ink273.xml"/><Relationship Id="rId201" Type="http://schemas.openxmlformats.org/officeDocument/2006/relationships/customXml" Target="../ink/ink110.xml"/><Relationship Id="rId222" Type="http://schemas.openxmlformats.org/officeDocument/2006/relationships/image" Target="../media/image103.png"/><Relationship Id="rId243" Type="http://schemas.openxmlformats.org/officeDocument/2006/relationships/customXml" Target="../ink/ink137.xml"/><Relationship Id="rId264" Type="http://schemas.openxmlformats.org/officeDocument/2006/relationships/customXml" Target="../ink/ink154.xml"/><Relationship Id="rId285" Type="http://schemas.openxmlformats.org/officeDocument/2006/relationships/customXml" Target="../ink/ink175.xml"/><Relationship Id="rId17" Type="http://schemas.openxmlformats.org/officeDocument/2006/relationships/image" Target="../media/image12.png"/><Relationship Id="rId38" Type="http://schemas.openxmlformats.org/officeDocument/2006/relationships/customXml" Target="../ink/ink19.xml"/><Relationship Id="rId59" Type="http://schemas.openxmlformats.org/officeDocument/2006/relationships/image" Target="../media/image33.png"/><Relationship Id="rId103" Type="http://schemas.openxmlformats.org/officeDocument/2006/relationships/customXml" Target="../ink/ink54.xml"/><Relationship Id="rId124" Type="http://schemas.openxmlformats.org/officeDocument/2006/relationships/image" Target="../media/image63.png"/><Relationship Id="rId310" Type="http://schemas.openxmlformats.org/officeDocument/2006/relationships/customXml" Target="../ink/ink200.xml"/><Relationship Id="rId70" Type="http://schemas.openxmlformats.org/officeDocument/2006/relationships/customXml" Target="../ink/ink35.xml"/><Relationship Id="rId91" Type="http://schemas.openxmlformats.org/officeDocument/2006/relationships/customXml" Target="../ink/ink46.xml"/><Relationship Id="rId145" Type="http://schemas.openxmlformats.org/officeDocument/2006/relationships/customXml" Target="../ink/ink76.xml"/><Relationship Id="rId166" Type="http://schemas.openxmlformats.org/officeDocument/2006/relationships/customXml" Target="../ink/ink87.xml"/><Relationship Id="rId187" Type="http://schemas.openxmlformats.org/officeDocument/2006/relationships/customXml" Target="../ink/ink99.xml"/><Relationship Id="rId331" Type="http://schemas.openxmlformats.org/officeDocument/2006/relationships/customXml" Target="../ink/ink221.xml"/><Relationship Id="rId352" Type="http://schemas.openxmlformats.org/officeDocument/2006/relationships/customXml" Target="../ink/ink242.xml"/><Relationship Id="rId373" Type="http://schemas.openxmlformats.org/officeDocument/2006/relationships/customXml" Target="../ink/ink263.xml"/><Relationship Id="rId394" Type="http://schemas.openxmlformats.org/officeDocument/2006/relationships/customXml" Target="../ink/ink284.xml"/><Relationship Id="rId1" Type="http://schemas.openxmlformats.org/officeDocument/2006/relationships/slideLayout" Target="../slideLayouts/slideLayout2.xml"/><Relationship Id="rId212" Type="http://schemas.openxmlformats.org/officeDocument/2006/relationships/customXml" Target="../ink/ink117.xml"/><Relationship Id="rId233" Type="http://schemas.openxmlformats.org/officeDocument/2006/relationships/customXml" Target="../ink/ink131.xml"/><Relationship Id="rId254" Type="http://schemas.openxmlformats.org/officeDocument/2006/relationships/customXml" Target="../ink/ink144.xml"/><Relationship Id="rId28" Type="http://schemas.openxmlformats.org/officeDocument/2006/relationships/customXml" Target="../ink/ink14.xml"/><Relationship Id="rId49" Type="http://schemas.openxmlformats.org/officeDocument/2006/relationships/image" Target="../media/image28.png"/><Relationship Id="rId114" Type="http://schemas.openxmlformats.org/officeDocument/2006/relationships/image" Target="../media/image58.png"/><Relationship Id="rId275" Type="http://schemas.openxmlformats.org/officeDocument/2006/relationships/customXml" Target="../ink/ink165.xml"/><Relationship Id="rId296" Type="http://schemas.openxmlformats.org/officeDocument/2006/relationships/customXml" Target="../ink/ink186.xml"/><Relationship Id="rId300" Type="http://schemas.openxmlformats.org/officeDocument/2006/relationships/customXml" Target="../ink/ink190.xml"/><Relationship Id="rId60" Type="http://schemas.openxmlformats.org/officeDocument/2006/relationships/customXml" Target="../ink/ink30.xml"/><Relationship Id="rId81" Type="http://schemas.openxmlformats.org/officeDocument/2006/relationships/image" Target="../media/image44.png"/><Relationship Id="rId135" Type="http://schemas.openxmlformats.org/officeDocument/2006/relationships/image" Target="../media/image68.png"/><Relationship Id="rId156" Type="http://schemas.openxmlformats.org/officeDocument/2006/relationships/image" Target="../media/image78.png"/><Relationship Id="rId177" Type="http://schemas.openxmlformats.org/officeDocument/2006/relationships/image" Target="../media/image87.png"/><Relationship Id="rId198" Type="http://schemas.openxmlformats.org/officeDocument/2006/relationships/image" Target="../media/image94.png"/><Relationship Id="rId321" Type="http://schemas.openxmlformats.org/officeDocument/2006/relationships/customXml" Target="../ink/ink211.xml"/><Relationship Id="rId342" Type="http://schemas.openxmlformats.org/officeDocument/2006/relationships/customXml" Target="../ink/ink232.xml"/><Relationship Id="rId363" Type="http://schemas.openxmlformats.org/officeDocument/2006/relationships/customXml" Target="../ink/ink253.xml"/><Relationship Id="rId384" Type="http://schemas.openxmlformats.org/officeDocument/2006/relationships/customXml" Target="../ink/ink274.xml"/><Relationship Id="rId202" Type="http://schemas.openxmlformats.org/officeDocument/2006/relationships/customXml" Target="../ink/ink111.xml"/><Relationship Id="rId223" Type="http://schemas.openxmlformats.org/officeDocument/2006/relationships/customXml" Target="../ink/ink123.xml"/><Relationship Id="rId244" Type="http://schemas.openxmlformats.org/officeDocument/2006/relationships/customXml" Target="../ink/ink138.xml"/><Relationship Id="rId18" Type="http://schemas.openxmlformats.org/officeDocument/2006/relationships/customXml" Target="../ink/ink9.xml"/><Relationship Id="rId39" Type="http://schemas.openxmlformats.org/officeDocument/2006/relationships/image" Target="../media/image23.png"/><Relationship Id="rId265" Type="http://schemas.openxmlformats.org/officeDocument/2006/relationships/customXml" Target="../ink/ink155.xml"/><Relationship Id="rId286" Type="http://schemas.openxmlformats.org/officeDocument/2006/relationships/customXml" Target="../ink/ink176.xml"/><Relationship Id="rId50" Type="http://schemas.openxmlformats.org/officeDocument/2006/relationships/customXml" Target="../ink/ink25.xml"/><Relationship Id="rId104" Type="http://schemas.openxmlformats.org/officeDocument/2006/relationships/image" Target="../media/image53.png"/><Relationship Id="rId125" Type="http://schemas.openxmlformats.org/officeDocument/2006/relationships/customXml" Target="../ink/ink65.xml"/><Relationship Id="rId146" Type="http://schemas.openxmlformats.org/officeDocument/2006/relationships/image" Target="../media/image73.png"/><Relationship Id="rId167" Type="http://schemas.openxmlformats.org/officeDocument/2006/relationships/customXml" Target="../ink/ink88.xml"/><Relationship Id="rId188" Type="http://schemas.openxmlformats.org/officeDocument/2006/relationships/image" Target="../media/image92.png"/><Relationship Id="rId311" Type="http://schemas.openxmlformats.org/officeDocument/2006/relationships/customXml" Target="../ink/ink201.xml"/><Relationship Id="rId332" Type="http://schemas.openxmlformats.org/officeDocument/2006/relationships/customXml" Target="../ink/ink222.xml"/><Relationship Id="rId353" Type="http://schemas.openxmlformats.org/officeDocument/2006/relationships/customXml" Target="../ink/ink243.xml"/><Relationship Id="rId374" Type="http://schemas.openxmlformats.org/officeDocument/2006/relationships/customXml" Target="../ink/ink264.xml"/><Relationship Id="rId395" Type="http://schemas.openxmlformats.org/officeDocument/2006/relationships/customXml" Target="../ink/ink285.xml"/><Relationship Id="rId71" Type="http://schemas.openxmlformats.org/officeDocument/2006/relationships/image" Target="../media/image39.png"/><Relationship Id="rId92" Type="http://schemas.openxmlformats.org/officeDocument/2006/relationships/image" Target="../media/image49.png"/><Relationship Id="rId213" Type="http://schemas.openxmlformats.org/officeDocument/2006/relationships/image" Target="../media/image99.png"/><Relationship Id="rId234" Type="http://schemas.openxmlformats.org/officeDocument/2006/relationships/image" Target="../media/image106.png"/><Relationship Id="rId2" Type="http://schemas.openxmlformats.org/officeDocument/2006/relationships/customXml" Target="../ink/ink1.xml"/><Relationship Id="rId29" Type="http://schemas.openxmlformats.org/officeDocument/2006/relationships/image" Target="../media/image18.png"/><Relationship Id="rId255" Type="http://schemas.openxmlformats.org/officeDocument/2006/relationships/customXml" Target="../ink/ink145.xml"/><Relationship Id="rId276" Type="http://schemas.openxmlformats.org/officeDocument/2006/relationships/customXml" Target="../ink/ink166.xml"/><Relationship Id="rId297" Type="http://schemas.openxmlformats.org/officeDocument/2006/relationships/customXml" Target="../ink/ink187.xml"/><Relationship Id="rId40" Type="http://schemas.openxmlformats.org/officeDocument/2006/relationships/customXml" Target="../ink/ink20.xml"/><Relationship Id="rId115" Type="http://schemas.openxmlformats.org/officeDocument/2006/relationships/customXml" Target="../ink/ink60.xml"/><Relationship Id="rId136" Type="http://schemas.openxmlformats.org/officeDocument/2006/relationships/customXml" Target="../ink/ink71.xml"/><Relationship Id="rId157" Type="http://schemas.openxmlformats.org/officeDocument/2006/relationships/customXml" Target="../ink/ink82.xml"/><Relationship Id="rId178" Type="http://schemas.openxmlformats.org/officeDocument/2006/relationships/customXml" Target="../ink/ink94.xml"/><Relationship Id="rId301" Type="http://schemas.openxmlformats.org/officeDocument/2006/relationships/customXml" Target="../ink/ink191.xml"/><Relationship Id="rId322" Type="http://schemas.openxmlformats.org/officeDocument/2006/relationships/customXml" Target="../ink/ink212.xml"/><Relationship Id="rId343" Type="http://schemas.openxmlformats.org/officeDocument/2006/relationships/customXml" Target="../ink/ink233.xml"/><Relationship Id="rId364" Type="http://schemas.openxmlformats.org/officeDocument/2006/relationships/customXml" Target="../ink/ink254.xml"/><Relationship Id="rId61" Type="http://schemas.openxmlformats.org/officeDocument/2006/relationships/image" Target="../media/image34.png"/><Relationship Id="rId82" Type="http://schemas.openxmlformats.org/officeDocument/2006/relationships/customXml" Target="../ink/ink41.xml"/><Relationship Id="rId199" Type="http://schemas.openxmlformats.org/officeDocument/2006/relationships/customXml" Target="../ink/ink108.xml"/><Relationship Id="rId203" Type="http://schemas.openxmlformats.org/officeDocument/2006/relationships/customXml" Target="../ink/ink112.xml"/><Relationship Id="rId385" Type="http://schemas.openxmlformats.org/officeDocument/2006/relationships/customXml" Target="../ink/ink275.xml"/><Relationship Id="rId19" Type="http://schemas.openxmlformats.org/officeDocument/2006/relationships/image" Target="../media/image13.png"/><Relationship Id="rId224" Type="http://schemas.openxmlformats.org/officeDocument/2006/relationships/customXml" Target="../ink/ink124.xml"/><Relationship Id="rId245" Type="http://schemas.openxmlformats.org/officeDocument/2006/relationships/customXml" Target="../ink/ink139.xml"/><Relationship Id="rId266" Type="http://schemas.openxmlformats.org/officeDocument/2006/relationships/customXml" Target="../ink/ink156.xml"/><Relationship Id="rId287" Type="http://schemas.openxmlformats.org/officeDocument/2006/relationships/customXml" Target="../ink/ink177.xml"/><Relationship Id="rId30" Type="http://schemas.openxmlformats.org/officeDocument/2006/relationships/customXml" Target="../ink/ink15.xml"/><Relationship Id="rId105" Type="http://schemas.openxmlformats.org/officeDocument/2006/relationships/customXml" Target="../ink/ink55.xml"/><Relationship Id="rId126" Type="http://schemas.openxmlformats.org/officeDocument/2006/relationships/image" Target="../media/image64.png"/><Relationship Id="rId147" Type="http://schemas.openxmlformats.org/officeDocument/2006/relationships/customXml" Target="../ink/ink77.xml"/><Relationship Id="rId168" Type="http://schemas.openxmlformats.org/officeDocument/2006/relationships/image" Target="../media/image83.png"/><Relationship Id="rId312" Type="http://schemas.openxmlformats.org/officeDocument/2006/relationships/customXml" Target="../ink/ink202.xml"/><Relationship Id="rId333" Type="http://schemas.openxmlformats.org/officeDocument/2006/relationships/customXml" Target="../ink/ink223.xml"/><Relationship Id="rId354" Type="http://schemas.openxmlformats.org/officeDocument/2006/relationships/customXml" Target="../ink/ink244.xml"/><Relationship Id="rId51" Type="http://schemas.openxmlformats.org/officeDocument/2006/relationships/image" Target="../media/image29.png"/><Relationship Id="rId72" Type="http://schemas.openxmlformats.org/officeDocument/2006/relationships/customXml" Target="../ink/ink36.xml"/><Relationship Id="rId93" Type="http://schemas.openxmlformats.org/officeDocument/2006/relationships/customXml" Target="../ink/ink47.xml"/><Relationship Id="rId189" Type="http://schemas.openxmlformats.org/officeDocument/2006/relationships/customXml" Target="../ink/ink100.xml"/><Relationship Id="rId375" Type="http://schemas.openxmlformats.org/officeDocument/2006/relationships/customXml" Target="../ink/ink265.xml"/><Relationship Id="rId396" Type="http://schemas.openxmlformats.org/officeDocument/2006/relationships/customXml" Target="../ink/ink286.xml"/><Relationship Id="rId3" Type="http://schemas.openxmlformats.org/officeDocument/2006/relationships/image" Target="../media/image5.png"/><Relationship Id="rId214" Type="http://schemas.openxmlformats.org/officeDocument/2006/relationships/customXml" Target="../ink/ink118.xml"/><Relationship Id="rId235" Type="http://schemas.openxmlformats.org/officeDocument/2006/relationships/customXml" Target="../ink/ink132.xml"/><Relationship Id="rId256" Type="http://schemas.openxmlformats.org/officeDocument/2006/relationships/customXml" Target="../ink/ink146.xml"/><Relationship Id="rId277" Type="http://schemas.openxmlformats.org/officeDocument/2006/relationships/customXml" Target="../ink/ink167.xml"/><Relationship Id="rId298" Type="http://schemas.openxmlformats.org/officeDocument/2006/relationships/customXml" Target="../ink/ink188.xml"/><Relationship Id="rId400" Type="http://schemas.openxmlformats.org/officeDocument/2006/relationships/customXml" Target="../ink/ink290.xml"/><Relationship Id="rId116" Type="http://schemas.openxmlformats.org/officeDocument/2006/relationships/image" Target="../media/image59.png"/><Relationship Id="rId137" Type="http://schemas.openxmlformats.org/officeDocument/2006/relationships/image" Target="../media/image69.png"/><Relationship Id="rId158" Type="http://schemas.openxmlformats.org/officeDocument/2006/relationships/image" Target="../media/image79.png"/><Relationship Id="rId302" Type="http://schemas.openxmlformats.org/officeDocument/2006/relationships/customXml" Target="../ink/ink192.xml"/><Relationship Id="rId323" Type="http://schemas.openxmlformats.org/officeDocument/2006/relationships/customXml" Target="../ink/ink213.xml"/><Relationship Id="rId344" Type="http://schemas.openxmlformats.org/officeDocument/2006/relationships/customXml" Target="../ink/ink234.xml"/><Relationship Id="rId20" Type="http://schemas.openxmlformats.org/officeDocument/2006/relationships/customXml" Target="../ink/ink10.xml"/><Relationship Id="rId41" Type="http://schemas.openxmlformats.org/officeDocument/2006/relationships/image" Target="../media/image24.png"/><Relationship Id="rId62" Type="http://schemas.openxmlformats.org/officeDocument/2006/relationships/customXml" Target="../ink/ink31.xml"/><Relationship Id="rId83" Type="http://schemas.openxmlformats.org/officeDocument/2006/relationships/image" Target="../media/image45.png"/><Relationship Id="rId179" Type="http://schemas.openxmlformats.org/officeDocument/2006/relationships/image" Target="../media/image88.png"/><Relationship Id="rId365" Type="http://schemas.openxmlformats.org/officeDocument/2006/relationships/customXml" Target="../ink/ink255.xml"/><Relationship Id="rId386" Type="http://schemas.openxmlformats.org/officeDocument/2006/relationships/customXml" Target="../ink/ink276.xml"/><Relationship Id="rId190" Type="http://schemas.openxmlformats.org/officeDocument/2006/relationships/image" Target="../media/image93.png"/><Relationship Id="rId204" Type="http://schemas.openxmlformats.org/officeDocument/2006/relationships/customXml" Target="../ink/ink113.xml"/><Relationship Id="rId225" Type="http://schemas.openxmlformats.org/officeDocument/2006/relationships/customXml" Target="../ink/ink125.xml"/><Relationship Id="rId246" Type="http://schemas.openxmlformats.org/officeDocument/2006/relationships/image" Target="../media/image110.png"/><Relationship Id="rId267" Type="http://schemas.openxmlformats.org/officeDocument/2006/relationships/customXml" Target="../ink/ink157.xml"/><Relationship Id="rId288" Type="http://schemas.openxmlformats.org/officeDocument/2006/relationships/customXml" Target="../ink/ink178.xml"/><Relationship Id="rId106" Type="http://schemas.openxmlformats.org/officeDocument/2006/relationships/image" Target="../media/image54.png"/><Relationship Id="rId127" Type="http://schemas.openxmlformats.org/officeDocument/2006/relationships/customXml" Target="../ink/ink66.xml"/><Relationship Id="rId313" Type="http://schemas.openxmlformats.org/officeDocument/2006/relationships/customXml" Target="../ink/ink203.xml"/><Relationship Id="rId10" Type="http://schemas.openxmlformats.org/officeDocument/2006/relationships/customXml" Target="../ink/ink5.xml"/><Relationship Id="rId31" Type="http://schemas.openxmlformats.org/officeDocument/2006/relationships/image" Target="../media/image19.png"/><Relationship Id="rId52" Type="http://schemas.openxmlformats.org/officeDocument/2006/relationships/customXml" Target="../ink/ink26.xml"/><Relationship Id="rId73" Type="http://schemas.openxmlformats.org/officeDocument/2006/relationships/image" Target="../media/image40.png"/><Relationship Id="rId94" Type="http://schemas.openxmlformats.org/officeDocument/2006/relationships/customXml" Target="../ink/ink48.xml"/><Relationship Id="rId148" Type="http://schemas.openxmlformats.org/officeDocument/2006/relationships/image" Target="../media/image74.png"/><Relationship Id="rId169" Type="http://schemas.openxmlformats.org/officeDocument/2006/relationships/customXml" Target="../ink/ink89.xml"/><Relationship Id="rId334" Type="http://schemas.openxmlformats.org/officeDocument/2006/relationships/customXml" Target="../ink/ink224.xml"/><Relationship Id="rId355" Type="http://schemas.openxmlformats.org/officeDocument/2006/relationships/customXml" Target="../ink/ink245.xml"/><Relationship Id="rId376" Type="http://schemas.openxmlformats.org/officeDocument/2006/relationships/customXml" Target="../ink/ink266.xml"/><Relationship Id="rId397" Type="http://schemas.openxmlformats.org/officeDocument/2006/relationships/customXml" Target="../ink/ink287.xml"/><Relationship Id="rId4" Type="http://schemas.openxmlformats.org/officeDocument/2006/relationships/customXml" Target="../ink/ink2.xml"/><Relationship Id="rId180" Type="http://schemas.openxmlformats.org/officeDocument/2006/relationships/customXml" Target="../ink/ink95.xml"/><Relationship Id="rId215" Type="http://schemas.openxmlformats.org/officeDocument/2006/relationships/image" Target="../media/image100.png"/><Relationship Id="rId236" Type="http://schemas.openxmlformats.org/officeDocument/2006/relationships/image" Target="../media/image107.png"/><Relationship Id="rId257" Type="http://schemas.openxmlformats.org/officeDocument/2006/relationships/customXml" Target="../ink/ink147.xml"/><Relationship Id="rId278" Type="http://schemas.openxmlformats.org/officeDocument/2006/relationships/customXml" Target="../ink/ink168.xml"/><Relationship Id="rId401" Type="http://schemas.openxmlformats.org/officeDocument/2006/relationships/image" Target="../media/image114.png"/><Relationship Id="rId303" Type="http://schemas.openxmlformats.org/officeDocument/2006/relationships/customXml" Target="../ink/ink193.xml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72.xml"/><Relationship Id="rId345" Type="http://schemas.openxmlformats.org/officeDocument/2006/relationships/customXml" Target="../ink/ink235.xml"/><Relationship Id="rId387" Type="http://schemas.openxmlformats.org/officeDocument/2006/relationships/customXml" Target="../ink/ink277.xml"/><Relationship Id="rId191" Type="http://schemas.openxmlformats.org/officeDocument/2006/relationships/customXml" Target="../ink/ink101.xml"/><Relationship Id="rId205" Type="http://schemas.openxmlformats.org/officeDocument/2006/relationships/image" Target="../media/image95.png"/><Relationship Id="rId247" Type="http://schemas.openxmlformats.org/officeDocument/2006/relationships/customXml" Target="../ink/ink1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B1B46FD4-65B8-FEC8-0A1E-DEDCA5EE7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V="1">
            <a:off x="3805238" y="3434792"/>
            <a:ext cx="311944" cy="7725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5DBE160-43CF-CF21-6C96-180CB75D6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V="1">
            <a:off x="2810828" y="3429000"/>
            <a:ext cx="715802" cy="77258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21F8B3D-9F03-E24D-EBEC-276238167CFF}"/>
              </a:ext>
            </a:extLst>
          </p:cNvPr>
          <p:cNvSpPr txBox="1"/>
          <p:nvPr/>
        </p:nvSpPr>
        <p:spPr>
          <a:xfrm>
            <a:off x="2810828" y="3125913"/>
            <a:ext cx="667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sin(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    n</a:t>
            </a:r>
            <a:r>
              <a:rPr lang="de-DE" baseline="-25000" dirty="0">
                <a:latin typeface="Arial" panose="020B0604020202020204" pitchFamily="34" charset="0"/>
                <a:cs typeface="Arial" panose="020B0604020202020204" pitchFamily="34" charset="0"/>
              </a:rPr>
              <a:t>1    </a:t>
            </a:r>
            <a:r>
              <a:rPr lang="de-DE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sin(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 	 n</a:t>
            </a:r>
            <a:r>
              <a:rPr lang="de-DE" baseline="-25000" dirty="0">
                <a:latin typeface="Arial" panose="020B0604020202020204" pitchFamily="34" charset="0"/>
                <a:cs typeface="Arial" panose="020B0604020202020204" pitchFamily="34" charset="0"/>
              </a:rPr>
              <a:t>2            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9C2DEAC-0B92-D613-5D0B-538C469BA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9181" y="3429000"/>
            <a:ext cx="143668" cy="160086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D073E44D-89C8-A410-06E0-2EAD7CD1348E}"/>
              </a:ext>
            </a:extLst>
          </p:cNvPr>
          <p:cNvSpPr/>
          <p:nvPr/>
        </p:nvSpPr>
        <p:spPr>
          <a:xfrm>
            <a:off x="2847975" y="3143250"/>
            <a:ext cx="1281112" cy="604838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8000"/>
              </a:solidFill>
              <a:highlight>
                <a:srgbClr val="00FF00"/>
              </a:highlight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C7F8C5E-FA95-6D73-3249-96A1CABF5278}"/>
              </a:ext>
            </a:extLst>
          </p:cNvPr>
          <p:cNvGrpSpPr/>
          <p:nvPr/>
        </p:nvGrpSpPr>
        <p:grpSpPr>
          <a:xfrm>
            <a:off x="6653986" y="2896555"/>
            <a:ext cx="2304115" cy="1385061"/>
            <a:chOff x="5214941" y="4850419"/>
            <a:chExt cx="1985286" cy="1385061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43036010-562B-E650-9AAA-5AA36DB0EE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23215" y="5273283"/>
              <a:ext cx="286963" cy="311209"/>
            </a:xfrm>
            <a:prstGeom prst="rect">
              <a:avLst/>
            </a:prstGeom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1AFDD6B1-B4BD-79CE-1A50-4F54A2DADD45}"/>
                </a:ext>
              </a:extLst>
            </p:cNvPr>
            <p:cNvSpPr txBox="1"/>
            <p:nvPr/>
          </p:nvSpPr>
          <p:spPr>
            <a:xfrm>
              <a:off x="5214941" y="5035151"/>
              <a:ext cx="65594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δ</a:t>
              </a:r>
              <a:r>
                <a:rPr lang="de-DE" sz="24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 =</a:t>
              </a:r>
            </a:p>
            <a:p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2746FF5-AF87-AEE9-0E57-E932D385B4FE}"/>
                </a:ext>
              </a:extLst>
            </p:cNvPr>
            <p:cNvSpPr/>
            <p:nvPr/>
          </p:nvSpPr>
          <p:spPr>
            <a:xfrm>
              <a:off x="5643570" y="5035150"/>
              <a:ext cx="13468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   arcsin </a:t>
              </a:r>
            </a:p>
          </p:txBody>
        </p: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BBDABFD3-532B-2F01-95D2-D603C094D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32474" y="4925311"/>
              <a:ext cx="277704" cy="290857"/>
            </a:xfrm>
            <a:prstGeom prst="rect">
              <a:avLst/>
            </a:prstGeom>
          </p:spPr>
        </p:pic>
        <p:cxnSp>
          <p:nvCxnSpPr>
            <p:cNvPr id="19" name="Gerade Verbindung 94">
              <a:extLst>
                <a:ext uri="{FF2B5EF4-FFF2-40B4-BE49-F238E27FC236}">
                  <a16:creationId xmlns:a16="http://schemas.microsoft.com/office/drawing/2014/main" id="{DEC71440-35AB-0645-A626-C535666D94E7}"/>
                </a:ext>
              </a:extLst>
            </p:cNvPr>
            <p:cNvCxnSpPr>
              <a:cxnSpLocks/>
            </p:cNvCxnSpPr>
            <p:nvPr/>
          </p:nvCxnSpPr>
          <p:spPr>
            <a:xfrm>
              <a:off x="6812425" y="5251082"/>
              <a:ext cx="31838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Bogen 19">
              <a:extLst>
                <a:ext uri="{FF2B5EF4-FFF2-40B4-BE49-F238E27FC236}">
                  <a16:creationId xmlns:a16="http://schemas.microsoft.com/office/drawing/2014/main" id="{AD288497-FC97-450D-BF36-41A620C7BF36}"/>
                </a:ext>
              </a:extLst>
            </p:cNvPr>
            <p:cNvSpPr/>
            <p:nvPr/>
          </p:nvSpPr>
          <p:spPr>
            <a:xfrm flipH="1">
              <a:off x="6703312" y="4860433"/>
              <a:ext cx="260861" cy="785818"/>
            </a:xfrm>
            <a:prstGeom prst="arc">
              <a:avLst>
                <a:gd name="adj1" fmla="val 16200000"/>
                <a:gd name="adj2" fmla="val 5418892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Bogen 20">
              <a:extLst>
                <a:ext uri="{FF2B5EF4-FFF2-40B4-BE49-F238E27FC236}">
                  <a16:creationId xmlns:a16="http://schemas.microsoft.com/office/drawing/2014/main" id="{C73A0F6E-CF03-5C9B-48C0-A51848CFF1B0}"/>
                </a:ext>
              </a:extLst>
            </p:cNvPr>
            <p:cNvSpPr/>
            <p:nvPr/>
          </p:nvSpPr>
          <p:spPr>
            <a:xfrm>
              <a:off x="6939365" y="4850419"/>
              <a:ext cx="260862" cy="785818"/>
            </a:xfrm>
            <a:prstGeom prst="arc">
              <a:avLst>
                <a:gd name="adj1" fmla="val 16200000"/>
                <a:gd name="adj2" fmla="val 5418892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CB848379-B4BE-F55F-0FBB-6BA1D8B0DA39}"/>
              </a:ext>
            </a:extLst>
          </p:cNvPr>
          <p:cNvSpPr/>
          <p:nvPr/>
        </p:nvSpPr>
        <p:spPr>
          <a:xfrm>
            <a:off x="6484216" y="2810857"/>
            <a:ext cx="2592288" cy="95721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71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E872A40E-C9E1-ED2B-3A32-0EAA0EE4E1AE}"/>
              </a:ext>
            </a:extLst>
          </p:cNvPr>
          <p:cNvSpPr/>
          <p:nvPr/>
        </p:nvSpPr>
        <p:spPr>
          <a:xfrm>
            <a:off x="1618254" y="3288323"/>
            <a:ext cx="95250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4385919A-0935-EF72-D11F-E6D15857AE7D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1618254" y="2707298"/>
            <a:ext cx="0" cy="733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C89279D7-E690-44D0-449F-BDF4A3335931}"/>
              </a:ext>
            </a:extLst>
          </p:cNvPr>
          <p:cNvCxnSpPr/>
          <p:nvPr/>
        </p:nvCxnSpPr>
        <p:spPr>
          <a:xfrm>
            <a:off x="2570754" y="2707298"/>
            <a:ext cx="0" cy="733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Bogen 8">
            <a:extLst>
              <a:ext uri="{FF2B5EF4-FFF2-40B4-BE49-F238E27FC236}">
                <a16:creationId xmlns:a16="http://schemas.microsoft.com/office/drawing/2014/main" id="{977F88C7-1AD5-E5F1-7C75-E10DB617AC59}"/>
              </a:ext>
            </a:extLst>
          </p:cNvPr>
          <p:cNvSpPr/>
          <p:nvPr/>
        </p:nvSpPr>
        <p:spPr>
          <a:xfrm>
            <a:off x="2343483" y="2883452"/>
            <a:ext cx="462142" cy="404871"/>
          </a:xfrm>
          <a:prstGeom prst="arc">
            <a:avLst>
              <a:gd name="adj1" fmla="val 16199986"/>
              <a:gd name="adj2" fmla="val 5523751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Bogen 9">
            <a:extLst>
              <a:ext uri="{FF2B5EF4-FFF2-40B4-BE49-F238E27FC236}">
                <a16:creationId xmlns:a16="http://schemas.microsoft.com/office/drawing/2014/main" id="{BC28BBF5-E987-C6C8-9312-CC3607809CA1}"/>
              </a:ext>
            </a:extLst>
          </p:cNvPr>
          <p:cNvSpPr/>
          <p:nvPr/>
        </p:nvSpPr>
        <p:spPr>
          <a:xfrm>
            <a:off x="2198247" y="2807313"/>
            <a:ext cx="714442" cy="533396"/>
          </a:xfrm>
          <a:prstGeom prst="arc">
            <a:avLst>
              <a:gd name="adj1" fmla="val 16330670"/>
              <a:gd name="adj2" fmla="val 5209017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7A17139-AE7D-1524-9A97-79BDC62C5DBB}"/>
              </a:ext>
            </a:extLst>
          </p:cNvPr>
          <p:cNvSpPr/>
          <p:nvPr/>
        </p:nvSpPr>
        <p:spPr>
          <a:xfrm>
            <a:off x="1926052" y="3345899"/>
            <a:ext cx="461961" cy="18573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FFAE44D7-AEDA-8111-FD7B-A83072E2C435}"/>
              </a:ext>
            </a:extLst>
          </p:cNvPr>
          <p:cNvSpPr/>
          <p:nvPr/>
        </p:nvSpPr>
        <p:spPr>
          <a:xfrm>
            <a:off x="1619431" y="2554365"/>
            <a:ext cx="952500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D7C195C0-FD59-0BA3-686E-6704B991FFED}"/>
              </a:ext>
            </a:extLst>
          </p:cNvPr>
          <p:cNvCxnSpPr>
            <a:cxnSpLocks/>
          </p:cNvCxnSpPr>
          <p:nvPr/>
        </p:nvCxnSpPr>
        <p:spPr>
          <a:xfrm flipV="1">
            <a:off x="1824844" y="2211180"/>
            <a:ext cx="1080170" cy="12295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Ellipse 28">
            <a:extLst>
              <a:ext uri="{FF2B5EF4-FFF2-40B4-BE49-F238E27FC236}">
                <a16:creationId xmlns:a16="http://schemas.microsoft.com/office/drawing/2014/main" id="{D1D18C82-0B7D-A44D-2D28-093FF66991D0}"/>
              </a:ext>
            </a:extLst>
          </p:cNvPr>
          <p:cNvSpPr/>
          <p:nvPr/>
        </p:nvSpPr>
        <p:spPr>
          <a:xfrm rot="2205576">
            <a:off x="2877070" y="1940004"/>
            <a:ext cx="334978" cy="2081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2FF36F4A-422A-ED56-F5F2-613BA0B1B223}"/>
              </a:ext>
            </a:extLst>
          </p:cNvPr>
          <p:cNvSpPr/>
          <p:nvPr/>
        </p:nvSpPr>
        <p:spPr>
          <a:xfrm rot="2228192">
            <a:off x="3194877" y="1574736"/>
            <a:ext cx="334978" cy="2081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125E2EA4-2CD3-6BB8-D367-A37CE9F678CB}"/>
              </a:ext>
            </a:extLst>
          </p:cNvPr>
          <p:cNvSpPr/>
          <p:nvPr/>
        </p:nvSpPr>
        <p:spPr>
          <a:xfrm rot="18670028">
            <a:off x="2946554" y="1699315"/>
            <a:ext cx="509531" cy="32992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Bogen 41">
            <a:extLst>
              <a:ext uri="{FF2B5EF4-FFF2-40B4-BE49-F238E27FC236}">
                <a16:creationId xmlns:a16="http://schemas.microsoft.com/office/drawing/2014/main" id="{288996A4-F3CF-0D03-8549-F4223DE98D28}"/>
              </a:ext>
            </a:extLst>
          </p:cNvPr>
          <p:cNvSpPr/>
          <p:nvPr/>
        </p:nvSpPr>
        <p:spPr>
          <a:xfrm rot="21075831">
            <a:off x="2772153" y="1619250"/>
            <a:ext cx="1723013" cy="2105022"/>
          </a:xfrm>
          <a:prstGeom prst="arc">
            <a:avLst>
              <a:gd name="adj1" fmla="val 16186255"/>
              <a:gd name="adj2" fmla="val 49404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3" name="Bogen 42">
            <a:extLst>
              <a:ext uri="{FF2B5EF4-FFF2-40B4-BE49-F238E27FC236}">
                <a16:creationId xmlns:a16="http://schemas.microsoft.com/office/drawing/2014/main" id="{815A9E0A-72EF-A881-98BB-B4ADF9961AA7}"/>
              </a:ext>
            </a:extLst>
          </p:cNvPr>
          <p:cNvSpPr/>
          <p:nvPr/>
        </p:nvSpPr>
        <p:spPr>
          <a:xfrm rot="20572421">
            <a:off x="2884603" y="1493193"/>
            <a:ext cx="1723013" cy="2105022"/>
          </a:xfrm>
          <a:prstGeom prst="arc">
            <a:avLst>
              <a:gd name="adj1" fmla="val 15969868"/>
              <a:gd name="adj2" fmla="val 145646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Gleichschenkliges Dreieck 44">
            <a:extLst>
              <a:ext uri="{FF2B5EF4-FFF2-40B4-BE49-F238E27FC236}">
                <a16:creationId xmlns:a16="http://schemas.microsoft.com/office/drawing/2014/main" id="{AF1ABDCE-EE4A-83F0-247E-F275236C2988}"/>
              </a:ext>
            </a:extLst>
          </p:cNvPr>
          <p:cNvSpPr/>
          <p:nvPr/>
        </p:nvSpPr>
        <p:spPr>
          <a:xfrm rot="2046852">
            <a:off x="4060962" y="2719774"/>
            <a:ext cx="1121858" cy="750991"/>
          </a:xfrm>
          <a:prstGeom prst="triangle">
            <a:avLst>
              <a:gd name="adj" fmla="val 5621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43C6AE-8A80-A7AF-6FB3-314E805680DD}"/>
              </a:ext>
            </a:extLst>
          </p:cNvPr>
          <p:cNvSpPr/>
          <p:nvPr/>
        </p:nvSpPr>
        <p:spPr>
          <a:xfrm>
            <a:off x="4422902" y="2660650"/>
            <a:ext cx="311150" cy="56591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CE3DB7CD-FCF0-4B89-5F93-8912DCDFCE9F}"/>
                  </a:ext>
                </a:extLst>
              </p14:cNvPr>
              <p14:cNvContentPartPr/>
              <p14:nvPr/>
            </p14:nvContentPartPr>
            <p14:xfrm>
              <a:off x="3355051" y="1535460"/>
              <a:ext cx="231840" cy="65520"/>
            </p14:xfrm>
          </p:contentPart>
        </mc:Choice>
        <mc:Fallback xmlns=""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CE3DB7CD-FCF0-4B89-5F93-8912DCDFCE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6051" y="1526460"/>
                <a:ext cx="24948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4" name="Freihand 53">
                <a:extLst>
                  <a:ext uri="{FF2B5EF4-FFF2-40B4-BE49-F238E27FC236}">
                    <a16:creationId xmlns:a16="http://schemas.microsoft.com/office/drawing/2014/main" id="{0EC42CBA-137F-6057-610A-66FDC6D57981}"/>
                  </a:ext>
                </a:extLst>
              </p14:cNvPr>
              <p14:cNvContentPartPr/>
              <p14:nvPr/>
            </p14:nvContentPartPr>
            <p14:xfrm>
              <a:off x="3429211" y="1528620"/>
              <a:ext cx="270720" cy="93240"/>
            </p14:xfrm>
          </p:contentPart>
        </mc:Choice>
        <mc:Fallback xmlns="">
          <p:pic>
            <p:nvPicPr>
              <p:cNvPr id="54" name="Freihand 53">
                <a:extLst>
                  <a:ext uri="{FF2B5EF4-FFF2-40B4-BE49-F238E27FC236}">
                    <a16:creationId xmlns:a16="http://schemas.microsoft.com/office/drawing/2014/main" id="{0EC42CBA-137F-6057-610A-66FDC6D5798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20571" y="1519620"/>
                <a:ext cx="288360" cy="1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9" name="Freihand 58">
                <a:extLst>
                  <a:ext uri="{FF2B5EF4-FFF2-40B4-BE49-F238E27FC236}">
                    <a16:creationId xmlns:a16="http://schemas.microsoft.com/office/drawing/2014/main" id="{2A2B68A3-D91F-BAE4-CC22-7952A4D02960}"/>
                  </a:ext>
                </a:extLst>
              </p14:cNvPr>
              <p14:cNvContentPartPr/>
              <p14:nvPr/>
            </p14:nvContentPartPr>
            <p14:xfrm>
              <a:off x="3596251" y="1554180"/>
              <a:ext cx="473760" cy="154440"/>
            </p14:xfrm>
          </p:contentPart>
        </mc:Choice>
        <mc:Fallback xmlns="">
          <p:pic>
            <p:nvPicPr>
              <p:cNvPr id="59" name="Freihand 58">
                <a:extLst>
                  <a:ext uri="{FF2B5EF4-FFF2-40B4-BE49-F238E27FC236}">
                    <a16:creationId xmlns:a16="http://schemas.microsoft.com/office/drawing/2014/main" id="{2A2B68A3-D91F-BAE4-CC22-7952A4D0296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87611" y="1545540"/>
                <a:ext cx="49140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8" name="Freihand 57">
                <a:extLst>
                  <a:ext uri="{FF2B5EF4-FFF2-40B4-BE49-F238E27FC236}">
                    <a16:creationId xmlns:a16="http://schemas.microsoft.com/office/drawing/2014/main" id="{97507760-BB8F-6B07-DC51-E3FEB6B35C97}"/>
                  </a:ext>
                </a:extLst>
              </p14:cNvPr>
              <p14:cNvContentPartPr/>
              <p14:nvPr/>
            </p14:nvContentPartPr>
            <p14:xfrm>
              <a:off x="3519931" y="1523580"/>
              <a:ext cx="102600" cy="31680"/>
            </p14:xfrm>
          </p:contentPart>
        </mc:Choice>
        <mc:Fallback xmlns="">
          <p:pic>
            <p:nvPicPr>
              <p:cNvPr id="58" name="Freihand 57">
                <a:extLst>
                  <a:ext uri="{FF2B5EF4-FFF2-40B4-BE49-F238E27FC236}">
                    <a16:creationId xmlns:a16="http://schemas.microsoft.com/office/drawing/2014/main" id="{97507760-BB8F-6B07-DC51-E3FEB6B35C9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10931" y="1514580"/>
                <a:ext cx="12024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0" name="Freihand 59">
                <a:extLst>
                  <a:ext uri="{FF2B5EF4-FFF2-40B4-BE49-F238E27FC236}">
                    <a16:creationId xmlns:a16="http://schemas.microsoft.com/office/drawing/2014/main" id="{F92F599F-32D3-4AB5-AD84-60C727C1695E}"/>
                  </a:ext>
                </a:extLst>
              </p14:cNvPr>
              <p14:cNvContentPartPr/>
              <p14:nvPr/>
            </p14:nvContentPartPr>
            <p14:xfrm>
              <a:off x="3627211" y="1523580"/>
              <a:ext cx="382320" cy="122400"/>
            </p14:xfrm>
          </p:contentPart>
        </mc:Choice>
        <mc:Fallback xmlns="">
          <p:pic>
            <p:nvPicPr>
              <p:cNvPr id="60" name="Freihand 59">
                <a:extLst>
                  <a:ext uri="{FF2B5EF4-FFF2-40B4-BE49-F238E27FC236}">
                    <a16:creationId xmlns:a16="http://schemas.microsoft.com/office/drawing/2014/main" id="{F92F599F-32D3-4AB5-AD84-60C727C1695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18211" y="1514940"/>
                <a:ext cx="39996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7" name="Freihand 66">
                <a:extLst>
                  <a:ext uri="{FF2B5EF4-FFF2-40B4-BE49-F238E27FC236}">
                    <a16:creationId xmlns:a16="http://schemas.microsoft.com/office/drawing/2014/main" id="{F18D58F6-0C3E-F98A-20E9-7A8E90F2E889}"/>
                  </a:ext>
                </a:extLst>
              </p14:cNvPr>
              <p14:cNvContentPartPr/>
              <p14:nvPr/>
            </p14:nvContentPartPr>
            <p14:xfrm>
              <a:off x="3676891" y="1530420"/>
              <a:ext cx="160920" cy="36360"/>
            </p14:xfrm>
          </p:contentPart>
        </mc:Choice>
        <mc:Fallback xmlns="">
          <p:pic>
            <p:nvPicPr>
              <p:cNvPr id="67" name="Freihand 66">
                <a:extLst>
                  <a:ext uri="{FF2B5EF4-FFF2-40B4-BE49-F238E27FC236}">
                    <a16:creationId xmlns:a16="http://schemas.microsoft.com/office/drawing/2014/main" id="{F18D58F6-0C3E-F98A-20E9-7A8E90F2E88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68251" y="1521780"/>
                <a:ext cx="17856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8" name="Freihand 67">
                <a:extLst>
                  <a:ext uri="{FF2B5EF4-FFF2-40B4-BE49-F238E27FC236}">
                    <a16:creationId xmlns:a16="http://schemas.microsoft.com/office/drawing/2014/main" id="{B5D693BD-FD3B-7570-FA6A-D61D8615038A}"/>
                  </a:ext>
                </a:extLst>
              </p14:cNvPr>
              <p14:cNvContentPartPr/>
              <p14:nvPr/>
            </p14:nvContentPartPr>
            <p14:xfrm>
              <a:off x="3668611" y="1521420"/>
              <a:ext cx="62640" cy="360"/>
            </p14:xfrm>
          </p:contentPart>
        </mc:Choice>
        <mc:Fallback xmlns="">
          <p:pic>
            <p:nvPicPr>
              <p:cNvPr id="68" name="Freihand 67">
                <a:extLst>
                  <a:ext uri="{FF2B5EF4-FFF2-40B4-BE49-F238E27FC236}">
                    <a16:creationId xmlns:a16="http://schemas.microsoft.com/office/drawing/2014/main" id="{B5D693BD-FD3B-7570-FA6A-D61D8615038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59971" y="1512420"/>
                <a:ext cx="802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1" name="Freihand 70">
                <a:extLst>
                  <a:ext uri="{FF2B5EF4-FFF2-40B4-BE49-F238E27FC236}">
                    <a16:creationId xmlns:a16="http://schemas.microsoft.com/office/drawing/2014/main" id="{42A85A41-2982-D6A0-9717-4B2F68AEC333}"/>
                  </a:ext>
                </a:extLst>
              </p14:cNvPr>
              <p14:cNvContentPartPr/>
              <p14:nvPr/>
            </p14:nvContentPartPr>
            <p14:xfrm>
              <a:off x="3625771" y="1525020"/>
              <a:ext cx="93960" cy="18000"/>
            </p14:xfrm>
          </p:contentPart>
        </mc:Choice>
        <mc:Fallback xmlns="">
          <p:pic>
            <p:nvPicPr>
              <p:cNvPr id="71" name="Freihand 70">
                <a:extLst>
                  <a:ext uri="{FF2B5EF4-FFF2-40B4-BE49-F238E27FC236}">
                    <a16:creationId xmlns:a16="http://schemas.microsoft.com/office/drawing/2014/main" id="{42A85A41-2982-D6A0-9717-4B2F68AEC33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16771" y="1516380"/>
                <a:ext cx="11160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3" name="Freihand 82">
                <a:extLst>
                  <a:ext uri="{FF2B5EF4-FFF2-40B4-BE49-F238E27FC236}">
                    <a16:creationId xmlns:a16="http://schemas.microsoft.com/office/drawing/2014/main" id="{EB17578E-AEB6-447F-6BD6-82A5FE3C2AA2}"/>
                  </a:ext>
                </a:extLst>
              </p14:cNvPr>
              <p14:cNvContentPartPr/>
              <p14:nvPr/>
            </p14:nvContentPartPr>
            <p14:xfrm>
              <a:off x="4502011" y="2326380"/>
              <a:ext cx="106560" cy="426600"/>
            </p14:xfrm>
          </p:contentPart>
        </mc:Choice>
        <mc:Fallback xmlns="">
          <p:pic>
            <p:nvPicPr>
              <p:cNvPr id="83" name="Freihand 82">
                <a:extLst>
                  <a:ext uri="{FF2B5EF4-FFF2-40B4-BE49-F238E27FC236}">
                    <a16:creationId xmlns:a16="http://schemas.microsoft.com/office/drawing/2014/main" id="{EB17578E-AEB6-447F-6BD6-82A5FE3C2AA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93371" y="2317380"/>
                <a:ext cx="12420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4" name="Freihand 83">
                <a:extLst>
                  <a:ext uri="{FF2B5EF4-FFF2-40B4-BE49-F238E27FC236}">
                    <a16:creationId xmlns:a16="http://schemas.microsoft.com/office/drawing/2014/main" id="{5572BC2B-A7B6-4F59-31A0-A180E3E06BB0}"/>
                  </a:ext>
                </a:extLst>
              </p14:cNvPr>
              <p14:cNvContentPartPr/>
              <p14:nvPr/>
            </p14:nvContentPartPr>
            <p14:xfrm>
              <a:off x="4505971" y="2593140"/>
              <a:ext cx="51120" cy="133560"/>
            </p14:xfrm>
          </p:contentPart>
        </mc:Choice>
        <mc:Fallback xmlns="">
          <p:pic>
            <p:nvPicPr>
              <p:cNvPr id="84" name="Freihand 83">
                <a:extLst>
                  <a:ext uri="{FF2B5EF4-FFF2-40B4-BE49-F238E27FC236}">
                    <a16:creationId xmlns:a16="http://schemas.microsoft.com/office/drawing/2014/main" id="{5572BC2B-A7B6-4F59-31A0-A180E3E06BB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96971" y="2584140"/>
                <a:ext cx="6876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5" name="Freihand 84">
                <a:extLst>
                  <a:ext uri="{FF2B5EF4-FFF2-40B4-BE49-F238E27FC236}">
                    <a16:creationId xmlns:a16="http://schemas.microsoft.com/office/drawing/2014/main" id="{3DAEC52C-8866-850E-2685-391F10C9BFF4}"/>
                  </a:ext>
                </a:extLst>
              </p14:cNvPr>
              <p14:cNvContentPartPr/>
              <p14:nvPr/>
            </p14:nvContentPartPr>
            <p14:xfrm>
              <a:off x="4423891" y="2245740"/>
              <a:ext cx="145080" cy="385560"/>
            </p14:xfrm>
          </p:contentPart>
        </mc:Choice>
        <mc:Fallback xmlns="">
          <p:pic>
            <p:nvPicPr>
              <p:cNvPr id="85" name="Freihand 84">
                <a:extLst>
                  <a:ext uri="{FF2B5EF4-FFF2-40B4-BE49-F238E27FC236}">
                    <a16:creationId xmlns:a16="http://schemas.microsoft.com/office/drawing/2014/main" id="{3DAEC52C-8866-850E-2685-391F10C9BFF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15251" y="2237100"/>
                <a:ext cx="162720" cy="40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3" name="Freihand 102">
                <a:extLst>
                  <a:ext uri="{FF2B5EF4-FFF2-40B4-BE49-F238E27FC236}">
                    <a16:creationId xmlns:a16="http://schemas.microsoft.com/office/drawing/2014/main" id="{ACECF5ED-ECF0-57F2-4A25-98319CFA8470}"/>
                  </a:ext>
                </a:extLst>
              </p14:cNvPr>
              <p14:cNvContentPartPr/>
              <p14:nvPr/>
            </p14:nvContentPartPr>
            <p14:xfrm>
              <a:off x="4401931" y="2093820"/>
              <a:ext cx="203040" cy="567720"/>
            </p14:xfrm>
          </p:contentPart>
        </mc:Choice>
        <mc:Fallback xmlns="">
          <p:pic>
            <p:nvPicPr>
              <p:cNvPr id="103" name="Freihand 102">
                <a:extLst>
                  <a:ext uri="{FF2B5EF4-FFF2-40B4-BE49-F238E27FC236}">
                    <a16:creationId xmlns:a16="http://schemas.microsoft.com/office/drawing/2014/main" id="{ACECF5ED-ECF0-57F2-4A25-98319CFA847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393291" y="2085180"/>
                <a:ext cx="220680" cy="58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9" name="Freihand 108">
                <a:extLst>
                  <a:ext uri="{FF2B5EF4-FFF2-40B4-BE49-F238E27FC236}">
                    <a16:creationId xmlns:a16="http://schemas.microsoft.com/office/drawing/2014/main" id="{A0282278-4A75-2271-12E8-05C270D81A00}"/>
                  </a:ext>
                </a:extLst>
              </p14:cNvPr>
              <p14:cNvContentPartPr/>
              <p14:nvPr/>
            </p14:nvContentPartPr>
            <p14:xfrm>
              <a:off x="4580491" y="2388300"/>
              <a:ext cx="29160" cy="194760"/>
            </p14:xfrm>
          </p:contentPart>
        </mc:Choice>
        <mc:Fallback xmlns="">
          <p:pic>
            <p:nvPicPr>
              <p:cNvPr id="109" name="Freihand 108">
                <a:extLst>
                  <a:ext uri="{FF2B5EF4-FFF2-40B4-BE49-F238E27FC236}">
                    <a16:creationId xmlns:a16="http://schemas.microsoft.com/office/drawing/2014/main" id="{A0282278-4A75-2271-12E8-05C270D81A0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71851" y="2379300"/>
                <a:ext cx="46800" cy="21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16" name="Freihand 115">
                <a:extLst>
                  <a:ext uri="{FF2B5EF4-FFF2-40B4-BE49-F238E27FC236}">
                    <a16:creationId xmlns:a16="http://schemas.microsoft.com/office/drawing/2014/main" id="{D0F8972B-CAC5-1458-1F6E-F75C4AAADC3A}"/>
                  </a:ext>
                </a:extLst>
              </p14:cNvPr>
              <p14:cNvContentPartPr/>
              <p14:nvPr/>
            </p14:nvContentPartPr>
            <p14:xfrm>
              <a:off x="4611451" y="2654700"/>
              <a:ext cx="14760" cy="31320"/>
            </p14:xfrm>
          </p:contentPart>
        </mc:Choice>
        <mc:Fallback xmlns="">
          <p:pic>
            <p:nvPicPr>
              <p:cNvPr id="116" name="Freihand 115">
                <a:extLst>
                  <a:ext uri="{FF2B5EF4-FFF2-40B4-BE49-F238E27FC236}">
                    <a16:creationId xmlns:a16="http://schemas.microsoft.com/office/drawing/2014/main" id="{D0F8972B-CAC5-1458-1F6E-F75C4AAADC3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02811" y="2646060"/>
                <a:ext cx="324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23" name="Freihand 122">
                <a:extLst>
                  <a:ext uri="{FF2B5EF4-FFF2-40B4-BE49-F238E27FC236}">
                    <a16:creationId xmlns:a16="http://schemas.microsoft.com/office/drawing/2014/main" id="{EA27A510-933E-1256-02C7-875CE5BA494F}"/>
                  </a:ext>
                </a:extLst>
              </p14:cNvPr>
              <p14:cNvContentPartPr/>
              <p14:nvPr/>
            </p14:nvContentPartPr>
            <p14:xfrm>
              <a:off x="3878131" y="1666500"/>
              <a:ext cx="644760" cy="685440"/>
            </p14:xfrm>
          </p:contentPart>
        </mc:Choice>
        <mc:Fallback xmlns="">
          <p:pic>
            <p:nvPicPr>
              <p:cNvPr id="123" name="Freihand 122">
                <a:extLst>
                  <a:ext uri="{FF2B5EF4-FFF2-40B4-BE49-F238E27FC236}">
                    <a16:creationId xmlns:a16="http://schemas.microsoft.com/office/drawing/2014/main" id="{EA27A510-933E-1256-02C7-875CE5BA494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869491" y="1657860"/>
                <a:ext cx="662400" cy="7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41" name="Freihand 140">
                <a:extLst>
                  <a:ext uri="{FF2B5EF4-FFF2-40B4-BE49-F238E27FC236}">
                    <a16:creationId xmlns:a16="http://schemas.microsoft.com/office/drawing/2014/main" id="{B5315A66-3BCE-99E6-F90A-EF4819D7C24B}"/>
                  </a:ext>
                </a:extLst>
              </p14:cNvPr>
              <p14:cNvContentPartPr/>
              <p14:nvPr/>
            </p14:nvContentPartPr>
            <p14:xfrm>
              <a:off x="3887131" y="1596300"/>
              <a:ext cx="689040" cy="822960"/>
            </p14:xfrm>
          </p:contentPart>
        </mc:Choice>
        <mc:Fallback xmlns="">
          <p:pic>
            <p:nvPicPr>
              <p:cNvPr id="141" name="Freihand 140">
                <a:extLst>
                  <a:ext uri="{FF2B5EF4-FFF2-40B4-BE49-F238E27FC236}">
                    <a16:creationId xmlns:a16="http://schemas.microsoft.com/office/drawing/2014/main" id="{B5315A66-3BCE-99E6-F90A-EF4819D7C24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878491" y="1587660"/>
                <a:ext cx="706680" cy="84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45" name="Freihand 144">
                <a:extLst>
                  <a:ext uri="{FF2B5EF4-FFF2-40B4-BE49-F238E27FC236}">
                    <a16:creationId xmlns:a16="http://schemas.microsoft.com/office/drawing/2014/main" id="{86293AC8-4370-24DE-E144-BB3E8CB58354}"/>
                  </a:ext>
                </a:extLst>
              </p14:cNvPr>
              <p14:cNvContentPartPr/>
              <p14:nvPr/>
            </p14:nvContentPartPr>
            <p14:xfrm>
              <a:off x="3853651" y="1561740"/>
              <a:ext cx="527400" cy="522000"/>
            </p14:xfrm>
          </p:contentPart>
        </mc:Choice>
        <mc:Fallback xmlns="">
          <p:pic>
            <p:nvPicPr>
              <p:cNvPr id="145" name="Freihand 144">
                <a:extLst>
                  <a:ext uri="{FF2B5EF4-FFF2-40B4-BE49-F238E27FC236}">
                    <a16:creationId xmlns:a16="http://schemas.microsoft.com/office/drawing/2014/main" id="{86293AC8-4370-24DE-E144-BB3E8CB58354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845011" y="1552740"/>
                <a:ext cx="545040" cy="53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47" name="Freihand 146">
                <a:extLst>
                  <a:ext uri="{FF2B5EF4-FFF2-40B4-BE49-F238E27FC236}">
                    <a16:creationId xmlns:a16="http://schemas.microsoft.com/office/drawing/2014/main" id="{15F5625D-02D5-E843-0638-6ADE9185EB75}"/>
                  </a:ext>
                </a:extLst>
              </p14:cNvPr>
              <p14:cNvContentPartPr/>
              <p14:nvPr/>
            </p14:nvContentPartPr>
            <p14:xfrm>
              <a:off x="4561051" y="2323860"/>
              <a:ext cx="7560" cy="20160"/>
            </p14:xfrm>
          </p:contentPart>
        </mc:Choice>
        <mc:Fallback xmlns="">
          <p:pic>
            <p:nvPicPr>
              <p:cNvPr id="147" name="Freihand 146">
                <a:extLst>
                  <a:ext uri="{FF2B5EF4-FFF2-40B4-BE49-F238E27FC236}">
                    <a16:creationId xmlns:a16="http://schemas.microsoft.com/office/drawing/2014/main" id="{15F5625D-02D5-E843-0638-6ADE9185EB7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552411" y="2315220"/>
                <a:ext cx="2520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49" name="Freihand 148">
                <a:extLst>
                  <a:ext uri="{FF2B5EF4-FFF2-40B4-BE49-F238E27FC236}">
                    <a16:creationId xmlns:a16="http://schemas.microsoft.com/office/drawing/2014/main" id="{08E0F8D9-91BA-84C3-8848-D8F1C42373AB}"/>
                  </a:ext>
                </a:extLst>
              </p14:cNvPr>
              <p14:cNvContentPartPr/>
              <p14:nvPr/>
            </p14:nvContentPartPr>
            <p14:xfrm>
              <a:off x="4487611" y="2188860"/>
              <a:ext cx="62640" cy="112680"/>
            </p14:xfrm>
          </p:contentPart>
        </mc:Choice>
        <mc:Fallback xmlns="">
          <p:pic>
            <p:nvPicPr>
              <p:cNvPr id="149" name="Freihand 148">
                <a:extLst>
                  <a:ext uri="{FF2B5EF4-FFF2-40B4-BE49-F238E27FC236}">
                    <a16:creationId xmlns:a16="http://schemas.microsoft.com/office/drawing/2014/main" id="{08E0F8D9-91BA-84C3-8848-D8F1C42373A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478971" y="2180220"/>
                <a:ext cx="80280" cy="1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50" name="Freihand 149">
                <a:extLst>
                  <a:ext uri="{FF2B5EF4-FFF2-40B4-BE49-F238E27FC236}">
                    <a16:creationId xmlns:a16="http://schemas.microsoft.com/office/drawing/2014/main" id="{4A2F2E84-D710-6947-1A45-42AC695FA77B}"/>
                  </a:ext>
                </a:extLst>
              </p14:cNvPr>
              <p14:cNvContentPartPr/>
              <p14:nvPr/>
            </p14:nvContentPartPr>
            <p14:xfrm>
              <a:off x="4325611" y="1878180"/>
              <a:ext cx="173520" cy="432000"/>
            </p14:xfrm>
          </p:contentPart>
        </mc:Choice>
        <mc:Fallback xmlns="">
          <p:pic>
            <p:nvPicPr>
              <p:cNvPr id="150" name="Freihand 149">
                <a:extLst>
                  <a:ext uri="{FF2B5EF4-FFF2-40B4-BE49-F238E27FC236}">
                    <a16:creationId xmlns:a16="http://schemas.microsoft.com/office/drawing/2014/main" id="{4A2F2E84-D710-6947-1A45-42AC695FA77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316611" y="1869180"/>
                <a:ext cx="191160" cy="44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53" name="Freihand 152">
                <a:extLst>
                  <a:ext uri="{FF2B5EF4-FFF2-40B4-BE49-F238E27FC236}">
                    <a16:creationId xmlns:a16="http://schemas.microsoft.com/office/drawing/2014/main" id="{AF017D07-771A-E94B-1874-C074ADCE9905}"/>
                  </a:ext>
                </a:extLst>
              </p14:cNvPr>
              <p14:cNvContentPartPr/>
              <p14:nvPr/>
            </p14:nvContentPartPr>
            <p14:xfrm>
              <a:off x="4389691" y="1966740"/>
              <a:ext cx="84600" cy="126000"/>
            </p14:xfrm>
          </p:contentPart>
        </mc:Choice>
        <mc:Fallback xmlns="">
          <p:pic>
            <p:nvPicPr>
              <p:cNvPr id="153" name="Freihand 152">
                <a:extLst>
                  <a:ext uri="{FF2B5EF4-FFF2-40B4-BE49-F238E27FC236}">
                    <a16:creationId xmlns:a16="http://schemas.microsoft.com/office/drawing/2014/main" id="{AF017D07-771A-E94B-1874-C074ADCE990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381051" y="1957740"/>
                <a:ext cx="10224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65" name="Freihand 164">
                <a:extLst>
                  <a:ext uri="{FF2B5EF4-FFF2-40B4-BE49-F238E27FC236}">
                    <a16:creationId xmlns:a16="http://schemas.microsoft.com/office/drawing/2014/main" id="{F7B0EA94-7A7B-1F2E-1930-10D36E02B119}"/>
                  </a:ext>
                </a:extLst>
              </p14:cNvPr>
              <p14:cNvContentPartPr/>
              <p14:nvPr/>
            </p14:nvContentPartPr>
            <p14:xfrm>
              <a:off x="4049851" y="1645620"/>
              <a:ext cx="252720" cy="236520"/>
            </p14:xfrm>
          </p:contentPart>
        </mc:Choice>
        <mc:Fallback xmlns="">
          <p:pic>
            <p:nvPicPr>
              <p:cNvPr id="165" name="Freihand 164">
                <a:extLst>
                  <a:ext uri="{FF2B5EF4-FFF2-40B4-BE49-F238E27FC236}">
                    <a16:creationId xmlns:a16="http://schemas.microsoft.com/office/drawing/2014/main" id="{F7B0EA94-7A7B-1F2E-1930-10D36E02B11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040851" y="1636620"/>
                <a:ext cx="27036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67" name="Freihand 166">
                <a:extLst>
                  <a:ext uri="{FF2B5EF4-FFF2-40B4-BE49-F238E27FC236}">
                    <a16:creationId xmlns:a16="http://schemas.microsoft.com/office/drawing/2014/main" id="{21E09F70-303A-907A-6B28-5EA36F02B202}"/>
                  </a:ext>
                </a:extLst>
              </p14:cNvPr>
              <p14:cNvContentPartPr/>
              <p14:nvPr/>
            </p14:nvContentPartPr>
            <p14:xfrm>
              <a:off x="4207891" y="1762980"/>
              <a:ext cx="96840" cy="101880"/>
            </p14:xfrm>
          </p:contentPart>
        </mc:Choice>
        <mc:Fallback xmlns="">
          <p:pic>
            <p:nvPicPr>
              <p:cNvPr id="167" name="Freihand 166">
                <a:extLst>
                  <a:ext uri="{FF2B5EF4-FFF2-40B4-BE49-F238E27FC236}">
                    <a16:creationId xmlns:a16="http://schemas.microsoft.com/office/drawing/2014/main" id="{21E09F70-303A-907A-6B28-5EA36F02B202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199251" y="1753980"/>
                <a:ext cx="114480" cy="1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68" name="Freihand 167">
                <a:extLst>
                  <a:ext uri="{FF2B5EF4-FFF2-40B4-BE49-F238E27FC236}">
                    <a16:creationId xmlns:a16="http://schemas.microsoft.com/office/drawing/2014/main" id="{11B8C229-CD1E-99A1-82D7-4EF91F4F386F}"/>
                  </a:ext>
                </a:extLst>
              </p14:cNvPr>
              <p14:cNvContentPartPr/>
              <p14:nvPr/>
            </p14:nvContentPartPr>
            <p14:xfrm>
              <a:off x="4214011" y="1757220"/>
              <a:ext cx="109800" cy="118440"/>
            </p14:xfrm>
          </p:contentPart>
        </mc:Choice>
        <mc:Fallback xmlns="">
          <p:pic>
            <p:nvPicPr>
              <p:cNvPr id="168" name="Freihand 167">
                <a:extLst>
                  <a:ext uri="{FF2B5EF4-FFF2-40B4-BE49-F238E27FC236}">
                    <a16:creationId xmlns:a16="http://schemas.microsoft.com/office/drawing/2014/main" id="{11B8C229-CD1E-99A1-82D7-4EF91F4F386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205011" y="1748220"/>
                <a:ext cx="1274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71" name="Freihand 170">
                <a:extLst>
                  <a:ext uri="{FF2B5EF4-FFF2-40B4-BE49-F238E27FC236}">
                    <a16:creationId xmlns:a16="http://schemas.microsoft.com/office/drawing/2014/main" id="{E8BA09A9-4265-1B2C-C0F8-4CFC3D0DF895}"/>
                  </a:ext>
                </a:extLst>
              </p14:cNvPr>
              <p14:cNvContentPartPr/>
              <p14:nvPr/>
            </p14:nvContentPartPr>
            <p14:xfrm>
              <a:off x="4344331" y="2094180"/>
              <a:ext cx="48600" cy="79920"/>
            </p14:xfrm>
          </p:contentPart>
        </mc:Choice>
        <mc:Fallback xmlns="">
          <p:pic>
            <p:nvPicPr>
              <p:cNvPr id="171" name="Freihand 170">
                <a:extLst>
                  <a:ext uri="{FF2B5EF4-FFF2-40B4-BE49-F238E27FC236}">
                    <a16:creationId xmlns:a16="http://schemas.microsoft.com/office/drawing/2014/main" id="{E8BA09A9-4265-1B2C-C0F8-4CFC3D0DF895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335331" y="2085540"/>
                <a:ext cx="66240" cy="9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76" name="Freihand 175">
                <a:extLst>
                  <a:ext uri="{FF2B5EF4-FFF2-40B4-BE49-F238E27FC236}">
                    <a16:creationId xmlns:a16="http://schemas.microsoft.com/office/drawing/2014/main" id="{B186C0F8-773A-4CC2-4D06-D667736CBD6C}"/>
                  </a:ext>
                </a:extLst>
              </p14:cNvPr>
              <p14:cNvContentPartPr/>
              <p14:nvPr/>
            </p14:nvContentPartPr>
            <p14:xfrm>
              <a:off x="4366291" y="2097780"/>
              <a:ext cx="47880" cy="91440"/>
            </p14:xfrm>
          </p:contentPart>
        </mc:Choice>
        <mc:Fallback xmlns="">
          <p:pic>
            <p:nvPicPr>
              <p:cNvPr id="176" name="Freihand 175">
                <a:extLst>
                  <a:ext uri="{FF2B5EF4-FFF2-40B4-BE49-F238E27FC236}">
                    <a16:creationId xmlns:a16="http://schemas.microsoft.com/office/drawing/2014/main" id="{B186C0F8-773A-4CC2-4D06-D667736CBD6C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357291" y="2088780"/>
                <a:ext cx="65520" cy="10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78" name="Freihand 177">
                <a:extLst>
                  <a:ext uri="{FF2B5EF4-FFF2-40B4-BE49-F238E27FC236}">
                    <a16:creationId xmlns:a16="http://schemas.microsoft.com/office/drawing/2014/main" id="{D57CAE75-A542-DCB9-0D6B-C59C43CDFD2C}"/>
                  </a:ext>
                </a:extLst>
              </p14:cNvPr>
              <p14:cNvContentPartPr/>
              <p14:nvPr/>
            </p14:nvContentPartPr>
            <p14:xfrm>
              <a:off x="4298971" y="2028660"/>
              <a:ext cx="39240" cy="50040"/>
            </p14:xfrm>
          </p:contentPart>
        </mc:Choice>
        <mc:Fallback xmlns="">
          <p:pic>
            <p:nvPicPr>
              <p:cNvPr id="178" name="Freihand 177">
                <a:extLst>
                  <a:ext uri="{FF2B5EF4-FFF2-40B4-BE49-F238E27FC236}">
                    <a16:creationId xmlns:a16="http://schemas.microsoft.com/office/drawing/2014/main" id="{D57CAE75-A542-DCB9-0D6B-C59C43CDFD2C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289971" y="2020020"/>
                <a:ext cx="5688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88" name="Freihand 187">
                <a:extLst>
                  <a:ext uri="{FF2B5EF4-FFF2-40B4-BE49-F238E27FC236}">
                    <a16:creationId xmlns:a16="http://schemas.microsoft.com/office/drawing/2014/main" id="{E0A2DEF4-0AA9-4CDA-8F52-037CEB9CF59D}"/>
                  </a:ext>
                </a:extLst>
              </p14:cNvPr>
              <p14:cNvContentPartPr/>
              <p14:nvPr/>
            </p14:nvContentPartPr>
            <p14:xfrm>
              <a:off x="4623691" y="2642820"/>
              <a:ext cx="360" cy="36720"/>
            </p14:xfrm>
          </p:contentPart>
        </mc:Choice>
        <mc:Fallback xmlns="">
          <p:pic>
            <p:nvPicPr>
              <p:cNvPr id="188" name="Freihand 187">
                <a:extLst>
                  <a:ext uri="{FF2B5EF4-FFF2-40B4-BE49-F238E27FC236}">
                    <a16:creationId xmlns:a16="http://schemas.microsoft.com/office/drawing/2014/main" id="{E0A2DEF4-0AA9-4CDA-8F52-037CEB9CF59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614691" y="2634180"/>
                <a:ext cx="1800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90" name="Freihand 189">
                <a:extLst>
                  <a:ext uri="{FF2B5EF4-FFF2-40B4-BE49-F238E27FC236}">
                    <a16:creationId xmlns:a16="http://schemas.microsoft.com/office/drawing/2014/main" id="{07B631D0-16A4-1F98-6A56-AA6C8CCFBC90}"/>
                  </a:ext>
                </a:extLst>
              </p14:cNvPr>
              <p14:cNvContentPartPr/>
              <p14:nvPr/>
            </p14:nvContentPartPr>
            <p14:xfrm>
              <a:off x="3699571" y="1614300"/>
              <a:ext cx="128160" cy="38160"/>
            </p14:xfrm>
          </p:contentPart>
        </mc:Choice>
        <mc:Fallback xmlns="">
          <p:pic>
            <p:nvPicPr>
              <p:cNvPr id="190" name="Freihand 189">
                <a:extLst>
                  <a:ext uri="{FF2B5EF4-FFF2-40B4-BE49-F238E27FC236}">
                    <a16:creationId xmlns:a16="http://schemas.microsoft.com/office/drawing/2014/main" id="{07B631D0-16A4-1F98-6A56-AA6C8CCFBC90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690931" y="1605300"/>
                <a:ext cx="14580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94" name="Freihand 193">
                <a:extLst>
                  <a:ext uri="{FF2B5EF4-FFF2-40B4-BE49-F238E27FC236}">
                    <a16:creationId xmlns:a16="http://schemas.microsoft.com/office/drawing/2014/main" id="{E057901E-AEBE-D683-0002-AD943FB3162C}"/>
                  </a:ext>
                </a:extLst>
              </p14:cNvPr>
              <p14:cNvContentPartPr/>
              <p14:nvPr/>
            </p14:nvContentPartPr>
            <p14:xfrm>
              <a:off x="3660691" y="1594140"/>
              <a:ext cx="120240" cy="32760"/>
            </p14:xfrm>
          </p:contentPart>
        </mc:Choice>
        <mc:Fallback xmlns="">
          <p:pic>
            <p:nvPicPr>
              <p:cNvPr id="194" name="Freihand 193">
                <a:extLst>
                  <a:ext uri="{FF2B5EF4-FFF2-40B4-BE49-F238E27FC236}">
                    <a16:creationId xmlns:a16="http://schemas.microsoft.com/office/drawing/2014/main" id="{E057901E-AEBE-D683-0002-AD943FB3162C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651691" y="1585500"/>
                <a:ext cx="13788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96" name="Freihand 195">
                <a:extLst>
                  <a:ext uri="{FF2B5EF4-FFF2-40B4-BE49-F238E27FC236}">
                    <a16:creationId xmlns:a16="http://schemas.microsoft.com/office/drawing/2014/main" id="{BD5D4450-47FA-6B75-9D2A-384F953E6597}"/>
                  </a:ext>
                </a:extLst>
              </p14:cNvPr>
              <p14:cNvContentPartPr/>
              <p14:nvPr/>
            </p14:nvContentPartPr>
            <p14:xfrm>
              <a:off x="3835291" y="1635540"/>
              <a:ext cx="312480" cy="204840"/>
            </p14:xfrm>
          </p:contentPart>
        </mc:Choice>
        <mc:Fallback xmlns="">
          <p:pic>
            <p:nvPicPr>
              <p:cNvPr id="196" name="Freihand 195">
                <a:extLst>
                  <a:ext uri="{FF2B5EF4-FFF2-40B4-BE49-F238E27FC236}">
                    <a16:creationId xmlns:a16="http://schemas.microsoft.com/office/drawing/2014/main" id="{BD5D4450-47FA-6B75-9D2A-384F953E6597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826651" y="1626900"/>
                <a:ext cx="33012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98" name="Freihand 197">
                <a:extLst>
                  <a:ext uri="{FF2B5EF4-FFF2-40B4-BE49-F238E27FC236}">
                    <a16:creationId xmlns:a16="http://schemas.microsoft.com/office/drawing/2014/main" id="{4191542A-122A-12C9-2E39-B1F3013FE9FC}"/>
                  </a:ext>
                </a:extLst>
              </p14:cNvPr>
              <p14:cNvContentPartPr/>
              <p14:nvPr/>
            </p14:nvContentPartPr>
            <p14:xfrm>
              <a:off x="4324891" y="2017860"/>
              <a:ext cx="94320" cy="144360"/>
            </p14:xfrm>
          </p:contentPart>
        </mc:Choice>
        <mc:Fallback xmlns="">
          <p:pic>
            <p:nvPicPr>
              <p:cNvPr id="198" name="Freihand 197">
                <a:extLst>
                  <a:ext uri="{FF2B5EF4-FFF2-40B4-BE49-F238E27FC236}">
                    <a16:creationId xmlns:a16="http://schemas.microsoft.com/office/drawing/2014/main" id="{4191542A-122A-12C9-2E39-B1F3013FE9FC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315891" y="2009220"/>
                <a:ext cx="11196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99" name="Freihand 198">
                <a:extLst>
                  <a:ext uri="{FF2B5EF4-FFF2-40B4-BE49-F238E27FC236}">
                    <a16:creationId xmlns:a16="http://schemas.microsoft.com/office/drawing/2014/main" id="{E5157A42-4B0A-17F1-9E57-E4AC58D265B1}"/>
                  </a:ext>
                </a:extLst>
              </p14:cNvPr>
              <p14:cNvContentPartPr/>
              <p14:nvPr/>
            </p14:nvContentPartPr>
            <p14:xfrm>
              <a:off x="4235251" y="1923900"/>
              <a:ext cx="22680" cy="47160"/>
            </p14:xfrm>
          </p:contentPart>
        </mc:Choice>
        <mc:Fallback xmlns="">
          <p:pic>
            <p:nvPicPr>
              <p:cNvPr id="199" name="Freihand 198">
                <a:extLst>
                  <a:ext uri="{FF2B5EF4-FFF2-40B4-BE49-F238E27FC236}">
                    <a16:creationId xmlns:a16="http://schemas.microsoft.com/office/drawing/2014/main" id="{E5157A42-4B0A-17F1-9E57-E4AC58D265B1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226611" y="1914900"/>
                <a:ext cx="40320" cy="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209" name="Freihand 208">
                <a:extLst>
                  <a:ext uri="{FF2B5EF4-FFF2-40B4-BE49-F238E27FC236}">
                    <a16:creationId xmlns:a16="http://schemas.microsoft.com/office/drawing/2014/main" id="{9BC310A6-E1EC-935B-3C31-8084F433B16D}"/>
                  </a:ext>
                </a:extLst>
              </p14:cNvPr>
              <p14:cNvContentPartPr/>
              <p14:nvPr/>
            </p14:nvContentPartPr>
            <p14:xfrm>
              <a:off x="3888571" y="1669020"/>
              <a:ext cx="182880" cy="114840"/>
            </p14:xfrm>
          </p:contentPart>
        </mc:Choice>
        <mc:Fallback xmlns="">
          <p:pic>
            <p:nvPicPr>
              <p:cNvPr id="209" name="Freihand 208">
                <a:extLst>
                  <a:ext uri="{FF2B5EF4-FFF2-40B4-BE49-F238E27FC236}">
                    <a16:creationId xmlns:a16="http://schemas.microsoft.com/office/drawing/2014/main" id="{9BC310A6-E1EC-935B-3C31-8084F433B16D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3879931" y="1660020"/>
                <a:ext cx="200520" cy="1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211" name="Freihand 210">
                <a:extLst>
                  <a:ext uri="{FF2B5EF4-FFF2-40B4-BE49-F238E27FC236}">
                    <a16:creationId xmlns:a16="http://schemas.microsoft.com/office/drawing/2014/main" id="{E3385B63-0D45-30D2-9EC0-63E2577071C5}"/>
                  </a:ext>
                </a:extLst>
              </p14:cNvPr>
              <p14:cNvContentPartPr/>
              <p14:nvPr/>
            </p14:nvContentPartPr>
            <p14:xfrm>
              <a:off x="3675811" y="1616460"/>
              <a:ext cx="55440" cy="360"/>
            </p14:xfrm>
          </p:contentPart>
        </mc:Choice>
        <mc:Fallback xmlns="">
          <p:pic>
            <p:nvPicPr>
              <p:cNvPr id="211" name="Freihand 210">
                <a:extLst>
                  <a:ext uri="{FF2B5EF4-FFF2-40B4-BE49-F238E27FC236}">
                    <a16:creationId xmlns:a16="http://schemas.microsoft.com/office/drawing/2014/main" id="{E3385B63-0D45-30D2-9EC0-63E2577071C5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3666811" y="1607820"/>
                <a:ext cx="730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237" name="Freihand 236">
                <a:extLst>
                  <a:ext uri="{FF2B5EF4-FFF2-40B4-BE49-F238E27FC236}">
                    <a16:creationId xmlns:a16="http://schemas.microsoft.com/office/drawing/2014/main" id="{CF06DE61-CBAD-E4D2-4F31-034628BA3D66}"/>
                  </a:ext>
                </a:extLst>
              </p14:cNvPr>
              <p14:cNvContentPartPr/>
              <p14:nvPr/>
            </p14:nvContentPartPr>
            <p14:xfrm>
              <a:off x="4068571" y="1757220"/>
              <a:ext cx="236520" cy="259560"/>
            </p14:xfrm>
          </p:contentPart>
        </mc:Choice>
        <mc:Fallback xmlns="">
          <p:pic>
            <p:nvPicPr>
              <p:cNvPr id="237" name="Freihand 236">
                <a:extLst>
                  <a:ext uri="{FF2B5EF4-FFF2-40B4-BE49-F238E27FC236}">
                    <a16:creationId xmlns:a16="http://schemas.microsoft.com/office/drawing/2014/main" id="{CF06DE61-CBAD-E4D2-4F31-034628BA3D66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4059931" y="1748220"/>
                <a:ext cx="25416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281" name="Freihand 280">
                <a:extLst>
                  <a:ext uri="{FF2B5EF4-FFF2-40B4-BE49-F238E27FC236}">
                    <a16:creationId xmlns:a16="http://schemas.microsoft.com/office/drawing/2014/main" id="{F2DA99EC-BE59-C137-1F4A-B81F95142391}"/>
                  </a:ext>
                </a:extLst>
              </p14:cNvPr>
              <p14:cNvContentPartPr/>
              <p14:nvPr/>
            </p14:nvContentPartPr>
            <p14:xfrm>
              <a:off x="4126531" y="1835700"/>
              <a:ext cx="9000" cy="360"/>
            </p14:xfrm>
          </p:contentPart>
        </mc:Choice>
        <mc:Fallback xmlns="">
          <p:pic>
            <p:nvPicPr>
              <p:cNvPr id="281" name="Freihand 280">
                <a:extLst>
                  <a:ext uri="{FF2B5EF4-FFF2-40B4-BE49-F238E27FC236}">
                    <a16:creationId xmlns:a16="http://schemas.microsoft.com/office/drawing/2014/main" id="{F2DA99EC-BE59-C137-1F4A-B81F95142391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4117891" y="1826700"/>
                <a:ext cx="266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283" name="Freihand 282">
                <a:extLst>
                  <a:ext uri="{FF2B5EF4-FFF2-40B4-BE49-F238E27FC236}">
                    <a16:creationId xmlns:a16="http://schemas.microsoft.com/office/drawing/2014/main" id="{BD0FBA5F-6B5C-6E72-B554-8B1F42FF95DD}"/>
                  </a:ext>
                </a:extLst>
              </p14:cNvPr>
              <p14:cNvContentPartPr/>
              <p14:nvPr/>
            </p14:nvContentPartPr>
            <p14:xfrm>
              <a:off x="4103491" y="1796100"/>
              <a:ext cx="58320" cy="34920"/>
            </p14:xfrm>
          </p:contentPart>
        </mc:Choice>
        <mc:Fallback xmlns="">
          <p:pic>
            <p:nvPicPr>
              <p:cNvPr id="283" name="Freihand 282">
                <a:extLst>
                  <a:ext uri="{FF2B5EF4-FFF2-40B4-BE49-F238E27FC236}">
                    <a16:creationId xmlns:a16="http://schemas.microsoft.com/office/drawing/2014/main" id="{BD0FBA5F-6B5C-6E72-B554-8B1F42FF95DD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4094851" y="1787460"/>
                <a:ext cx="7596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287" name="Freihand 286">
                <a:extLst>
                  <a:ext uri="{FF2B5EF4-FFF2-40B4-BE49-F238E27FC236}">
                    <a16:creationId xmlns:a16="http://schemas.microsoft.com/office/drawing/2014/main" id="{B46044DF-9C18-2383-E09A-E25232A538A5}"/>
                  </a:ext>
                </a:extLst>
              </p14:cNvPr>
              <p14:cNvContentPartPr/>
              <p14:nvPr/>
            </p14:nvContentPartPr>
            <p14:xfrm>
              <a:off x="3975691" y="1716540"/>
              <a:ext cx="150840" cy="109800"/>
            </p14:xfrm>
          </p:contentPart>
        </mc:Choice>
        <mc:Fallback xmlns="">
          <p:pic>
            <p:nvPicPr>
              <p:cNvPr id="287" name="Freihand 286">
                <a:extLst>
                  <a:ext uri="{FF2B5EF4-FFF2-40B4-BE49-F238E27FC236}">
                    <a16:creationId xmlns:a16="http://schemas.microsoft.com/office/drawing/2014/main" id="{B46044DF-9C18-2383-E09A-E25232A538A5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3967051" y="1707540"/>
                <a:ext cx="1684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301" name="Freihand 300">
                <a:extLst>
                  <a:ext uri="{FF2B5EF4-FFF2-40B4-BE49-F238E27FC236}">
                    <a16:creationId xmlns:a16="http://schemas.microsoft.com/office/drawing/2014/main" id="{D3833D00-9DEE-5E49-C0E7-9951A31287CB}"/>
                  </a:ext>
                </a:extLst>
              </p14:cNvPr>
              <p14:cNvContentPartPr/>
              <p14:nvPr/>
            </p14:nvContentPartPr>
            <p14:xfrm>
              <a:off x="4102411" y="1708260"/>
              <a:ext cx="85320" cy="82800"/>
            </p14:xfrm>
          </p:contentPart>
        </mc:Choice>
        <mc:Fallback xmlns="">
          <p:pic>
            <p:nvPicPr>
              <p:cNvPr id="301" name="Freihand 300">
                <a:extLst>
                  <a:ext uri="{FF2B5EF4-FFF2-40B4-BE49-F238E27FC236}">
                    <a16:creationId xmlns:a16="http://schemas.microsoft.com/office/drawing/2014/main" id="{D3833D00-9DEE-5E49-C0E7-9951A31287CB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093771" y="1699260"/>
                <a:ext cx="10296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309" name="Freihand 308">
                <a:extLst>
                  <a:ext uri="{FF2B5EF4-FFF2-40B4-BE49-F238E27FC236}">
                    <a16:creationId xmlns:a16="http://schemas.microsoft.com/office/drawing/2014/main" id="{37A80135-DC7F-F3D7-2F6A-0D4447DEEF76}"/>
                  </a:ext>
                </a:extLst>
              </p14:cNvPr>
              <p14:cNvContentPartPr/>
              <p14:nvPr/>
            </p14:nvContentPartPr>
            <p14:xfrm>
              <a:off x="4385371" y="2152500"/>
              <a:ext cx="360" cy="360"/>
            </p14:xfrm>
          </p:contentPart>
        </mc:Choice>
        <mc:Fallback xmlns="">
          <p:pic>
            <p:nvPicPr>
              <p:cNvPr id="309" name="Freihand 308">
                <a:extLst>
                  <a:ext uri="{FF2B5EF4-FFF2-40B4-BE49-F238E27FC236}">
                    <a16:creationId xmlns:a16="http://schemas.microsoft.com/office/drawing/2014/main" id="{37A80135-DC7F-F3D7-2F6A-0D4447DEEF76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4376731" y="214350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30" name="Gruppieren 329">
            <a:extLst>
              <a:ext uri="{FF2B5EF4-FFF2-40B4-BE49-F238E27FC236}">
                <a16:creationId xmlns:a16="http://schemas.microsoft.com/office/drawing/2014/main" id="{59E84376-04CB-D47F-5724-701225E1F816}"/>
              </a:ext>
            </a:extLst>
          </p:cNvPr>
          <p:cNvGrpSpPr/>
          <p:nvPr/>
        </p:nvGrpSpPr>
        <p:grpSpPr>
          <a:xfrm>
            <a:off x="3395731" y="1521060"/>
            <a:ext cx="1218960" cy="1126800"/>
            <a:chOff x="6065779" y="1521060"/>
            <a:chExt cx="1218960" cy="112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5DBC6F0C-0BE2-784B-3332-1390FDB298E5}"/>
                    </a:ext>
                  </a:extLst>
                </p14:cNvPr>
                <p14:cNvContentPartPr/>
                <p14:nvPr/>
              </p14:nvContentPartPr>
              <p14:xfrm>
                <a:off x="7125259" y="2324940"/>
                <a:ext cx="49320" cy="267840"/>
              </p14:xfrm>
            </p:contentPart>
          </mc:Choice>
          <mc:Fallback xmlns=""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5DBC6F0C-0BE2-784B-3332-1390FDB298E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116259" y="2316300"/>
                  <a:ext cx="6696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6F30ADD3-C2C1-C7BE-DD6C-07D94FD6B775}"/>
                    </a:ext>
                  </a:extLst>
                </p14:cNvPr>
                <p14:cNvContentPartPr/>
                <p14:nvPr/>
              </p14:nvContentPartPr>
              <p14:xfrm>
                <a:off x="7129219" y="2373900"/>
                <a:ext cx="360" cy="360"/>
              </p14:xfrm>
            </p:contentPart>
          </mc:Choice>
          <mc:Fallback xmlns=""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6F30ADD3-C2C1-C7BE-DD6C-07D94FD6B77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20579" y="23649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6F7BAA1C-6568-5800-85DF-08AF337F63A4}"/>
                    </a:ext>
                  </a:extLst>
                </p14:cNvPr>
                <p14:cNvContentPartPr/>
                <p14:nvPr/>
              </p14:nvContentPartPr>
              <p14:xfrm>
                <a:off x="7130659" y="2354460"/>
                <a:ext cx="113400" cy="258120"/>
              </p14:xfrm>
            </p:contentPart>
          </mc:Choice>
          <mc:Fallback xmlns=""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6F7BAA1C-6568-5800-85DF-08AF337F63A4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121659" y="2345460"/>
                  <a:ext cx="1310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13905315-60DF-83E2-852E-6A1FA2E83AAC}"/>
                    </a:ext>
                  </a:extLst>
                </p14:cNvPr>
                <p14:cNvContentPartPr/>
                <p14:nvPr/>
              </p14:nvContentPartPr>
              <p14:xfrm>
                <a:off x="7160179" y="2461740"/>
                <a:ext cx="17640" cy="88920"/>
              </p14:xfrm>
            </p:contentPart>
          </mc:Choice>
          <mc:Fallback xmlns=""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13905315-60DF-83E2-852E-6A1FA2E83AAC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151179" y="2452740"/>
                  <a:ext cx="3528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3D6A964E-9432-D09D-0CDD-6EB8B781F3D6}"/>
                    </a:ext>
                  </a:extLst>
                </p14:cNvPr>
                <p14:cNvContentPartPr/>
                <p14:nvPr/>
              </p14:nvContentPartPr>
              <p14:xfrm>
                <a:off x="7156939" y="2441940"/>
                <a:ext cx="8280" cy="30600"/>
              </p14:xfrm>
            </p:contentPart>
          </mc:Choice>
          <mc:Fallback xmlns=""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3D6A964E-9432-D09D-0CDD-6EB8B781F3D6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148299" y="2432940"/>
                  <a:ext cx="259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C9C27B98-98DE-DFB4-7ED0-207E12A2E815}"/>
                    </a:ext>
                  </a:extLst>
                </p14:cNvPr>
                <p14:cNvContentPartPr/>
                <p14:nvPr/>
              </p14:nvContentPartPr>
              <p14:xfrm>
                <a:off x="7152979" y="2440500"/>
                <a:ext cx="360" cy="360"/>
              </p14:xfrm>
            </p:contentPart>
          </mc:Choice>
          <mc:Fallback xmlns=""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C9C27B98-98DE-DFB4-7ED0-207E12A2E81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44339" y="24318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6ACD93AF-BEA4-7645-E791-D37216EFAA49}"/>
                    </a:ext>
                  </a:extLst>
                </p14:cNvPr>
                <p14:cNvContentPartPr/>
                <p14:nvPr/>
              </p14:nvContentPartPr>
              <p14:xfrm>
                <a:off x="7152979" y="2450220"/>
                <a:ext cx="360" cy="360"/>
              </p14:xfrm>
            </p:contentPart>
          </mc:Choice>
          <mc:Fallback xmlns=""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6ACD93AF-BEA4-7645-E791-D37216EFAA4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44339" y="24412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E7BBDA0D-6BCE-0CB1-863B-E0D68A934898}"/>
                    </a:ext>
                  </a:extLst>
                </p14:cNvPr>
                <p14:cNvContentPartPr/>
                <p14:nvPr/>
              </p14:nvContentPartPr>
              <p14:xfrm>
                <a:off x="7155499" y="2457060"/>
                <a:ext cx="360" cy="360"/>
              </p14:xfrm>
            </p:contentPart>
          </mc:Choice>
          <mc:Fallback xmlns=""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E7BBDA0D-6BCE-0CB1-863B-E0D68A93489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46499" y="24484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42FBB1A6-E917-34F9-62AA-0EE99E9D8556}"/>
                    </a:ext>
                  </a:extLst>
                </p14:cNvPr>
                <p14:cNvContentPartPr/>
                <p14:nvPr/>
              </p14:nvContentPartPr>
              <p14:xfrm>
                <a:off x="7148299" y="2462100"/>
                <a:ext cx="360" cy="360"/>
              </p14:xfrm>
            </p:contentPart>
          </mc:Choice>
          <mc:Fallback xmlns=""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42FBB1A6-E917-34F9-62AA-0EE99E9D855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39659" y="24531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E1B0C32D-42E1-D200-5CCB-2D0F86558AB0}"/>
                    </a:ext>
                  </a:extLst>
                </p14:cNvPr>
                <p14:cNvContentPartPr/>
                <p14:nvPr/>
              </p14:nvContentPartPr>
              <p14:xfrm>
                <a:off x="7124539" y="2111820"/>
                <a:ext cx="146880" cy="498240"/>
              </p14:xfrm>
            </p:contentPart>
          </mc:Choice>
          <mc:Fallback xmlns=""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E1B0C32D-42E1-D200-5CCB-2D0F86558AB0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115539" y="2103180"/>
                  <a:ext cx="164520" cy="51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05" name="Freihand 104">
                  <a:extLst>
                    <a:ext uri="{FF2B5EF4-FFF2-40B4-BE49-F238E27FC236}">
                      <a16:creationId xmlns:a16="http://schemas.microsoft.com/office/drawing/2014/main" id="{C4F91CDD-B2E2-9B77-E19A-5391BC8DD715}"/>
                    </a:ext>
                  </a:extLst>
                </p14:cNvPr>
                <p14:cNvContentPartPr/>
                <p14:nvPr/>
              </p14:nvContentPartPr>
              <p14:xfrm>
                <a:off x="7273939" y="2485860"/>
                <a:ext cx="3240" cy="131040"/>
              </p14:xfrm>
            </p:contentPart>
          </mc:Choice>
          <mc:Fallback xmlns=""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C4F91CDD-B2E2-9B77-E19A-5391BC8DD715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265299" y="2476860"/>
                  <a:ext cx="2088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9431D8A9-7307-AB8F-B77B-2624212709EC}"/>
                    </a:ext>
                  </a:extLst>
                </p14:cNvPr>
                <p14:cNvContentPartPr/>
                <p14:nvPr/>
              </p14:nvContentPartPr>
              <p14:xfrm>
                <a:off x="7274659" y="2569020"/>
                <a:ext cx="10080" cy="78840"/>
              </p14:xfrm>
            </p:contentPart>
          </mc:Choice>
          <mc:Fallback xmlns=""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9431D8A9-7307-AB8F-B77B-2624212709EC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265659" y="2560380"/>
                  <a:ext cx="2772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D149AE3F-95DF-A7C1-3363-9517D6F7BBE5}"/>
                    </a:ext>
                  </a:extLst>
                </p14:cNvPr>
                <p14:cNvContentPartPr/>
                <p14:nvPr/>
              </p14:nvContentPartPr>
              <p14:xfrm>
                <a:off x="6679579" y="1653900"/>
                <a:ext cx="451800" cy="643680"/>
              </p14:xfrm>
            </p:contentPart>
          </mc:Choice>
          <mc:Fallback xmlns=""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D149AE3F-95DF-A7C1-3363-9517D6F7BBE5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670579" y="1645260"/>
                  <a:ext cx="469440" cy="66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9A0CD81F-B036-B6E6-47E9-315CDF3F82C0}"/>
                    </a:ext>
                  </a:extLst>
                </p14:cNvPr>
                <p14:cNvContentPartPr/>
                <p14:nvPr/>
              </p14:nvContentPartPr>
              <p14:xfrm>
                <a:off x="7086379" y="2161860"/>
                <a:ext cx="14760" cy="98640"/>
              </p14:xfrm>
            </p:contentPart>
          </mc:Choice>
          <mc:Fallback xmlns=""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9A0CD81F-B036-B6E6-47E9-315CDF3F82C0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077739" y="2153220"/>
                  <a:ext cx="3240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7770F824-3357-AD28-8F20-0E5B9AE901CF}"/>
                    </a:ext>
                  </a:extLst>
                </p14:cNvPr>
                <p14:cNvContentPartPr/>
                <p14:nvPr/>
              </p14:nvContentPartPr>
              <p14:xfrm>
                <a:off x="7155499" y="2202540"/>
                <a:ext cx="82080" cy="166320"/>
              </p14:xfrm>
            </p:contentPart>
          </mc:Choice>
          <mc:Fallback xmlns=""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7770F824-3357-AD28-8F20-0E5B9AE901CF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7146499" y="2193540"/>
                  <a:ext cx="99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15B15153-A8F4-295B-6C7C-CA090BF319B4}"/>
                    </a:ext>
                  </a:extLst>
                </p14:cNvPr>
                <p14:cNvContentPartPr/>
                <p14:nvPr/>
              </p14:nvContentPartPr>
              <p14:xfrm>
                <a:off x="6065779" y="1565340"/>
                <a:ext cx="68760" cy="15840"/>
              </p14:xfrm>
            </p:contentPart>
          </mc:Choice>
          <mc:Fallback xmlns=""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15B15153-A8F4-295B-6C7C-CA090BF319B4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6056779" y="1556340"/>
                  <a:ext cx="864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F6139ACA-AF32-0756-887B-F04B42F7DDAE}"/>
                    </a:ext>
                  </a:extLst>
                </p14:cNvPr>
                <p14:cNvContentPartPr/>
                <p14:nvPr/>
              </p14:nvContentPartPr>
              <p14:xfrm>
                <a:off x="6132019" y="1546260"/>
                <a:ext cx="19080" cy="1800"/>
              </p14:xfrm>
            </p:contentPart>
          </mc:Choice>
          <mc:Fallback xmlns=""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F6139ACA-AF32-0756-887B-F04B42F7DDAE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123019" y="1537260"/>
                  <a:ext cx="3672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423CF411-88AA-65DA-766C-89D6DED226A8}"/>
                    </a:ext>
                  </a:extLst>
                </p14:cNvPr>
                <p14:cNvContentPartPr/>
                <p14:nvPr/>
              </p14:nvContentPartPr>
              <p14:xfrm>
                <a:off x="6378259" y="1526100"/>
                <a:ext cx="410760" cy="228960"/>
              </p14:xfrm>
            </p:contentPart>
          </mc:Choice>
          <mc:Fallback xmlns=""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423CF411-88AA-65DA-766C-89D6DED226A8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369259" y="1517100"/>
                  <a:ext cx="42840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CEA1C565-ABB2-A8BD-F61B-EC3251A47979}"/>
                    </a:ext>
                  </a:extLst>
                </p14:cNvPr>
                <p14:cNvContentPartPr/>
                <p14:nvPr/>
              </p14:nvContentPartPr>
              <p14:xfrm>
                <a:off x="6520099" y="1578300"/>
                <a:ext cx="47520" cy="21960"/>
              </p14:xfrm>
            </p:contentPart>
          </mc:Choice>
          <mc:Fallback xmlns=""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CEA1C565-ABB2-A8BD-F61B-EC3251A47979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6511099" y="1569660"/>
                  <a:ext cx="6516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E4620475-D055-EBF6-35E8-55066C37E156}"/>
                    </a:ext>
                  </a:extLst>
                </p14:cNvPr>
                <p14:cNvContentPartPr/>
                <p14:nvPr/>
              </p14:nvContentPartPr>
              <p14:xfrm>
                <a:off x="6406699" y="1528260"/>
                <a:ext cx="75240" cy="19440"/>
              </p14:xfrm>
            </p:contentPart>
          </mc:Choice>
          <mc:Fallback xmlns=""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E4620475-D055-EBF6-35E8-55066C37E156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397699" y="1519620"/>
                  <a:ext cx="928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2AD97284-04F2-9523-4117-F6D6A3694D61}"/>
                    </a:ext>
                  </a:extLst>
                </p14:cNvPr>
                <p14:cNvContentPartPr/>
                <p14:nvPr/>
              </p14:nvContentPartPr>
              <p14:xfrm>
                <a:off x="6235339" y="1585500"/>
                <a:ext cx="763200" cy="398160"/>
              </p14:xfrm>
            </p:contentPart>
          </mc:Choice>
          <mc:Fallback xmlns=""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2AD97284-04F2-9523-4117-F6D6A3694D61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6226699" y="1576860"/>
                  <a:ext cx="78084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BDE788C4-2859-7004-6FB1-C18E2A015DCB}"/>
                    </a:ext>
                  </a:extLst>
                </p14:cNvPr>
                <p14:cNvContentPartPr/>
                <p14:nvPr/>
              </p14:nvContentPartPr>
              <p14:xfrm>
                <a:off x="6243259" y="1521060"/>
                <a:ext cx="92880" cy="14760"/>
              </p14:xfrm>
            </p:contentPart>
          </mc:Choice>
          <mc:Fallback xmlns=""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BDE788C4-2859-7004-6FB1-C18E2A015DCB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6234619" y="1512420"/>
                  <a:ext cx="1105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3D0D5513-C065-365F-02AD-F1AEA15D8D09}"/>
                    </a:ext>
                  </a:extLst>
                </p14:cNvPr>
                <p14:cNvContentPartPr/>
                <p14:nvPr/>
              </p14:nvContentPartPr>
              <p14:xfrm>
                <a:off x="6308059" y="1523580"/>
                <a:ext cx="33480" cy="5400"/>
              </p14:xfrm>
            </p:contentPart>
          </mc:Choice>
          <mc:Fallback xmlns=""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3D0D5513-C065-365F-02AD-F1AEA15D8D09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6299059" y="1514580"/>
                  <a:ext cx="5112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9654734C-1A09-6086-5131-77E96B3213CD}"/>
                    </a:ext>
                  </a:extLst>
                </p14:cNvPr>
                <p14:cNvContentPartPr/>
                <p14:nvPr/>
              </p14:nvContentPartPr>
              <p14:xfrm>
                <a:off x="6260179" y="1607100"/>
                <a:ext cx="128520" cy="5040"/>
              </p14:xfrm>
            </p:contentPart>
          </mc:Choice>
          <mc:Fallback xmlns=""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9654734C-1A09-6086-5131-77E96B3213CD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6251179" y="1598100"/>
                  <a:ext cx="1461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44A30C50-1F7F-7D28-6862-F14B01C5F826}"/>
                    </a:ext>
                  </a:extLst>
                </p14:cNvPr>
                <p14:cNvContentPartPr/>
                <p14:nvPr/>
              </p14:nvContentPartPr>
              <p14:xfrm>
                <a:off x="6229219" y="1611780"/>
                <a:ext cx="360" cy="360"/>
              </p14:xfrm>
            </p:contentPart>
          </mc:Choice>
          <mc:Fallback xmlns=""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44A30C50-1F7F-7D28-6862-F14B01C5F82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220219" y="16031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60F679BC-3B3B-E6B1-14E3-AD09A931C985}"/>
                    </a:ext>
                  </a:extLst>
                </p14:cNvPr>
                <p14:cNvContentPartPr/>
                <p14:nvPr/>
              </p14:nvContentPartPr>
              <p14:xfrm>
                <a:off x="6229219" y="1611780"/>
                <a:ext cx="228240" cy="360"/>
              </p14:xfrm>
            </p:contentPart>
          </mc:Choice>
          <mc:Fallback xmlns=""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60F679BC-3B3B-E6B1-14E3-AD09A931C98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220219" y="1603140"/>
                  <a:ext cx="245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F06E3D86-819C-1512-1BA1-0FF617DD8673}"/>
                    </a:ext>
                  </a:extLst>
                </p14:cNvPr>
                <p14:cNvContentPartPr/>
                <p14:nvPr/>
              </p14:nvContentPartPr>
              <p14:xfrm>
                <a:off x="6360259" y="1609620"/>
                <a:ext cx="386280" cy="153360"/>
              </p14:xfrm>
            </p:contentPart>
          </mc:Choice>
          <mc:Fallback xmlns=""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F06E3D86-819C-1512-1BA1-0FF617DD8673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351259" y="1600620"/>
                  <a:ext cx="40392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D557CC47-C334-AB4A-8D2B-7B529B5A9BD7}"/>
                    </a:ext>
                  </a:extLst>
                </p14:cNvPr>
                <p14:cNvContentPartPr/>
                <p14:nvPr/>
              </p14:nvContentPartPr>
              <p14:xfrm>
                <a:off x="7077379" y="2208300"/>
                <a:ext cx="50040" cy="65520"/>
              </p14:xfrm>
            </p:contentPart>
          </mc:Choice>
          <mc:Fallback xmlns=""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D557CC47-C334-AB4A-8D2B-7B529B5A9BD7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068739" y="2199660"/>
                  <a:ext cx="6768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AB2AF9F5-3A7E-D90B-2BEF-CBAD45836C51}"/>
                    </a:ext>
                  </a:extLst>
                </p14:cNvPr>
                <p14:cNvContentPartPr/>
                <p14:nvPr/>
              </p14:nvContentPartPr>
              <p14:xfrm>
                <a:off x="7061899" y="2193900"/>
                <a:ext cx="36720" cy="70920"/>
              </p14:xfrm>
            </p:contentPart>
          </mc:Choice>
          <mc:Fallback xmlns=""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AB2AF9F5-3A7E-D90B-2BEF-CBAD45836C51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053259" y="2184900"/>
                  <a:ext cx="5436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439948A2-2572-6837-BF51-60526506FA1B}"/>
                    </a:ext>
                  </a:extLst>
                </p14:cNvPr>
                <p14:cNvContentPartPr/>
                <p14:nvPr/>
              </p14:nvContentPartPr>
              <p14:xfrm>
                <a:off x="7078099" y="2220540"/>
                <a:ext cx="23040" cy="48960"/>
              </p14:xfrm>
            </p:contentPart>
          </mc:Choice>
          <mc:Fallback xmlns=""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439948A2-2572-6837-BF51-60526506FA1B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069099" y="2211540"/>
                  <a:ext cx="4068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EB7941E7-F17C-92D2-A2A0-EF8ACB8349A4}"/>
                    </a:ext>
                  </a:extLst>
                </p14:cNvPr>
                <p14:cNvContentPartPr/>
                <p14:nvPr/>
              </p14:nvContentPartPr>
              <p14:xfrm>
                <a:off x="7069819" y="2185260"/>
                <a:ext cx="28800" cy="91080"/>
              </p14:xfrm>
            </p:contentPart>
          </mc:Choice>
          <mc:Fallback xmlns=""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EB7941E7-F17C-92D2-A2A0-EF8ACB8349A4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061179" y="2176620"/>
                  <a:ext cx="4644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ED9E3CDD-0897-68C9-BBC7-444104987D64}"/>
                    </a:ext>
                  </a:extLst>
                </p14:cNvPr>
                <p14:cNvContentPartPr/>
                <p14:nvPr/>
              </p14:nvContentPartPr>
              <p14:xfrm>
                <a:off x="7091059" y="2250060"/>
                <a:ext cx="360" cy="360"/>
              </p14:xfrm>
            </p:contentPart>
          </mc:Choice>
          <mc:Fallback xmlns=""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ED9E3CDD-0897-68C9-BBC7-444104987D6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82419" y="22410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A24CF140-92F4-40BD-5449-8595C94F91E1}"/>
                    </a:ext>
                  </a:extLst>
                </p14:cNvPr>
                <p14:cNvContentPartPr/>
                <p14:nvPr/>
              </p14:nvContentPartPr>
              <p14:xfrm>
                <a:off x="6857419" y="1794660"/>
                <a:ext cx="222120" cy="396360"/>
              </p14:xfrm>
            </p:contentPart>
          </mc:Choice>
          <mc:Fallback xmlns=""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A24CF140-92F4-40BD-5449-8595C94F91E1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6848419" y="1785660"/>
                  <a:ext cx="23976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E8C5A144-5C88-40BD-85F7-A13774963298}"/>
                    </a:ext>
                  </a:extLst>
                </p14:cNvPr>
                <p14:cNvContentPartPr/>
                <p14:nvPr/>
              </p14:nvContentPartPr>
              <p14:xfrm>
                <a:off x="6791179" y="1800060"/>
                <a:ext cx="156960" cy="176760"/>
              </p14:xfrm>
            </p:contentPart>
          </mc:Choice>
          <mc:Fallback xmlns=""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E8C5A144-5C88-40BD-85F7-A13774963298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6782179" y="1791060"/>
                  <a:ext cx="17460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A38DF64C-66FD-31BA-341B-AEF42A733958}"/>
                    </a:ext>
                  </a:extLst>
                </p14:cNvPr>
                <p14:cNvContentPartPr/>
                <p14:nvPr/>
              </p14:nvContentPartPr>
              <p14:xfrm>
                <a:off x="6866419" y="1862340"/>
                <a:ext cx="41760" cy="56160"/>
              </p14:xfrm>
            </p:contentPart>
          </mc:Choice>
          <mc:Fallback xmlns=""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A38DF64C-66FD-31BA-341B-AEF42A733958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6857419" y="1853340"/>
                  <a:ext cx="5940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0F90A808-BB3A-9654-FD7E-335B32988254}"/>
                    </a:ext>
                  </a:extLst>
                </p14:cNvPr>
                <p14:cNvContentPartPr/>
                <p14:nvPr/>
              </p14:nvContentPartPr>
              <p14:xfrm>
                <a:off x="7000699" y="2035860"/>
                <a:ext cx="59400" cy="146160"/>
              </p14:xfrm>
            </p:contentPart>
          </mc:Choice>
          <mc:Fallback xmlns=""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0F90A808-BB3A-9654-FD7E-335B32988254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6991699" y="2026860"/>
                  <a:ext cx="7704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E225183C-274B-CAD5-E0E6-E7CCAE27ACEE}"/>
                    </a:ext>
                  </a:extLst>
                </p14:cNvPr>
                <p14:cNvContentPartPr/>
                <p14:nvPr/>
              </p14:nvContentPartPr>
              <p14:xfrm>
                <a:off x="7035979" y="2112900"/>
                <a:ext cx="50760" cy="78120"/>
              </p14:xfrm>
            </p:contentPart>
          </mc:Choice>
          <mc:Fallback xmlns=""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E225183C-274B-CAD5-E0E6-E7CCAE27ACEE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7026979" y="2103900"/>
                  <a:ext cx="6840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8B9E0435-0CA8-4EC1-BE10-EF83350B9BCD}"/>
                    </a:ext>
                  </a:extLst>
                </p14:cNvPr>
                <p14:cNvContentPartPr/>
                <p14:nvPr/>
              </p14:nvContentPartPr>
              <p14:xfrm>
                <a:off x="7062619" y="1973940"/>
                <a:ext cx="49680" cy="69840"/>
              </p14:xfrm>
            </p:contentPart>
          </mc:Choice>
          <mc:Fallback xmlns=""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8B9E0435-0CA8-4EC1-BE10-EF83350B9BCD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053619" y="1964940"/>
                  <a:ext cx="6732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CD884B6E-D484-AE08-D478-436B2C264DF4}"/>
                    </a:ext>
                  </a:extLst>
                </p14:cNvPr>
                <p14:cNvContentPartPr/>
                <p14:nvPr/>
              </p14:nvContentPartPr>
              <p14:xfrm>
                <a:off x="7086379" y="2007060"/>
                <a:ext cx="22320" cy="24840"/>
              </p14:xfrm>
            </p:contentPart>
          </mc:Choice>
          <mc:Fallback xmlns=""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CD884B6E-D484-AE08-D478-436B2C264DF4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7077739" y="1998420"/>
                  <a:ext cx="399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C869D10C-A035-0285-8483-4A28D1DD0F42}"/>
                    </a:ext>
                  </a:extLst>
                </p14:cNvPr>
                <p14:cNvContentPartPr/>
                <p14:nvPr/>
              </p14:nvContentPartPr>
              <p14:xfrm>
                <a:off x="6633859" y="1602060"/>
                <a:ext cx="362520" cy="289440"/>
              </p14:xfrm>
            </p:contentPart>
          </mc:Choice>
          <mc:Fallback xmlns=""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C869D10C-A035-0285-8483-4A28D1DD0F42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625219" y="1593060"/>
                  <a:ext cx="38016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8F56D638-6BEB-109E-C239-F9552780E65F}"/>
                    </a:ext>
                  </a:extLst>
                </p14:cNvPr>
                <p14:cNvContentPartPr/>
                <p14:nvPr/>
              </p14:nvContentPartPr>
              <p14:xfrm>
                <a:off x="6690379" y="1650660"/>
                <a:ext cx="73080" cy="54000"/>
              </p14:xfrm>
            </p:contentPart>
          </mc:Choice>
          <mc:Fallback xmlns=""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8F56D638-6BEB-109E-C239-F9552780E65F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6681739" y="1642020"/>
                  <a:ext cx="9072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D1F6F520-7454-4B50-0314-932F4F03D2C0}"/>
                    </a:ext>
                  </a:extLst>
                </p14:cNvPr>
                <p14:cNvContentPartPr/>
                <p14:nvPr/>
              </p14:nvContentPartPr>
              <p14:xfrm>
                <a:off x="6724579" y="1659300"/>
                <a:ext cx="270360" cy="210240"/>
              </p14:xfrm>
            </p:contentPart>
          </mc:Choice>
          <mc:Fallback xmlns=""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D1F6F520-7454-4B50-0314-932F4F03D2C0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6715579" y="1650660"/>
                  <a:ext cx="28800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7F8C6DD1-C2ED-375C-D2EC-89CB16C2269A}"/>
                    </a:ext>
                  </a:extLst>
                </p14:cNvPr>
                <p14:cNvContentPartPr/>
                <p14:nvPr/>
              </p14:nvContentPartPr>
              <p14:xfrm>
                <a:off x="7050019" y="2150700"/>
                <a:ext cx="8280" cy="21240"/>
              </p14:xfrm>
            </p:contentPart>
          </mc:Choice>
          <mc:Fallback xmlns=""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7F8C6DD1-C2ED-375C-D2EC-89CB16C2269A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041019" y="2141700"/>
                  <a:ext cx="259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328C4027-3AAC-6B2B-977F-4879510FA2AB}"/>
                    </a:ext>
                  </a:extLst>
                </p14:cNvPr>
                <p14:cNvContentPartPr/>
                <p14:nvPr/>
              </p14:nvContentPartPr>
              <p14:xfrm>
                <a:off x="7043539" y="2159700"/>
                <a:ext cx="360" cy="360"/>
              </p14:xfrm>
            </p:contentPart>
          </mc:Choice>
          <mc:Fallback xmlns=""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328C4027-3AAC-6B2B-977F-4879510FA2A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34539" y="21507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81" name="Freihand 180">
                  <a:extLst>
                    <a:ext uri="{FF2B5EF4-FFF2-40B4-BE49-F238E27FC236}">
                      <a16:creationId xmlns:a16="http://schemas.microsoft.com/office/drawing/2014/main" id="{5F4B0D80-B982-1451-1DCB-26EE1481151C}"/>
                    </a:ext>
                  </a:extLst>
                </p14:cNvPr>
                <p14:cNvContentPartPr/>
                <p14:nvPr/>
              </p14:nvContentPartPr>
              <p14:xfrm>
                <a:off x="7025179" y="2049540"/>
                <a:ext cx="25560" cy="70200"/>
              </p14:xfrm>
            </p:contentPart>
          </mc:Choice>
          <mc:Fallback xmlns="">
            <p:pic>
              <p:nvPicPr>
                <p:cNvPr id="181" name="Freihand 180">
                  <a:extLst>
                    <a:ext uri="{FF2B5EF4-FFF2-40B4-BE49-F238E27FC236}">
                      <a16:creationId xmlns:a16="http://schemas.microsoft.com/office/drawing/2014/main" id="{5F4B0D80-B982-1451-1DCB-26EE1481151C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016539" y="2040540"/>
                  <a:ext cx="4320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4C8F9A7A-4D35-C535-9FCE-191C6A71E57D}"/>
                    </a:ext>
                  </a:extLst>
                </p14:cNvPr>
                <p14:cNvContentPartPr/>
                <p14:nvPr/>
              </p14:nvContentPartPr>
              <p14:xfrm>
                <a:off x="7083859" y="1995180"/>
                <a:ext cx="360" cy="360"/>
              </p14:xfrm>
            </p:contentPart>
          </mc:Choice>
          <mc:Fallback xmlns=""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4C8F9A7A-4D35-C535-9FCE-191C6A71E57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75219" y="19865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185" name="Freihand 184">
                  <a:extLst>
                    <a:ext uri="{FF2B5EF4-FFF2-40B4-BE49-F238E27FC236}">
                      <a16:creationId xmlns:a16="http://schemas.microsoft.com/office/drawing/2014/main" id="{13365764-D652-7E5E-4D9B-E7A43F5C94BA}"/>
                    </a:ext>
                  </a:extLst>
                </p14:cNvPr>
                <p14:cNvContentPartPr/>
                <p14:nvPr/>
              </p14:nvContentPartPr>
              <p14:xfrm>
                <a:off x="6412459" y="1609620"/>
                <a:ext cx="389520" cy="210600"/>
              </p14:xfrm>
            </p:contentPart>
          </mc:Choice>
          <mc:Fallback xmlns="">
            <p:pic>
              <p:nvPicPr>
                <p:cNvPr id="185" name="Freihand 184">
                  <a:extLst>
                    <a:ext uri="{FF2B5EF4-FFF2-40B4-BE49-F238E27FC236}">
                      <a16:creationId xmlns:a16="http://schemas.microsoft.com/office/drawing/2014/main" id="{13365764-D652-7E5E-4D9B-E7A43F5C94BA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6403819" y="1600620"/>
                  <a:ext cx="40716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86" name="Freihand 185">
                  <a:extLst>
                    <a:ext uri="{FF2B5EF4-FFF2-40B4-BE49-F238E27FC236}">
                      <a16:creationId xmlns:a16="http://schemas.microsoft.com/office/drawing/2014/main" id="{BBECD31D-31B2-791D-1936-1AA09D59276A}"/>
                    </a:ext>
                  </a:extLst>
                </p14:cNvPr>
                <p14:cNvContentPartPr/>
                <p14:nvPr/>
              </p14:nvContentPartPr>
              <p14:xfrm>
                <a:off x="7024459" y="2068980"/>
                <a:ext cx="360" cy="720"/>
              </p14:xfrm>
            </p:contentPart>
          </mc:Choice>
          <mc:Fallback xmlns="">
            <p:pic>
              <p:nvPicPr>
                <p:cNvPr id="186" name="Freihand 185">
                  <a:extLst>
                    <a:ext uri="{FF2B5EF4-FFF2-40B4-BE49-F238E27FC236}">
                      <a16:creationId xmlns:a16="http://schemas.microsoft.com/office/drawing/2014/main" id="{BBECD31D-31B2-791D-1936-1AA09D59276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15819" y="2060340"/>
                  <a:ext cx="1800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F56584CC-10A9-CC60-96E3-27CB50CF2791}"/>
                    </a:ext>
                  </a:extLst>
                </p14:cNvPr>
                <p14:cNvContentPartPr/>
                <p14:nvPr/>
              </p14:nvContentPartPr>
              <p14:xfrm>
                <a:off x="7024819" y="2105700"/>
                <a:ext cx="9720" cy="6840"/>
              </p14:xfrm>
            </p:contentPart>
          </mc:Choice>
          <mc:Fallback xmlns=""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F56584CC-10A9-CC60-96E3-27CB50CF2791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015819" y="2096700"/>
                  <a:ext cx="273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CBBA1584-ABE0-ECB1-34CA-9BB6B6ED1983}"/>
                    </a:ext>
                  </a:extLst>
                </p14:cNvPr>
                <p14:cNvContentPartPr/>
                <p14:nvPr/>
              </p14:nvContentPartPr>
              <p14:xfrm>
                <a:off x="6967219" y="2014260"/>
                <a:ext cx="19800" cy="46080"/>
              </p14:xfrm>
            </p:contentPart>
          </mc:Choice>
          <mc:Fallback xmlns=""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CBBA1584-ABE0-ECB1-34CA-9BB6B6ED1983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958579" y="2005620"/>
                  <a:ext cx="374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206" name="Freihand 205">
                  <a:extLst>
                    <a:ext uri="{FF2B5EF4-FFF2-40B4-BE49-F238E27FC236}">
                      <a16:creationId xmlns:a16="http://schemas.microsoft.com/office/drawing/2014/main" id="{D0018C80-7906-8A2E-2A72-29BA4938FC6B}"/>
                    </a:ext>
                  </a:extLst>
                </p14:cNvPr>
                <p14:cNvContentPartPr/>
                <p14:nvPr/>
              </p14:nvContentPartPr>
              <p14:xfrm>
                <a:off x="6517219" y="1652460"/>
                <a:ext cx="33120" cy="13680"/>
              </p14:xfrm>
            </p:contentPart>
          </mc:Choice>
          <mc:Fallback xmlns="">
            <p:pic>
              <p:nvPicPr>
                <p:cNvPr id="206" name="Freihand 205">
                  <a:extLst>
                    <a:ext uri="{FF2B5EF4-FFF2-40B4-BE49-F238E27FC236}">
                      <a16:creationId xmlns:a16="http://schemas.microsoft.com/office/drawing/2014/main" id="{D0018C80-7906-8A2E-2A72-29BA4938FC6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6508579" y="1643460"/>
                  <a:ext cx="5076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207" name="Freihand 206">
                  <a:extLst>
                    <a:ext uri="{FF2B5EF4-FFF2-40B4-BE49-F238E27FC236}">
                      <a16:creationId xmlns:a16="http://schemas.microsoft.com/office/drawing/2014/main" id="{634177EE-66D5-8955-484E-2A37D637A3D4}"/>
                    </a:ext>
                  </a:extLst>
                </p14:cNvPr>
                <p14:cNvContentPartPr/>
                <p14:nvPr/>
              </p14:nvContentPartPr>
              <p14:xfrm>
                <a:off x="6523339" y="1652100"/>
                <a:ext cx="20520" cy="10080"/>
              </p14:xfrm>
            </p:contentPart>
          </mc:Choice>
          <mc:Fallback xmlns="">
            <p:pic>
              <p:nvPicPr>
                <p:cNvPr id="207" name="Freihand 206">
                  <a:extLst>
                    <a:ext uri="{FF2B5EF4-FFF2-40B4-BE49-F238E27FC236}">
                      <a16:creationId xmlns:a16="http://schemas.microsoft.com/office/drawing/2014/main" id="{634177EE-66D5-8955-484E-2A37D637A3D4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6514339" y="1643460"/>
                  <a:ext cx="381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213" name="Freihand 212">
                  <a:extLst>
                    <a:ext uri="{FF2B5EF4-FFF2-40B4-BE49-F238E27FC236}">
                      <a16:creationId xmlns:a16="http://schemas.microsoft.com/office/drawing/2014/main" id="{2EF58350-72DB-3231-98FE-E1AA7D30D2C6}"/>
                    </a:ext>
                  </a:extLst>
                </p14:cNvPr>
                <p14:cNvContentPartPr/>
                <p14:nvPr/>
              </p14:nvContentPartPr>
              <p14:xfrm>
                <a:off x="6367099" y="1611060"/>
                <a:ext cx="103680" cy="21240"/>
              </p14:xfrm>
            </p:contentPart>
          </mc:Choice>
          <mc:Fallback xmlns="">
            <p:pic>
              <p:nvPicPr>
                <p:cNvPr id="213" name="Freihand 212">
                  <a:extLst>
                    <a:ext uri="{FF2B5EF4-FFF2-40B4-BE49-F238E27FC236}">
                      <a16:creationId xmlns:a16="http://schemas.microsoft.com/office/drawing/2014/main" id="{2EF58350-72DB-3231-98FE-E1AA7D30D2C6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358459" y="1602420"/>
                  <a:ext cx="1213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214" name="Freihand 213">
                  <a:extLst>
                    <a:ext uri="{FF2B5EF4-FFF2-40B4-BE49-F238E27FC236}">
                      <a16:creationId xmlns:a16="http://schemas.microsoft.com/office/drawing/2014/main" id="{8B877976-D5F8-E5C1-1400-48ACD72F6431}"/>
                    </a:ext>
                  </a:extLst>
                </p14:cNvPr>
                <p14:cNvContentPartPr/>
                <p14:nvPr/>
              </p14:nvContentPartPr>
              <p14:xfrm>
                <a:off x="6366019" y="1621500"/>
                <a:ext cx="18360" cy="360"/>
              </p14:xfrm>
            </p:contentPart>
          </mc:Choice>
          <mc:Fallback xmlns="">
            <p:pic>
              <p:nvPicPr>
                <p:cNvPr id="214" name="Freihand 213">
                  <a:extLst>
                    <a:ext uri="{FF2B5EF4-FFF2-40B4-BE49-F238E27FC236}">
                      <a16:creationId xmlns:a16="http://schemas.microsoft.com/office/drawing/2014/main" id="{8B877976-D5F8-E5C1-1400-48ACD72F6431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6357019" y="1612500"/>
                  <a:ext cx="36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216" name="Freihand 215">
                  <a:extLst>
                    <a:ext uri="{FF2B5EF4-FFF2-40B4-BE49-F238E27FC236}">
                      <a16:creationId xmlns:a16="http://schemas.microsoft.com/office/drawing/2014/main" id="{3D51B2E9-D837-6175-D87D-37CDFC0FE6CD}"/>
                    </a:ext>
                  </a:extLst>
                </p14:cNvPr>
                <p14:cNvContentPartPr/>
                <p14:nvPr/>
              </p14:nvContentPartPr>
              <p14:xfrm>
                <a:off x="6416419" y="1622580"/>
                <a:ext cx="46440" cy="14400"/>
              </p14:xfrm>
            </p:contentPart>
          </mc:Choice>
          <mc:Fallback xmlns="">
            <p:pic>
              <p:nvPicPr>
                <p:cNvPr id="216" name="Freihand 215">
                  <a:extLst>
                    <a:ext uri="{FF2B5EF4-FFF2-40B4-BE49-F238E27FC236}">
                      <a16:creationId xmlns:a16="http://schemas.microsoft.com/office/drawing/2014/main" id="{3D51B2E9-D837-6175-D87D-37CDFC0FE6CD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407419" y="1613940"/>
                  <a:ext cx="640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218" name="Freihand 217">
                  <a:extLst>
                    <a:ext uri="{FF2B5EF4-FFF2-40B4-BE49-F238E27FC236}">
                      <a16:creationId xmlns:a16="http://schemas.microsoft.com/office/drawing/2014/main" id="{D4934C17-1DE1-DA27-D29E-7B56E7CC2788}"/>
                    </a:ext>
                  </a:extLst>
                </p14:cNvPr>
                <p14:cNvContentPartPr/>
                <p14:nvPr/>
              </p14:nvContentPartPr>
              <p14:xfrm>
                <a:off x="7007899" y="2057100"/>
                <a:ext cx="360" cy="360"/>
              </p14:xfrm>
            </p:contentPart>
          </mc:Choice>
          <mc:Fallback xmlns="">
            <p:pic>
              <p:nvPicPr>
                <p:cNvPr id="218" name="Freihand 217">
                  <a:extLst>
                    <a:ext uri="{FF2B5EF4-FFF2-40B4-BE49-F238E27FC236}">
                      <a16:creationId xmlns:a16="http://schemas.microsoft.com/office/drawing/2014/main" id="{D4934C17-1DE1-DA27-D29E-7B56E7CC278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98899" y="20484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219" name="Freihand 218">
                  <a:extLst>
                    <a:ext uri="{FF2B5EF4-FFF2-40B4-BE49-F238E27FC236}">
                      <a16:creationId xmlns:a16="http://schemas.microsoft.com/office/drawing/2014/main" id="{49CB0471-C8B9-7F09-0152-ABC630CC5C85}"/>
                    </a:ext>
                  </a:extLst>
                </p14:cNvPr>
                <p14:cNvContentPartPr/>
                <p14:nvPr/>
              </p14:nvContentPartPr>
              <p14:xfrm>
                <a:off x="7019059" y="2105700"/>
                <a:ext cx="22320" cy="25920"/>
              </p14:xfrm>
            </p:contentPart>
          </mc:Choice>
          <mc:Fallback xmlns="">
            <p:pic>
              <p:nvPicPr>
                <p:cNvPr id="219" name="Freihand 218">
                  <a:extLst>
                    <a:ext uri="{FF2B5EF4-FFF2-40B4-BE49-F238E27FC236}">
                      <a16:creationId xmlns:a16="http://schemas.microsoft.com/office/drawing/2014/main" id="{49CB0471-C8B9-7F09-0152-ABC630CC5C85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7010419" y="2096700"/>
                  <a:ext cx="399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221" name="Freihand 220">
                  <a:extLst>
                    <a:ext uri="{FF2B5EF4-FFF2-40B4-BE49-F238E27FC236}">
                      <a16:creationId xmlns:a16="http://schemas.microsoft.com/office/drawing/2014/main" id="{C822AF63-62C4-997C-2E9C-4FAB15FD0F13}"/>
                    </a:ext>
                  </a:extLst>
                </p14:cNvPr>
                <p14:cNvContentPartPr/>
                <p14:nvPr/>
              </p14:nvContentPartPr>
              <p14:xfrm>
                <a:off x="6988099" y="2047740"/>
                <a:ext cx="15120" cy="14400"/>
              </p14:xfrm>
            </p:contentPart>
          </mc:Choice>
          <mc:Fallback xmlns="">
            <p:pic>
              <p:nvPicPr>
                <p:cNvPr id="221" name="Freihand 220">
                  <a:extLst>
                    <a:ext uri="{FF2B5EF4-FFF2-40B4-BE49-F238E27FC236}">
                      <a16:creationId xmlns:a16="http://schemas.microsoft.com/office/drawing/2014/main" id="{C822AF63-62C4-997C-2E9C-4FAB15FD0F1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6979459" y="2039100"/>
                  <a:ext cx="327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222" name="Freihand 221">
                  <a:extLst>
                    <a:ext uri="{FF2B5EF4-FFF2-40B4-BE49-F238E27FC236}">
                      <a16:creationId xmlns:a16="http://schemas.microsoft.com/office/drawing/2014/main" id="{2A67B253-5FE9-7409-8B25-1897E08D2714}"/>
                    </a:ext>
                  </a:extLst>
                </p14:cNvPr>
                <p14:cNvContentPartPr/>
                <p14:nvPr/>
              </p14:nvContentPartPr>
              <p14:xfrm>
                <a:off x="6986299" y="2035860"/>
                <a:ext cx="7560" cy="360"/>
              </p14:xfrm>
            </p:contentPart>
          </mc:Choice>
          <mc:Fallback xmlns="">
            <p:pic>
              <p:nvPicPr>
                <p:cNvPr id="222" name="Freihand 221">
                  <a:extLst>
                    <a:ext uri="{FF2B5EF4-FFF2-40B4-BE49-F238E27FC236}">
                      <a16:creationId xmlns:a16="http://schemas.microsoft.com/office/drawing/2014/main" id="{2A67B253-5FE9-7409-8B25-1897E08D2714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6977299" y="2026860"/>
                  <a:ext cx="252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224" name="Freihand 223">
                  <a:extLst>
                    <a:ext uri="{FF2B5EF4-FFF2-40B4-BE49-F238E27FC236}">
                      <a16:creationId xmlns:a16="http://schemas.microsoft.com/office/drawing/2014/main" id="{533020CE-205C-90CF-455E-AA344B6E9666}"/>
                    </a:ext>
                  </a:extLst>
                </p14:cNvPr>
                <p14:cNvContentPartPr/>
                <p14:nvPr/>
              </p14:nvContentPartPr>
              <p14:xfrm>
                <a:off x="6976939" y="2038020"/>
                <a:ext cx="360" cy="360"/>
              </p14:xfrm>
            </p:contentPart>
          </mc:Choice>
          <mc:Fallback xmlns="">
            <p:pic>
              <p:nvPicPr>
                <p:cNvPr id="224" name="Freihand 223">
                  <a:extLst>
                    <a:ext uri="{FF2B5EF4-FFF2-40B4-BE49-F238E27FC236}">
                      <a16:creationId xmlns:a16="http://schemas.microsoft.com/office/drawing/2014/main" id="{533020CE-205C-90CF-455E-AA344B6E966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67939" y="2029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226" name="Freihand 225">
                  <a:extLst>
                    <a:ext uri="{FF2B5EF4-FFF2-40B4-BE49-F238E27FC236}">
                      <a16:creationId xmlns:a16="http://schemas.microsoft.com/office/drawing/2014/main" id="{4FA61ECA-5BB3-CD28-ABC4-A2D979377470}"/>
                    </a:ext>
                  </a:extLst>
                </p14:cNvPr>
                <p14:cNvContentPartPr/>
                <p14:nvPr/>
              </p14:nvContentPartPr>
              <p14:xfrm>
                <a:off x="6960019" y="2004900"/>
                <a:ext cx="360" cy="360"/>
              </p14:xfrm>
            </p:contentPart>
          </mc:Choice>
          <mc:Fallback xmlns="">
            <p:pic>
              <p:nvPicPr>
                <p:cNvPr id="226" name="Freihand 225">
                  <a:extLst>
                    <a:ext uri="{FF2B5EF4-FFF2-40B4-BE49-F238E27FC236}">
                      <a16:creationId xmlns:a16="http://schemas.microsoft.com/office/drawing/2014/main" id="{4FA61ECA-5BB3-CD28-ABC4-A2D97937747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51379" y="19959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227" name="Freihand 226">
                  <a:extLst>
                    <a:ext uri="{FF2B5EF4-FFF2-40B4-BE49-F238E27FC236}">
                      <a16:creationId xmlns:a16="http://schemas.microsoft.com/office/drawing/2014/main" id="{FD47EC5D-FEAF-3222-B07F-13A2A6A6BDBC}"/>
                    </a:ext>
                  </a:extLst>
                </p14:cNvPr>
                <p14:cNvContentPartPr/>
                <p14:nvPr/>
              </p14:nvContentPartPr>
              <p14:xfrm>
                <a:off x="6943459" y="1973940"/>
                <a:ext cx="360" cy="360"/>
              </p14:xfrm>
            </p:contentPart>
          </mc:Choice>
          <mc:Fallback xmlns="">
            <p:pic>
              <p:nvPicPr>
                <p:cNvPr id="227" name="Freihand 226">
                  <a:extLst>
                    <a:ext uri="{FF2B5EF4-FFF2-40B4-BE49-F238E27FC236}">
                      <a16:creationId xmlns:a16="http://schemas.microsoft.com/office/drawing/2014/main" id="{FD47EC5D-FEAF-3222-B07F-13A2A6A6BDB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34819" y="19649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228" name="Freihand 227">
                  <a:extLst>
                    <a:ext uri="{FF2B5EF4-FFF2-40B4-BE49-F238E27FC236}">
                      <a16:creationId xmlns:a16="http://schemas.microsoft.com/office/drawing/2014/main" id="{C36F9418-A1C8-83CF-1918-8EBB49F27B76}"/>
                    </a:ext>
                  </a:extLst>
                </p14:cNvPr>
                <p14:cNvContentPartPr/>
                <p14:nvPr/>
              </p14:nvContentPartPr>
              <p14:xfrm>
                <a:off x="6900619" y="1931100"/>
                <a:ext cx="360" cy="360"/>
              </p14:xfrm>
            </p:contentPart>
          </mc:Choice>
          <mc:Fallback xmlns="">
            <p:pic>
              <p:nvPicPr>
                <p:cNvPr id="228" name="Freihand 227">
                  <a:extLst>
                    <a:ext uri="{FF2B5EF4-FFF2-40B4-BE49-F238E27FC236}">
                      <a16:creationId xmlns:a16="http://schemas.microsoft.com/office/drawing/2014/main" id="{C36F9418-A1C8-83CF-1918-8EBB49F27B7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891979" y="19221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230" name="Freihand 229">
                  <a:extLst>
                    <a:ext uri="{FF2B5EF4-FFF2-40B4-BE49-F238E27FC236}">
                      <a16:creationId xmlns:a16="http://schemas.microsoft.com/office/drawing/2014/main" id="{753DD25A-DD41-E614-20B7-98234AC4ADB3}"/>
                    </a:ext>
                  </a:extLst>
                </p14:cNvPr>
                <p14:cNvContentPartPr/>
                <p14:nvPr/>
              </p14:nvContentPartPr>
              <p14:xfrm>
                <a:off x="6922219" y="1949820"/>
                <a:ext cx="360" cy="360"/>
              </p14:xfrm>
            </p:contentPart>
          </mc:Choice>
          <mc:Fallback xmlns="">
            <p:pic>
              <p:nvPicPr>
                <p:cNvPr id="230" name="Freihand 229">
                  <a:extLst>
                    <a:ext uri="{FF2B5EF4-FFF2-40B4-BE49-F238E27FC236}">
                      <a16:creationId xmlns:a16="http://schemas.microsoft.com/office/drawing/2014/main" id="{753DD25A-DD41-E614-20B7-98234AC4ADB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13219" y="19411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232" name="Freihand 231">
                  <a:extLst>
                    <a:ext uri="{FF2B5EF4-FFF2-40B4-BE49-F238E27FC236}">
                      <a16:creationId xmlns:a16="http://schemas.microsoft.com/office/drawing/2014/main" id="{10E53694-FFF6-B33C-0092-73961014525E}"/>
                    </a:ext>
                  </a:extLst>
                </p14:cNvPr>
                <p14:cNvContentPartPr/>
                <p14:nvPr/>
              </p14:nvContentPartPr>
              <p14:xfrm>
                <a:off x="6915019" y="1949820"/>
                <a:ext cx="360" cy="360"/>
              </p14:xfrm>
            </p:contentPart>
          </mc:Choice>
          <mc:Fallback xmlns="">
            <p:pic>
              <p:nvPicPr>
                <p:cNvPr id="232" name="Freihand 231">
                  <a:extLst>
                    <a:ext uri="{FF2B5EF4-FFF2-40B4-BE49-F238E27FC236}">
                      <a16:creationId xmlns:a16="http://schemas.microsoft.com/office/drawing/2014/main" id="{10E53694-FFF6-B33C-0092-73961014525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06019" y="19411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239" name="Freihand 238">
                  <a:extLst>
                    <a:ext uri="{FF2B5EF4-FFF2-40B4-BE49-F238E27FC236}">
                      <a16:creationId xmlns:a16="http://schemas.microsoft.com/office/drawing/2014/main" id="{E9259262-E5EA-8852-180D-2F70FD72BE8C}"/>
                    </a:ext>
                  </a:extLst>
                </p14:cNvPr>
                <p14:cNvContentPartPr/>
                <p14:nvPr/>
              </p14:nvContentPartPr>
              <p14:xfrm>
                <a:off x="6903139" y="1928580"/>
                <a:ext cx="64440" cy="91080"/>
              </p14:xfrm>
            </p:contentPart>
          </mc:Choice>
          <mc:Fallback xmlns="">
            <p:pic>
              <p:nvPicPr>
                <p:cNvPr id="239" name="Freihand 238">
                  <a:extLst>
                    <a:ext uri="{FF2B5EF4-FFF2-40B4-BE49-F238E27FC236}">
                      <a16:creationId xmlns:a16="http://schemas.microsoft.com/office/drawing/2014/main" id="{E9259262-E5EA-8852-180D-2F70FD72BE8C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6894499" y="1919580"/>
                  <a:ext cx="8208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241" name="Freihand 240">
                  <a:extLst>
                    <a:ext uri="{FF2B5EF4-FFF2-40B4-BE49-F238E27FC236}">
                      <a16:creationId xmlns:a16="http://schemas.microsoft.com/office/drawing/2014/main" id="{956CE297-4E9F-B73C-B974-494538FEE469}"/>
                    </a:ext>
                  </a:extLst>
                </p14:cNvPr>
                <p14:cNvContentPartPr/>
                <p14:nvPr/>
              </p14:nvContentPartPr>
              <p14:xfrm>
                <a:off x="6936259" y="1985820"/>
                <a:ext cx="360" cy="360"/>
              </p14:xfrm>
            </p:contentPart>
          </mc:Choice>
          <mc:Fallback xmlns="">
            <p:pic>
              <p:nvPicPr>
                <p:cNvPr id="241" name="Freihand 240">
                  <a:extLst>
                    <a:ext uri="{FF2B5EF4-FFF2-40B4-BE49-F238E27FC236}">
                      <a16:creationId xmlns:a16="http://schemas.microsoft.com/office/drawing/2014/main" id="{956CE297-4E9F-B73C-B974-494538FEE46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27619" y="19768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242" name="Freihand 241">
                  <a:extLst>
                    <a:ext uri="{FF2B5EF4-FFF2-40B4-BE49-F238E27FC236}">
                      <a16:creationId xmlns:a16="http://schemas.microsoft.com/office/drawing/2014/main" id="{3A58A39E-C8A0-4C00-C760-C563ABF61C6C}"/>
                    </a:ext>
                  </a:extLst>
                </p14:cNvPr>
                <p14:cNvContentPartPr/>
                <p14:nvPr/>
              </p14:nvContentPartPr>
              <p14:xfrm>
                <a:off x="6938779" y="1990500"/>
                <a:ext cx="360" cy="360"/>
              </p14:xfrm>
            </p:contentPart>
          </mc:Choice>
          <mc:Fallback xmlns="">
            <p:pic>
              <p:nvPicPr>
                <p:cNvPr id="242" name="Freihand 241">
                  <a:extLst>
                    <a:ext uri="{FF2B5EF4-FFF2-40B4-BE49-F238E27FC236}">
                      <a16:creationId xmlns:a16="http://schemas.microsoft.com/office/drawing/2014/main" id="{3A58A39E-C8A0-4C00-C760-C563ABF61C6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29779" y="19815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243" name="Freihand 242">
                  <a:extLst>
                    <a:ext uri="{FF2B5EF4-FFF2-40B4-BE49-F238E27FC236}">
                      <a16:creationId xmlns:a16="http://schemas.microsoft.com/office/drawing/2014/main" id="{50E7F6C4-CAD6-A1C5-27BA-E1B869729576}"/>
                    </a:ext>
                  </a:extLst>
                </p14:cNvPr>
                <p14:cNvContentPartPr/>
                <p14:nvPr/>
              </p14:nvContentPartPr>
              <p14:xfrm>
                <a:off x="6943459" y="1990500"/>
                <a:ext cx="360" cy="360"/>
              </p14:xfrm>
            </p:contentPart>
          </mc:Choice>
          <mc:Fallback xmlns="">
            <p:pic>
              <p:nvPicPr>
                <p:cNvPr id="243" name="Freihand 242">
                  <a:extLst>
                    <a:ext uri="{FF2B5EF4-FFF2-40B4-BE49-F238E27FC236}">
                      <a16:creationId xmlns:a16="http://schemas.microsoft.com/office/drawing/2014/main" id="{50E7F6C4-CAD6-A1C5-27BA-E1B86972957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34819" y="19815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245" name="Freihand 244">
                  <a:extLst>
                    <a:ext uri="{FF2B5EF4-FFF2-40B4-BE49-F238E27FC236}">
                      <a16:creationId xmlns:a16="http://schemas.microsoft.com/office/drawing/2014/main" id="{7880CD1D-860C-4E20-2CAB-FCBC96A5BDEB}"/>
                    </a:ext>
                  </a:extLst>
                </p14:cNvPr>
                <p14:cNvContentPartPr/>
                <p14:nvPr/>
              </p14:nvContentPartPr>
              <p14:xfrm>
                <a:off x="6955339" y="2004900"/>
                <a:ext cx="360" cy="360"/>
              </p14:xfrm>
            </p:contentPart>
          </mc:Choice>
          <mc:Fallback xmlns="">
            <p:pic>
              <p:nvPicPr>
                <p:cNvPr id="245" name="Freihand 244">
                  <a:extLst>
                    <a:ext uri="{FF2B5EF4-FFF2-40B4-BE49-F238E27FC236}">
                      <a16:creationId xmlns:a16="http://schemas.microsoft.com/office/drawing/2014/main" id="{7880CD1D-860C-4E20-2CAB-FCBC96A5BDE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46699" y="19959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246" name="Freihand 245">
                  <a:extLst>
                    <a:ext uri="{FF2B5EF4-FFF2-40B4-BE49-F238E27FC236}">
                      <a16:creationId xmlns:a16="http://schemas.microsoft.com/office/drawing/2014/main" id="{9599BE2C-D385-D7DC-3925-75F0665DBDC1}"/>
                    </a:ext>
                  </a:extLst>
                </p14:cNvPr>
                <p14:cNvContentPartPr/>
                <p14:nvPr/>
              </p14:nvContentPartPr>
              <p14:xfrm>
                <a:off x="6955339" y="2002380"/>
                <a:ext cx="360" cy="360"/>
              </p14:xfrm>
            </p:contentPart>
          </mc:Choice>
          <mc:Fallback xmlns="">
            <p:pic>
              <p:nvPicPr>
                <p:cNvPr id="246" name="Freihand 245">
                  <a:extLst>
                    <a:ext uri="{FF2B5EF4-FFF2-40B4-BE49-F238E27FC236}">
                      <a16:creationId xmlns:a16="http://schemas.microsoft.com/office/drawing/2014/main" id="{9599BE2C-D385-D7DC-3925-75F0665DBDC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46699" y="1993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248" name="Freihand 247">
                  <a:extLst>
                    <a:ext uri="{FF2B5EF4-FFF2-40B4-BE49-F238E27FC236}">
                      <a16:creationId xmlns:a16="http://schemas.microsoft.com/office/drawing/2014/main" id="{0B432093-70D4-2321-C018-E72B600E42D4}"/>
                    </a:ext>
                  </a:extLst>
                </p14:cNvPr>
                <p14:cNvContentPartPr/>
                <p14:nvPr/>
              </p14:nvContentPartPr>
              <p14:xfrm>
                <a:off x="6936259" y="1985820"/>
                <a:ext cx="33840" cy="22680"/>
              </p14:xfrm>
            </p:contentPart>
          </mc:Choice>
          <mc:Fallback xmlns="">
            <p:pic>
              <p:nvPicPr>
                <p:cNvPr id="248" name="Freihand 247">
                  <a:extLst>
                    <a:ext uri="{FF2B5EF4-FFF2-40B4-BE49-F238E27FC236}">
                      <a16:creationId xmlns:a16="http://schemas.microsoft.com/office/drawing/2014/main" id="{0B432093-70D4-2321-C018-E72B600E42D4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927619" y="1976820"/>
                  <a:ext cx="514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250" name="Freihand 249">
                  <a:extLst>
                    <a:ext uri="{FF2B5EF4-FFF2-40B4-BE49-F238E27FC236}">
                      <a16:creationId xmlns:a16="http://schemas.microsoft.com/office/drawing/2014/main" id="{4A04B922-F6A2-71FB-2C74-D7D6D6650794}"/>
                    </a:ext>
                  </a:extLst>
                </p14:cNvPr>
                <p14:cNvContentPartPr/>
                <p14:nvPr/>
              </p14:nvContentPartPr>
              <p14:xfrm>
                <a:off x="6929419" y="1965660"/>
                <a:ext cx="45360" cy="68040"/>
              </p14:xfrm>
            </p:contentPart>
          </mc:Choice>
          <mc:Fallback xmlns="">
            <p:pic>
              <p:nvPicPr>
                <p:cNvPr id="250" name="Freihand 249">
                  <a:extLst>
                    <a:ext uri="{FF2B5EF4-FFF2-40B4-BE49-F238E27FC236}">
                      <a16:creationId xmlns:a16="http://schemas.microsoft.com/office/drawing/2014/main" id="{4A04B922-F6A2-71FB-2C74-D7D6D6650794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920779" y="1956660"/>
                  <a:ext cx="6300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251" name="Freihand 250">
                  <a:extLst>
                    <a:ext uri="{FF2B5EF4-FFF2-40B4-BE49-F238E27FC236}">
                      <a16:creationId xmlns:a16="http://schemas.microsoft.com/office/drawing/2014/main" id="{7949932D-3BA4-FCB3-4EA7-A6125C0EA8A9}"/>
                    </a:ext>
                  </a:extLst>
                </p14:cNvPr>
                <p14:cNvContentPartPr/>
                <p14:nvPr/>
              </p14:nvContentPartPr>
              <p14:xfrm>
                <a:off x="6971539" y="2020020"/>
                <a:ext cx="17640" cy="28080"/>
              </p14:xfrm>
            </p:contentPart>
          </mc:Choice>
          <mc:Fallback xmlns="">
            <p:pic>
              <p:nvPicPr>
                <p:cNvPr id="251" name="Freihand 250">
                  <a:extLst>
                    <a:ext uri="{FF2B5EF4-FFF2-40B4-BE49-F238E27FC236}">
                      <a16:creationId xmlns:a16="http://schemas.microsoft.com/office/drawing/2014/main" id="{7949932D-3BA4-FCB3-4EA7-A6125C0EA8A9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962899" y="2011020"/>
                  <a:ext cx="352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252" name="Freihand 251">
                  <a:extLst>
                    <a:ext uri="{FF2B5EF4-FFF2-40B4-BE49-F238E27FC236}">
                      <a16:creationId xmlns:a16="http://schemas.microsoft.com/office/drawing/2014/main" id="{B13D8AE5-256E-FB6A-646F-73C90A759D9F}"/>
                    </a:ext>
                  </a:extLst>
                </p14:cNvPr>
                <p14:cNvContentPartPr/>
                <p14:nvPr/>
              </p14:nvContentPartPr>
              <p14:xfrm>
                <a:off x="6962179" y="2005620"/>
                <a:ext cx="24480" cy="37440"/>
              </p14:xfrm>
            </p:contentPart>
          </mc:Choice>
          <mc:Fallback xmlns="">
            <p:pic>
              <p:nvPicPr>
                <p:cNvPr id="252" name="Freihand 251">
                  <a:extLst>
                    <a:ext uri="{FF2B5EF4-FFF2-40B4-BE49-F238E27FC236}">
                      <a16:creationId xmlns:a16="http://schemas.microsoft.com/office/drawing/2014/main" id="{B13D8AE5-256E-FB6A-646F-73C90A759D9F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953179" y="1996980"/>
                  <a:ext cx="421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254" name="Freihand 253">
                  <a:extLst>
                    <a:ext uri="{FF2B5EF4-FFF2-40B4-BE49-F238E27FC236}">
                      <a16:creationId xmlns:a16="http://schemas.microsoft.com/office/drawing/2014/main" id="{A11DDC87-569C-0F4E-0121-0CC61D0BE671}"/>
                    </a:ext>
                  </a:extLst>
                </p14:cNvPr>
                <p14:cNvContentPartPr/>
                <p14:nvPr/>
              </p14:nvContentPartPr>
              <p14:xfrm>
                <a:off x="6861739" y="1884300"/>
                <a:ext cx="113040" cy="109080"/>
              </p14:xfrm>
            </p:contentPart>
          </mc:Choice>
          <mc:Fallback xmlns="">
            <p:pic>
              <p:nvPicPr>
                <p:cNvPr id="254" name="Freihand 253">
                  <a:extLst>
                    <a:ext uri="{FF2B5EF4-FFF2-40B4-BE49-F238E27FC236}">
                      <a16:creationId xmlns:a16="http://schemas.microsoft.com/office/drawing/2014/main" id="{A11DDC87-569C-0F4E-0121-0CC61D0BE671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852739" y="1875300"/>
                  <a:ext cx="13068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256" name="Freihand 255">
                  <a:extLst>
                    <a:ext uri="{FF2B5EF4-FFF2-40B4-BE49-F238E27FC236}">
                      <a16:creationId xmlns:a16="http://schemas.microsoft.com/office/drawing/2014/main" id="{354C22C5-7F3E-0FD2-A58B-723747A8ACDD}"/>
                    </a:ext>
                  </a:extLst>
                </p14:cNvPr>
                <p14:cNvContentPartPr/>
                <p14:nvPr/>
              </p14:nvContentPartPr>
              <p14:xfrm>
                <a:off x="6690379" y="1721220"/>
                <a:ext cx="103680" cy="105480"/>
              </p14:xfrm>
            </p:contentPart>
          </mc:Choice>
          <mc:Fallback xmlns="">
            <p:pic>
              <p:nvPicPr>
                <p:cNvPr id="256" name="Freihand 255">
                  <a:extLst>
                    <a:ext uri="{FF2B5EF4-FFF2-40B4-BE49-F238E27FC236}">
                      <a16:creationId xmlns:a16="http://schemas.microsoft.com/office/drawing/2014/main" id="{354C22C5-7F3E-0FD2-A58B-723747A8ACDD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681379" y="1712220"/>
                  <a:ext cx="12132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258" name="Freihand 257">
                  <a:extLst>
                    <a:ext uri="{FF2B5EF4-FFF2-40B4-BE49-F238E27FC236}">
                      <a16:creationId xmlns:a16="http://schemas.microsoft.com/office/drawing/2014/main" id="{6FDE9C1C-0F69-AA93-A472-B60BCA34A428}"/>
                    </a:ext>
                  </a:extLst>
                </p14:cNvPr>
                <p14:cNvContentPartPr/>
                <p14:nvPr/>
              </p14:nvContentPartPr>
              <p14:xfrm>
                <a:off x="6512539" y="1652460"/>
                <a:ext cx="267840" cy="156600"/>
              </p14:xfrm>
            </p:contentPart>
          </mc:Choice>
          <mc:Fallback xmlns="">
            <p:pic>
              <p:nvPicPr>
                <p:cNvPr id="258" name="Freihand 257">
                  <a:extLst>
                    <a:ext uri="{FF2B5EF4-FFF2-40B4-BE49-F238E27FC236}">
                      <a16:creationId xmlns:a16="http://schemas.microsoft.com/office/drawing/2014/main" id="{6FDE9C1C-0F69-AA93-A472-B60BCA34A428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503539" y="1643460"/>
                  <a:ext cx="28548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260" name="Freihand 259">
                  <a:extLst>
                    <a:ext uri="{FF2B5EF4-FFF2-40B4-BE49-F238E27FC236}">
                      <a16:creationId xmlns:a16="http://schemas.microsoft.com/office/drawing/2014/main" id="{90B6CC66-7036-A4BB-770F-6FA9892C60CB}"/>
                    </a:ext>
                  </a:extLst>
                </p14:cNvPr>
                <p14:cNvContentPartPr/>
                <p14:nvPr/>
              </p14:nvContentPartPr>
              <p14:xfrm>
                <a:off x="6510019" y="1657140"/>
                <a:ext cx="360" cy="360"/>
              </p14:xfrm>
            </p:contentPart>
          </mc:Choice>
          <mc:Fallback xmlns="">
            <p:pic>
              <p:nvPicPr>
                <p:cNvPr id="260" name="Freihand 259">
                  <a:extLst>
                    <a:ext uri="{FF2B5EF4-FFF2-40B4-BE49-F238E27FC236}">
                      <a16:creationId xmlns:a16="http://schemas.microsoft.com/office/drawing/2014/main" id="{90B6CC66-7036-A4BB-770F-6FA9892C60C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01379" y="16481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266" name="Freihand 265">
                  <a:extLst>
                    <a:ext uri="{FF2B5EF4-FFF2-40B4-BE49-F238E27FC236}">
                      <a16:creationId xmlns:a16="http://schemas.microsoft.com/office/drawing/2014/main" id="{B831827A-566A-76FE-C2F5-374A228DB62C}"/>
                    </a:ext>
                  </a:extLst>
                </p14:cNvPr>
                <p14:cNvContentPartPr/>
                <p14:nvPr/>
              </p14:nvContentPartPr>
              <p14:xfrm>
                <a:off x="6576979" y="1673700"/>
                <a:ext cx="132480" cy="60120"/>
              </p14:xfrm>
            </p:contentPart>
          </mc:Choice>
          <mc:Fallback xmlns="">
            <p:pic>
              <p:nvPicPr>
                <p:cNvPr id="266" name="Freihand 265">
                  <a:extLst>
                    <a:ext uri="{FF2B5EF4-FFF2-40B4-BE49-F238E27FC236}">
                      <a16:creationId xmlns:a16="http://schemas.microsoft.com/office/drawing/2014/main" id="{B831827A-566A-76FE-C2F5-374A228DB62C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6567979" y="1665060"/>
                  <a:ext cx="15012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268" name="Freihand 267">
                  <a:extLst>
                    <a:ext uri="{FF2B5EF4-FFF2-40B4-BE49-F238E27FC236}">
                      <a16:creationId xmlns:a16="http://schemas.microsoft.com/office/drawing/2014/main" id="{32EE2215-5660-C106-F0D4-38D4A8C0B939}"/>
                    </a:ext>
                  </a:extLst>
                </p14:cNvPr>
                <p14:cNvContentPartPr/>
                <p14:nvPr/>
              </p14:nvContentPartPr>
              <p14:xfrm>
                <a:off x="6710179" y="1750020"/>
                <a:ext cx="36360" cy="21600"/>
              </p14:xfrm>
            </p:contentPart>
          </mc:Choice>
          <mc:Fallback xmlns="">
            <p:pic>
              <p:nvPicPr>
                <p:cNvPr id="268" name="Freihand 267">
                  <a:extLst>
                    <a:ext uri="{FF2B5EF4-FFF2-40B4-BE49-F238E27FC236}">
                      <a16:creationId xmlns:a16="http://schemas.microsoft.com/office/drawing/2014/main" id="{32EE2215-5660-C106-F0D4-38D4A8C0B939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6701179" y="1741020"/>
                  <a:ext cx="540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269" name="Freihand 268">
                  <a:extLst>
                    <a:ext uri="{FF2B5EF4-FFF2-40B4-BE49-F238E27FC236}">
                      <a16:creationId xmlns:a16="http://schemas.microsoft.com/office/drawing/2014/main" id="{E35CB3C5-F32E-4F6E-CAF3-1602AA72B7A3}"/>
                    </a:ext>
                  </a:extLst>
                </p14:cNvPr>
                <p14:cNvContentPartPr/>
                <p14:nvPr/>
              </p14:nvContentPartPr>
              <p14:xfrm>
                <a:off x="6760219" y="1790340"/>
                <a:ext cx="24840" cy="16200"/>
              </p14:xfrm>
            </p:contentPart>
          </mc:Choice>
          <mc:Fallback xmlns="">
            <p:pic>
              <p:nvPicPr>
                <p:cNvPr id="269" name="Freihand 268">
                  <a:extLst>
                    <a:ext uri="{FF2B5EF4-FFF2-40B4-BE49-F238E27FC236}">
                      <a16:creationId xmlns:a16="http://schemas.microsoft.com/office/drawing/2014/main" id="{E35CB3C5-F32E-4F6E-CAF3-1602AA72B7A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6751219" y="1781700"/>
                  <a:ext cx="424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271" name="Freihand 270">
                  <a:extLst>
                    <a:ext uri="{FF2B5EF4-FFF2-40B4-BE49-F238E27FC236}">
                      <a16:creationId xmlns:a16="http://schemas.microsoft.com/office/drawing/2014/main" id="{CB0873B1-F58E-7AA0-A1EE-116A5EEA74A6}"/>
                    </a:ext>
                  </a:extLst>
                </p14:cNvPr>
                <p14:cNvContentPartPr/>
                <p14:nvPr/>
              </p14:nvContentPartPr>
              <p14:xfrm>
                <a:off x="6574459" y="1680900"/>
                <a:ext cx="22320" cy="4320"/>
              </p14:xfrm>
            </p:contentPart>
          </mc:Choice>
          <mc:Fallback xmlns="">
            <p:pic>
              <p:nvPicPr>
                <p:cNvPr id="271" name="Freihand 270">
                  <a:extLst>
                    <a:ext uri="{FF2B5EF4-FFF2-40B4-BE49-F238E27FC236}">
                      <a16:creationId xmlns:a16="http://schemas.microsoft.com/office/drawing/2014/main" id="{CB0873B1-F58E-7AA0-A1EE-116A5EEA74A6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565459" y="1672260"/>
                  <a:ext cx="399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272" name="Freihand 271">
                  <a:extLst>
                    <a:ext uri="{FF2B5EF4-FFF2-40B4-BE49-F238E27FC236}">
                      <a16:creationId xmlns:a16="http://schemas.microsoft.com/office/drawing/2014/main" id="{424DD37F-15F6-A7C3-A361-4DB68CEAD324}"/>
                    </a:ext>
                  </a:extLst>
                </p14:cNvPr>
                <p14:cNvContentPartPr/>
                <p14:nvPr/>
              </p14:nvContentPartPr>
              <p14:xfrm>
                <a:off x="6600739" y="1688100"/>
                <a:ext cx="2520" cy="360"/>
              </p14:xfrm>
            </p:contentPart>
          </mc:Choice>
          <mc:Fallback xmlns="">
            <p:pic>
              <p:nvPicPr>
                <p:cNvPr id="272" name="Freihand 271">
                  <a:extLst>
                    <a:ext uri="{FF2B5EF4-FFF2-40B4-BE49-F238E27FC236}">
                      <a16:creationId xmlns:a16="http://schemas.microsoft.com/office/drawing/2014/main" id="{424DD37F-15F6-A7C3-A361-4DB68CEAD32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91739" y="1679100"/>
                  <a:ext cx="201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274" name="Freihand 273">
                  <a:extLst>
                    <a:ext uri="{FF2B5EF4-FFF2-40B4-BE49-F238E27FC236}">
                      <a16:creationId xmlns:a16="http://schemas.microsoft.com/office/drawing/2014/main" id="{B314CE0D-3A92-6A8B-FC21-E3C2EA8BB435}"/>
                    </a:ext>
                  </a:extLst>
                </p14:cNvPr>
                <p14:cNvContentPartPr/>
                <p14:nvPr/>
              </p14:nvContentPartPr>
              <p14:xfrm>
                <a:off x="6593539" y="1688100"/>
                <a:ext cx="360" cy="360"/>
              </p14:xfrm>
            </p:contentPart>
          </mc:Choice>
          <mc:Fallback xmlns="">
            <p:pic>
              <p:nvPicPr>
                <p:cNvPr id="274" name="Freihand 273">
                  <a:extLst>
                    <a:ext uri="{FF2B5EF4-FFF2-40B4-BE49-F238E27FC236}">
                      <a16:creationId xmlns:a16="http://schemas.microsoft.com/office/drawing/2014/main" id="{B314CE0D-3A92-6A8B-FC21-E3C2EA8BB43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84539" y="16791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276" name="Freihand 275">
                  <a:extLst>
                    <a:ext uri="{FF2B5EF4-FFF2-40B4-BE49-F238E27FC236}">
                      <a16:creationId xmlns:a16="http://schemas.microsoft.com/office/drawing/2014/main" id="{E64A7F0D-BCE2-3EDA-CEA5-1CE86AEA0C83}"/>
                    </a:ext>
                  </a:extLst>
                </p14:cNvPr>
                <p14:cNvContentPartPr/>
                <p14:nvPr/>
              </p14:nvContentPartPr>
              <p14:xfrm>
                <a:off x="6586339" y="1690260"/>
                <a:ext cx="360" cy="360"/>
              </p14:xfrm>
            </p:contentPart>
          </mc:Choice>
          <mc:Fallback xmlns="">
            <p:pic>
              <p:nvPicPr>
                <p:cNvPr id="276" name="Freihand 275">
                  <a:extLst>
                    <a:ext uri="{FF2B5EF4-FFF2-40B4-BE49-F238E27FC236}">
                      <a16:creationId xmlns:a16="http://schemas.microsoft.com/office/drawing/2014/main" id="{E64A7F0D-BCE2-3EDA-CEA5-1CE86AEA0C8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77339" y="16816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289" name="Freihand 288">
                  <a:extLst>
                    <a:ext uri="{FF2B5EF4-FFF2-40B4-BE49-F238E27FC236}">
                      <a16:creationId xmlns:a16="http://schemas.microsoft.com/office/drawing/2014/main" id="{DD50DEC5-5C31-41D8-BBF9-11469065568F}"/>
                    </a:ext>
                  </a:extLst>
                </p14:cNvPr>
                <p14:cNvContentPartPr/>
                <p14:nvPr/>
              </p14:nvContentPartPr>
              <p14:xfrm>
                <a:off x="6626659" y="1692780"/>
                <a:ext cx="78120" cy="52200"/>
              </p14:xfrm>
            </p:contentPart>
          </mc:Choice>
          <mc:Fallback xmlns="">
            <p:pic>
              <p:nvPicPr>
                <p:cNvPr id="289" name="Freihand 288">
                  <a:extLst>
                    <a:ext uri="{FF2B5EF4-FFF2-40B4-BE49-F238E27FC236}">
                      <a16:creationId xmlns:a16="http://schemas.microsoft.com/office/drawing/2014/main" id="{DD50DEC5-5C31-41D8-BBF9-11469065568F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618019" y="1684140"/>
                  <a:ext cx="957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291" name="Freihand 290">
                  <a:extLst>
                    <a:ext uri="{FF2B5EF4-FFF2-40B4-BE49-F238E27FC236}">
                      <a16:creationId xmlns:a16="http://schemas.microsoft.com/office/drawing/2014/main" id="{DC3CA22A-5008-E2A2-D40E-5C28670F5394}"/>
                    </a:ext>
                  </a:extLst>
                </p14:cNvPr>
                <p14:cNvContentPartPr/>
                <p14:nvPr/>
              </p14:nvContentPartPr>
              <p14:xfrm>
                <a:off x="6641059" y="1721220"/>
                <a:ext cx="360" cy="360"/>
              </p14:xfrm>
            </p:contentPart>
          </mc:Choice>
          <mc:Fallback xmlns="">
            <p:pic>
              <p:nvPicPr>
                <p:cNvPr id="291" name="Freihand 290">
                  <a:extLst>
                    <a:ext uri="{FF2B5EF4-FFF2-40B4-BE49-F238E27FC236}">
                      <a16:creationId xmlns:a16="http://schemas.microsoft.com/office/drawing/2014/main" id="{DC3CA22A-5008-E2A2-D40E-5C28670F539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632419" y="17125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295" name="Freihand 294">
                  <a:extLst>
                    <a:ext uri="{FF2B5EF4-FFF2-40B4-BE49-F238E27FC236}">
                      <a16:creationId xmlns:a16="http://schemas.microsoft.com/office/drawing/2014/main" id="{599468EA-7F60-DF63-B890-5BEE9288E589}"/>
                    </a:ext>
                  </a:extLst>
                </p14:cNvPr>
                <p14:cNvContentPartPr/>
                <p14:nvPr/>
              </p14:nvContentPartPr>
              <p14:xfrm>
                <a:off x="6644299" y="1714020"/>
                <a:ext cx="101880" cy="64800"/>
              </p14:xfrm>
            </p:contentPart>
          </mc:Choice>
          <mc:Fallback xmlns="">
            <p:pic>
              <p:nvPicPr>
                <p:cNvPr id="295" name="Freihand 294">
                  <a:extLst>
                    <a:ext uri="{FF2B5EF4-FFF2-40B4-BE49-F238E27FC236}">
                      <a16:creationId xmlns:a16="http://schemas.microsoft.com/office/drawing/2014/main" id="{599468EA-7F60-DF63-B890-5BEE9288E589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6635299" y="1705020"/>
                  <a:ext cx="1195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296" name="Freihand 295">
                  <a:extLst>
                    <a:ext uri="{FF2B5EF4-FFF2-40B4-BE49-F238E27FC236}">
                      <a16:creationId xmlns:a16="http://schemas.microsoft.com/office/drawing/2014/main" id="{F8BEC178-90D5-F99B-A9D4-E410659660D3}"/>
                    </a:ext>
                  </a:extLst>
                </p14:cNvPr>
                <p14:cNvContentPartPr/>
                <p14:nvPr/>
              </p14:nvContentPartPr>
              <p14:xfrm>
                <a:off x="6631699" y="1707180"/>
                <a:ext cx="48240" cy="22320"/>
              </p14:xfrm>
            </p:contentPart>
          </mc:Choice>
          <mc:Fallback xmlns="">
            <p:pic>
              <p:nvPicPr>
                <p:cNvPr id="296" name="Freihand 295">
                  <a:extLst>
                    <a:ext uri="{FF2B5EF4-FFF2-40B4-BE49-F238E27FC236}">
                      <a16:creationId xmlns:a16="http://schemas.microsoft.com/office/drawing/2014/main" id="{F8BEC178-90D5-F99B-A9D4-E410659660D3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6622699" y="1698180"/>
                  <a:ext cx="658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298" name="Freihand 297">
                  <a:extLst>
                    <a:ext uri="{FF2B5EF4-FFF2-40B4-BE49-F238E27FC236}">
                      <a16:creationId xmlns:a16="http://schemas.microsoft.com/office/drawing/2014/main" id="{CE9E9B23-CDE0-12F0-E347-8CACACE1F48C}"/>
                    </a:ext>
                  </a:extLst>
                </p14:cNvPr>
                <p14:cNvContentPartPr/>
                <p14:nvPr/>
              </p14:nvContentPartPr>
              <p14:xfrm>
                <a:off x="6655459" y="1719060"/>
                <a:ext cx="33120" cy="26280"/>
              </p14:xfrm>
            </p:contentPart>
          </mc:Choice>
          <mc:Fallback xmlns="">
            <p:pic>
              <p:nvPicPr>
                <p:cNvPr id="298" name="Freihand 297">
                  <a:extLst>
                    <a:ext uri="{FF2B5EF4-FFF2-40B4-BE49-F238E27FC236}">
                      <a16:creationId xmlns:a16="http://schemas.microsoft.com/office/drawing/2014/main" id="{CE9E9B23-CDE0-12F0-E347-8CACACE1F48C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6646459" y="1710060"/>
                  <a:ext cx="507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299" name="Freihand 298">
                  <a:extLst>
                    <a:ext uri="{FF2B5EF4-FFF2-40B4-BE49-F238E27FC236}">
                      <a16:creationId xmlns:a16="http://schemas.microsoft.com/office/drawing/2014/main" id="{44B376F0-DB1E-D512-E030-1CACD9CFD48C}"/>
                    </a:ext>
                  </a:extLst>
                </p14:cNvPr>
                <p14:cNvContentPartPr/>
                <p14:nvPr/>
              </p14:nvContentPartPr>
              <p14:xfrm>
                <a:off x="6624499" y="1697460"/>
                <a:ext cx="11880" cy="12240"/>
              </p14:xfrm>
            </p:contentPart>
          </mc:Choice>
          <mc:Fallback xmlns="">
            <p:pic>
              <p:nvPicPr>
                <p:cNvPr id="299" name="Freihand 298">
                  <a:extLst>
                    <a:ext uri="{FF2B5EF4-FFF2-40B4-BE49-F238E27FC236}">
                      <a16:creationId xmlns:a16="http://schemas.microsoft.com/office/drawing/2014/main" id="{44B376F0-DB1E-D512-E030-1CACD9CFD48C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6615499" y="1688820"/>
                  <a:ext cx="2952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303" name="Freihand 302">
                  <a:extLst>
                    <a:ext uri="{FF2B5EF4-FFF2-40B4-BE49-F238E27FC236}">
                      <a16:creationId xmlns:a16="http://schemas.microsoft.com/office/drawing/2014/main" id="{9D435A4E-C705-3C3D-BDF3-AFC0D7F66F4B}"/>
                    </a:ext>
                  </a:extLst>
                </p14:cNvPr>
                <p14:cNvContentPartPr/>
                <p14:nvPr/>
              </p14:nvContentPartPr>
              <p14:xfrm>
                <a:off x="7140019" y="2362380"/>
                <a:ext cx="72720" cy="266760"/>
              </p14:xfrm>
            </p:contentPart>
          </mc:Choice>
          <mc:Fallback xmlns="">
            <p:pic>
              <p:nvPicPr>
                <p:cNvPr id="303" name="Freihand 302">
                  <a:extLst>
                    <a:ext uri="{FF2B5EF4-FFF2-40B4-BE49-F238E27FC236}">
                      <a16:creationId xmlns:a16="http://schemas.microsoft.com/office/drawing/2014/main" id="{9D435A4E-C705-3C3D-BDF3-AFC0D7F66F4B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131379" y="2353380"/>
                  <a:ext cx="9036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305" name="Freihand 304">
                  <a:extLst>
                    <a:ext uri="{FF2B5EF4-FFF2-40B4-BE49-F238E27FC236}">
                      <a16:creationId xmlns:a16="http://schemas.microsoft.com/office/drawing/2014/main" id="{66F9B118-F196-8264-52AE-8A52003023A4}"/>
                    </a:ext>
                  </a:extLst>
                </p14:cNvPr>
                <p14:cNvContentPartPr/>
                <p14:nvPr/>
              </p14:nvContentPartPr>
              <p14:xfrm>
                <a:off x="7236499" y="2309460"/>
                <a:ext cx="360" cy="360"/>
              </p14:xfrm>
            </p:contentPart>
          </mc:Choice>
          <mc:Fallback xmlns="">
            <p:pic>
              <p:nvPicPr>
                <p:cNvPr id="305" name="Freihand 304">
                  <a:extLst>
                    <a:ext uri="{FF2B5EF4-FFF2-40B4-BE49-F238E27FC236}">
                      <a16:creationId xmlns:a16="http://schemas.microsoft.com/office/drawing/2014/main" id="{66F9B118-F196-8264-52AE-8A52003023A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227499" y="23008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1">
              <p14:nvContentPartPr>
                <p14:cNvPr id="314" name="Freihand 313">
                  <a:extLst>
                    <a:ext uri="{FF2B5EF4-FFF2-40B4-BE49-F238E27FC236}">
                      <a16:creationId xmlns:a16="http://schemas.microsoft.com/office/drawing/2014/main" id="{F4809607-AC77-F6DB-6E41-FDA7BBA6CAB5}"/>
                    </a:ext>
                  </a:extLst>
                </p14:cNvPr>
                <p14:cNvContentPartPr/>
                <p14:nvPr/>
              </p14:nvContentPartPr>
              <p14:xfrm>
                <a:off x="6960019" y="2009580"/>
                <a:ext cx="164160" cy="312840"/>
              </p14:xfrm>
            </p:contentPart>
          </mc:Choice>
          <mc:Fallback xmlns="">
            <p:pic>
              <p:nvPicPr>
                <p:cNvPr id="314" name="Freihand 313">
                  <a:extLst>
                    <a:ext uri="{FF2B5EF4-FFF2-40B4-BE49-F238E27FC236}">
                      <a16:creationId xmlns:a16="http://schemas.microsoft.com/office/drawing/2014/main" id="{F4809607-AC77-F6DB-6E41-FDA7BBA6CAB5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6951379" y="2000580"/>
                  <a:ext cx="18180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3">
              <p14:nvContentPartPr>
                <p14:cNvPr id="316" name="Freihand 315">
                  <a:extLst>
                    <a:ext uri="{FF2B5EF4-FFF2-40B4-BE49-F238E27FC236}">
                      <a16:creationId xmlns:a16="http://schemas.microsoft.com/office/drawing/2014/main" id="{E01D48B1-01F4-1944-E2A0-687B83CF1D9D}"/>
                    </a:ext>
                  </a:extLst>
                </p14:cNvPr>
                <p14:cNvContentPartPr/>
                <p14:nvPr/>
              </p14:nvContentPartPr>
              <p14:xfrm>
                <a:off x="6330019" y="1611780"/>
                <a:ext cx="59040" cy="360"/>
              </p14:xfrm>
            </p:contentPart>
          </mc:Choice>
          <mc:Fallback xmlns="">
            <p:pic>
              <p:nvPicPr>
                <p:cNvPr id="316" name="Freihand 315">
                  <a:extLst>
                    <a:ext uri="{FF2B5EF4-FFF2-40B4-BE49-F238E27FC236}">
                      <a16:creationId xmlns:a16="http://schemas.microsoft.com/office/drawing/2014/main" id="{E01D48B1-01F4-1944-E2A0-687B83CF1D9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21019" y="1603140"/>
                  <a:ext cx="766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318" name="Freihand 317">
                  <a:extLst>
                    <a:ext uri="{FF2B5EF4-FFF2-40B4-BE49-F238E27FC236}">
                      <a16:creationId xmlns:a16="http://schemas.microsoft.com/office/drawing/2014/main" id="{BE5A5BB2-2BD1-ABED-9FF7-38F2E940A191}"/>
                    </a:ext>
                  </a:extLst>
                </p14:cNvPr>
                <p14:cNvContentPartPr/>
                <p14:nvPr/>
              </p14:nvContentPartPr>
              <p14:xfrm>
                <a:off x="6617299" y="1588020"/>
                <a:ext cx="360" cy="360"/>
              </p14:xfrm>
            </p:contentPart>
          </mc:Choice>
          <mc:Fallback xmlns="">
            <p:pic>
              <p:nvPicPr>
                <p:cNvPr id="318" name="Freihand 317">
                  <a:extLst>
                    <a:ext uri="{FF2B5EF4-FFF2-40B4-BE49-F238E27FC236}">
                      <a16:creationId xmlns:a16="http://schemas.microsoft.com/office/drawing/2014/main" id="{BE5A5BB2-2BD1-ABED-9FF7-38F2E940A19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608299" y="1579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5">
              <p14:nvContentPartPr>
                <p14:cNvPr id="320" name="Freihand 319">
                  <a:extLst>
                    <a:ext uri="{FF2B5EF4-FFF2-40B4-BE49-F238E27FC236}">
                      <a16:creationId xmlns:a16="http://schemas.microsoft.com/office/drawing/2014/main" id="{9AC36963-3F6D-9A24-D81C-5A03B6010F41}"/>
                    </a:ext>
                  </a:extLst>
                </p14:cNvPr>
                <p14:cNvContentPartPr/>
                <p14:nvPr/>
              </p14:nvContentPartPr>
              <p14:xfrm>
                <a:off x="6624499" y="1709340"/>
                <a:ext cx="9360" cy="7200"/>
              </p14:xfrm>
            </p:contentPart>
          </mc:Choice>
          <mc:Fallback xmlns="">
            <p:pic>
              <p:nvPicPr>
                <p:cNvPr id="320" name="Freihand 319">
                  <a:extLst>
                    <a:ext uri="{FF2B5EF4-FFF2-40B4-BE49-F238E27FC236}">
                      <a16:creationId xmlns:a16="http://schemas.microsoft.com/office/drawing/2014/main" id="{9AC36963-3F6D-9A24-D81C-5A03B6010F41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6615499" y="1700700"/>
                  <a:ext cx="2700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7">
              <p14:nvContentPartPr>
                <p14:cNvPr id="322" name="Freihand 321">
                  <a:extLst>
                    <a:ext uri="{FF2B5EF4-FFF2-40B4-BE49-F238E27FC236}">
                      <a16:creationId xmlns:a16="http://schemas.microsoft.com/office/drawing/2014/main" id="{5DE58FD2-1256-34E6-35A0-048166EBB99B}"/>
                    </a:ext>
                  </a:extLst>
                </p14:cNvPr>
                <p14:cNvContentPartPr/>
                <p14:nvPr/>
              </p14:nvContentPartPr>
              <p14:xfrm>
                <a:off x="6690019" y="1749300"/>
                <a:ext cx="48960" cy="32040"/>
              </p14:xfrm>
            </p:contentPart>
          </mc:Choice>
          <mc:Fallback xmlns="">
            <p:pic>
              <p:nvPicPr>
                <p:cNvPr id="322" name="Freihand 321">
                  <a:extLst>
                    <a:ext uri="{FF2B5EF4-FFF2-40B4-BE49-F238E27FC236}">
                      <a16:creationId xmlns:a16="http://schemas.microsoft.com/office/drawing/2014/main" id="{5DE58FD2-1256-34E6-35A0-048166EBB99B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6681379" y="1740300"/>
                  <a:ext cx="6660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9">
              <p14:nvContentPartPr>
                <p14:cNvPr id="324" name="Freihand 323">
                  <a:extLst>
                    <a:ext uri="{FF2B5EF4-FFF2-40B4-BE49-F238E27FC236}">
                      <a16:creationId xmlns:a16="http://schemas.microsoft.com/office/drawing/2014/main" id="{B3812D8D-7FFD-F3F2-2852-09EBFED922C5}"/>
                    </a:ext>
                  </a:extLst>
                </p14:cNvPr>
                <p14:cNvContentPartPr/>
                <p14:nvPr/>
              </p14:nvContentPartPr>
              <p14:xfrm>
                <a:off x="6945259" y="1987620"/>
                <a:ext cx="96120" cy="158040"/>
              </p14:xfrm>
            </p:contentPart>
          </mc:Choice>
          <mc:Fallback xmlns="">
            <p:pic>
              <p:nvPicPr>
                <p:cNvPr id="324" name="Freihand 323">
                  <a:extLst>
                    <a:ext uri="{FF2B5EF4-FFF2-40B4-BE49-F238E27FC236}">
                      <a16:creationId xmlns:a16="http://schemas.microsoft.com/office/drawing/2014/main" id="{B3812D8D-7FFD-F3F2-2852-09EBFED922C5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6936619" y="1978620"/>
                  <a:ext cx="1137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1">
              <p14:nvContentPartPr>
                <p14:cNvPr id="325" name="Freihand 324">
                  <a:extLst>
                    <a:ext uri="{FF2B5EF4-FFF2-40B4-BE49-F238E27FC236}">
                      <a16:creationId xmlns:a16="http://schemas.microsoft.com/office/drawing/2014/main" id="{557A9614-1591-5389-CB76-B5B00A375B51}"/>
                    </a:ext>
                  </a:extLst>
                </p14:cNvPr>
                <p14:cNvContentPartPr/>
                <p14:nvPr/>
              </p14:nvContentPartPr>
              <p14:xfrm>
                <a:off x="6993139" y="2068980"/>
                <a:ext cx="53280" cy="55080"/>
              </p14:xfrm>
            </p:contentPart>
          </mc:Choice>
          <mc:Fallback xmlns="">
            <p:pic>
              <p:nvPicPr>
                <p:cNvPr id="325" name="Freihand 324">
                  <a:extLst>
                    <a:ext uri="{FF2B5EF4-FFF2-40B4-BE49-F238E27FC236}">
                      <a16:creationId xmlns:a16="http://schemas.microsoft.com/office/drawing/2014/main" id="{557A9614-1591-5389-CB76-B5B00A375B51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6984139" y="2059980"/>
                  <a:ext cx="7092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3">
              <p14:nvContentPartPr>
                <p14:cNvPr id="326" name="Freihand 325">
                  <a:extLst>
                    <a:ext uri="{FF2B5EF4-FFF2-40B4-BE49-F238E27FC236}">
                      <a16:creationId xmlns:a16="http://schemas.microsoft.com/office/drawing/2014/main" id="{9FB0A1E3-7AE8-DBDD-3C00-AFDAB2ECCA2E}"/>
                    </a:ext>
                  </a:extLst>
                </p14:cNvPr>
                <p14:cNvContentPartPr/>
                <p14:nvPr/>
              </p14:nvContentPartPr>
              <p14:xfrm>
                <a:off x="7026979" y="2107140"/>
                <a:ext cx="360" cy="360"/>
              </p14:xfrm>
            </p:contentPart>
          </mc:Choice>
          <mc:Fallback xmlns="">
            <p:pic>
              <p:nvPicPr>
                <p:cNvPr id="326" name="Freihand 325">
                  <a:extLst>
                    <a:ext uri="{FF2B5EF4-FFF2-40B4-BE49-F238E27FC236}">
                      <a16:creationId xmlns:a16="http://schemas.microsoft.com/office/drawing/2014/main" id="{9FB0A1E3-7AE8-DBDD-3C00-AFDAB2ECCA2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17979" y="20985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327" name="Freihand 326">
                  <a:extLst>
                    <a:ext uri="{FF2B5EF4-FFF2-40B4-BE49-F238E27FC236}">
                      <a16:creationId xmlns:a16="http://schemas.microsoft.com/office/drawing/2014/main" id="{F144CD3F-EB4A-6B42-2620-39735D73DD59}"/>
                    </a:ext>
                  </a:extLst>
                </p14:cNvPr>
                <p14:cNvContentPartPr/>
                <p14:nvPr/>
              </p14:nvContentPartPr>
              <p14:xfrm>
                <a:off x="7015099" y="2102460"/>
                <a:ext cx="360" cy="360"/>
              </p14:xfrm>
            </p:contentPart>
          </mc:Choice>
          <mc:Fallback xmlns="">
            <p:pic>
              <p:nvPicPr>
                <p:cNvPr id="327" name="Freihand 326">
                  <a:extLst>
                    <a:ext uri="{FF2B5EF4-FFF2-40B4-BE49-F238E27FC236}">
                      <a16:creationId xmlns:a16="http://schemas.microsoft.com/office/drawing/2014/main" id="{F144CD3F-EB4A-6B42-2620-39735D73DD5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06099" y="20934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5">
              <p14:nvContentPartPr>
                <p14:cNvPr id="329" name="Freihand 328">
                  <a:extLst>
                    <a:ext uri="{FF2B5EF4-FFF2-40B4-BE49-F238E27FC236}">
                      <a16:creationId xmlns:a16="http://schemas.microsoft.com/office/drawing/2014/main" id="{6A319AEF-6DBC-3E23-B339-83129D86A11D}"/>
                    </a:ext>
                  </a:extLst>
                </p14:cNvPr>
                <p14:cNvContentPartPr/>
                <p14:nvPr/>
              </p14:nvContentPartPr>
              <p14:xfrm>
                <a:off x="7005379" y="2083380"/>
                <a:ext cx="360" cy="360"/>
              </p14:xfrm>
            </p:contentPart>
          </mc:Choice>
          <mc:Fallback xmlns="">
            <p:pic>
              <p:nvPicPr>
                <p:cNvPr id="329" name="Freihand 328">
                  <a:extLst>
                    <a:ext uri="{FF2B5EF4-FFF2-40B4-BE49-F238E27FC236}">
                      <a16:creationId xmlns:a16="http://schemas.microsoft.com/office/drawing/2014/main" id="{6A319AEF-6DBC-3E23-B339-83129D86A11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96739" y="2074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45" name="Bogen 344">
            <a:extLst>
              <a:ext uri="{FF2B5EF4-FFF2-40B4-BE49-F238E27FC236}">
                <a16:creationId xmlns:a16="http://schemas.microsoft.com/office/drawing/2014/main" id="{71A54DEE-6F74-7A97-811E-5AB1D4BB0DD3}"/>
              </a:ext>
            </a:extLst>
          </p:cNvPr>
          <p:cNvSpPr/>
          <p:nvPr/>
        </p:nvSpPr>
        <p:spPr>
          <a:xfrm>
            <a:off x="7781115" y="3035852"/>
            <a:ext cx="462142" cy="404871"/>
          </a:xfrm>
          <a:prstGeom prst="arc">
            <a:avLst>
              <a:gd name="adj1" fmla="val 16199986"/>
              <a:gd name="adj2" fmla="val 5523751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6" name="Bogen 345">
            <a:extLst>
              <a:ext uri="{FF2B5EF4-FFF2-40B4-BE49-F238E27FC236}">
                <a16:creationId xmlns:a16="http://schemas.microsoft.com/office/drawing/2014/main" id="{210937D2-00AE-8658-6189-A5F36453FE8E}"/>
              </a:ext>
            </a:extLst>
          </p:cNvPr>
          <p:cNvSpPr/>
          <p:nvPr/>
        </p:nvSpPr>
        <p:spPr>
          <a:xfrm>
            <a:off x="7635879" y="2959713"/>
            <a:ext cx="714442" cy="533396"/>
          </a:xfrm>
          <a:prstGeom prst="arc">
            <a:avLst>
              <a:gd name="adj1" fmla="val 16330670"/>
              <a:gd name="adj2" fmla="val 5209017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7" name="Ellipse 346">
            <a:extLst>
              <a:ext uri="{FF2B5EF4-FFF2-40B4-BE49-F238E27FC236}">
                <a16:creationId xmlns:a16="http://schemas.microsoft.com/office/drawing/2014/main" id="{A6416CF9-255B-57E0-1398-BEB637CF742A}"/>
              </a:ext>
            </a:extLst>
          </p:cNvPr>
          <p:cNvSpPr/>
          <p:nvPr/>
        </p:nvSpPr>
        <p:spPr>
          <a:xfrm>
            <a:off x="7374613" y="3498299"/>
            <a:ext cx="461961" cy="18573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8" name="Ellipse 347">
            <a:extLst>
              <a:ext uri="{FF2B5EF4-FFF2-40B4-BE49-F238E27FC236}">
                <a16:creationId xmlns:a16="http://schemas.microsoft.com/office/drawing/2014/main" id="{9DA374BB-E2F5-6466-40DF-629965DDD91D}"/>
              </a:ext>
            </a:extLst>
          </p:cNvPr>
          <p:cNvSpPr/>
          <p:nvPr/>
        </p:nvSpPr>
        <p:spPr>
          <a:xfrm>
            <a:off x="7057327" y="2706765"/>
            <a:ext cx="949878" cy="304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0" name="Ellipse 349">
            <a:extLst>
              <a:ext uri="{FF2B5EF4-FFF2-40B4-BE49-F238E27FC236}">
                <a16:creationId xmlns:a16="http://schemas.microsoft.com/office/drawing/2014/main" id="{F4EEFD47-C4D1-CF0F-A467-17AB69297AAD}"/>
              </a:ext>
            </a:extLst>
          </p:cNvPr>
          <p:cNvSpPr/>
          <p:nvPr/>
        </p:nvSpPr>
        <p:spPr>
          <a:xfrm rot="2205576">
            <a:off x="8314702" y="2092404"/>
            <a:ext cx="334978" cy="2081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1" name="Ellipse 350">
            <a:extLst>
              <a:ext uri="{FF2B5EF4-FFF2-40B4-BE49-F238E27FC236}">
                <a16:creationId xmlns:a16="http://schemas.microsoft.com/office/drawing/2014/main" id="{AE008058-F8F8-6761-1DCC-C99EA4D0BA99}"/>
              </a:ext>
            </a:extLst>
          </p:cNvPr>
          <p:cNvSpPr/>
          <p:nvPr/>
        </p:nvSpPr>
        <p:spPr>
          <a:xfrm rot="2228192">
            <a:off x="8632509" y="1727136"/>
            <a:ext cx="334978" cy="2081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2" name="Rechteck 351">
            <a:extLst>
              <a:ext uri="{FF2B5EF4-FFF2-40B4-BE49-F238E27FC236}">
                <a16:creationId xmlns:a16="http://schemas.microsoft.com/office/drawing/2014/main" id="{E09D3242-273B-9AA6-DB6E-1781C60E7220}"/>
              </a:ext>
            </a:extLst>
          </p:cNvPr>
          <p:cNvSpPr/>
          <p:nvPr/>
        </p:nvSpPr>
        <p:spPr>
          <a:xfrm rot="18670028">
            <a:off x="8384186" y="1851715"/>
            <a:ext cx="509531" cy="32992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3" name="Bogen 352">
            <a:extLst>
              <a:ext uri="{FF2B5EF4-FFF2-40B4-BE49-F238E27FC236}">
                <a16:creationId xmlns:a16="http://schemas.microsoft.com/office/drawing/2014/main" id="{7293FCEF-7A18-7505-0935-115443DF579A}"/>
              </a:ext>
            </a:extLst>
          </p:cNvPr>
          <p:cNvSpPr/>
          <p:nvPr/>
        </p:nvSpPr>
        <p:spPr>
          <a:xfrm rot="21075831">
            <a:off x="8209785" y="1771650"/>
            <a:ext cx="1723013" cy="2105022"/>
          </a:xfrm>
          <a:prstGeom prst="arc">
            <a:avLst>
              <a:gd name="adj1" fmla="val 16186255"/>
              <a:gd name="adj2" fmla="val 49404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4" name="Bogen 353">
            <a:extLst>
              <a:ext uri="{FF2B5EF4-FFF2-40B4-BE49-F238E27FC236}">
                <a16:creationId xmlns:a16="http://schemas.microsoft.com/office/drawing/2014/main" id="{B9232707-95DB-E5AD-5FDE-560ED642AEA2}"/>
              </a:ext>
            </a:extLst>
          </p:cNvPr>
          <p:cNvSpPr/>
          <p:nvPr/>
        </p:nvSpPr>
        <p:spPr>
          <a:xfrm rot="20572421">
            <a:off x="8322235" y="1645593"/>
            <a:ext cx="1723013" cy="2105022"/>
          </a:xfrm>
          <a:prstGeom prst="arc">
            <a:avLst>
              <a:gd name="adj1" fmla="val 15969868"/>
              <a:gd name="adj2" fmla="val 145646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5" name="Gleichschenkliges Dreieck 354">
            <a:extLst>
              <a:ext uri="{FF2B5EF4-FFF2-40B4-BE49-F238E27FC236}">
                <a16:creationId xmlns:a16="http://schemas.microsoft.com/office/drawing/2014/main" id="{FB7ECE41-F82F-9D99-A4C0-F16B83E1BD86}"/>
              </a:ext>
            </a:extLst>
          </p:cNvPr>
          <p:cNvSpPr/>
          <p:nvPr/>
        </p:nvSpPr>
        <p:spPr>
          <a:xfrm rot="2046852">
            <a:off x="9498594" y="2872174"/>
            <a:ext cx="1121858" cy="750991"/>
          </a:xfrm>
          <a:prstGeom prst="triangle">
            <a:avLst>
              <a:gd name="adj" fmla="val 5621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6" name="Rechteck 355">
            <a:extLst>
              <a:ext uri="{FF2B5EF4-FFF2-40B4-BE49-F238E27FC236}">
                <a16:creationId xmlns:a16="http://schemas.microsoft.com/office/drawing/2014/main" id="{FB042416-AA3B-58AC-C4A3-34BA86884F02}"/>
              </a:ext>
            </a:extLst>
          </p:cNvPr>
          <p:cNvSpPr/>
          <p:nvPr/>
        </p:nvSpPr>
        <p:spPr>
          <a:xfrm>
            <a:off x="9860534" y="2813050"/>
            <a:ext cx="311150" cy="56591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56">
            <p14:nvContentPartPr>
              <p14:cNvPr id="357" name="Freihand 356">
                <a:extLst>
                  <a:ext uri="{FF2B5EF4-FFF2-40B4-BE49-F238E27FC236}">
                    <a16:creationId xmlns:a16="http://schemas.microsoft.com/office/drawing/2014/main" id="{F40492C4-F8D6-649C-790E-CD54D1160575}"/>
                  </a:ext>
                </a:extLst>
              </p14:cNvPr>
              <p14:cNvContentPartPr/>
              <p14:nvPr/>
            </p14:nvContentPartPr>
            <p14:xfrm>
              <a:off x="8792683" y="1687860"/>
              <a:ext cx="231840" cy="65520"/>
            </p14:xfrm>
          </p:contentPart>
        </mc:Choice>
        <mc:Fallback xmlns="">
          <p:pic>
            <p:nvPicPr>
              <p:cNvPr id="357" name="Freihand 356">
                <a:extLst>
                  <a:ext uri="{FF2B5EF4-FFF2-40B4-BE49-F238E27FC236}">
                    <a16:creationId xmlns:a16="http://schemas.microsoft.com/office/drawing/2014/main" id="{F40492C4-F8D6-649C-790E-CD54D11605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83683" y="1678860"/>
                <a:ext cx="24948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7">
            <p14:nvContentPartPr>
              <p14:cNvPr id="358" name="Freihand 357">
                <a:extLst>
                  <a:ext uri="{FF2B5EF4-FFF2-40B4-BE49-F238E27FC236}">
                    <a16:creationId xmlns:a16="http://schemas.microsoft.com/office/drawing/2014/main" id="{C27544A9-238B-0D92-068E-07B6113692F2}"/>
                  </a:ext>
                </a:extLst>
              </p14:cNvPr>
              <p14:cNvContentPartPr/>
              <p14:nvPr/>
            </p14:nvContentPartPr>
            <p14:xfrm>
              <a:off x="8866843" y="1681020"/>
              <a:ext cx="270720" cy="93240"/>
            </p14:xfrm>
          </p:contentPart>
        </mc:Choice>
        <mc:Fallback xmlns="">
          <p:pic>
            <p:nvPicPr>
              <p:cNvPr id="358" name="Freihand 357">
                <a:extLst>
                  <a:ext uri="{FF2B5EF4-FFF2-40B4-BE49-F238E27FC236}">
                    <a16:creationId xmlns:a16="http://schemas.microsoft.com/office/drawing/2014/main" id="{C27544A9-238B-0D92-068E-07B6113692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58203" y="1672020"/>
                <a:ext cx="288360" cy="1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8">
            <p14:nvContentPartPr>
              <p14:cNvPr id="359" name="Freihand 358">
                <a:extLst>
                  <a:ext uri="{FF2B5EF4-FFF2-40B4-BE49-F238E27FC236}">
                    <a16:creationId xmlns:a16="http://schemas.microsoft.com/office/drawing/2014/main" id="{C9DD1187-FE9B-6FA4-5A48-3C180BBEF7A5}"/>
                  </a:ext>
                </a:extLst>
              </p14:cNvPr>
              <p14:cNvContentPartPr/>
              <p14:nvPr/>
            </p14:nvContentPartPr>
            <p14:xfrm>
              <a:off x="9033883" y="1706580"/>
              <a:ext cx="473760" cy="154440"/>
            </p14:xfrm>
          </p:contentPart>
        </mc:Choice>
        <mc:Fallback xmlns="">
          <p:pic>
            <p:nvPicPr>
              <p:cNvPr id="359" name="Freihand 358">
                <a:extLst>
                  <a:ext uri="{FF2B5EF4-FFF2-40B4-BE49-F238E27FC236}">
                    <a16:creationId xmlns:a16="http://schemas.microsoft.com/office/drawing/2014/main" id="{C9DD1187-FE9B-6FA4-5A48-3C180BBEF7A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025243" y="1697940"/>
                <a:ext cx="49140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9">
            <p14:nvContentPartPr>
              <p14:cNvPr id="360" name="Freihand 359">
                <a:extLst>
                  <a:ext uri="{FF2B5EF4-FFF2-40B4-BE49-F238E27FC236}">
                    <a16:creationId xmlns:a16="http://schemas.microsoft.com/office/drawing/2014/main" id="{1153FA7C-8EAE-3DDE-789B-8F139754725B}"/>
                  </a:ext>
                </a:extLst>
              </p14:cNvPr>
              <p14:cNvContentPartPr/>
              <p14:nvPr/>
            </p14:nvContentPartPr>
            <p14:xfrm>
              <a:off x="8957563" y="1675980"/>
              <a:ext cx="102600" cy="31680"/>
            </p14:xfrm>
          </p:contentPart>
        </mc:Choice>
        <mc:Fallback xmlns="">
          <p:pic>
            <p:nvPicPr>
              <p:cNvPr id="360" name="Freihand 359">
                <a:extLst>
                  <a:ext uri="{FF2B5EF4-FFF2-40B4-BE49-F238E27FC236}">
                    <a16:creationId xmlns:a16="http://schemas.microsoft.com/office/drawing/2014/main" id="{1153FA7C-8EAE-3DDE-789B-8F139754725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48563" y="1666980"/>
                <a:ext cx="12024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0">
            <p14:nvContentPartPr>
              <p14:cNvPr id="361" name="Freihand 360">
                <a:extLst>
                  <a:ext uri="{FF2B5EF4-FFF2-40B4-BE49-F238E27FC236}">
                    <a16:creationId xmlns:a16="http://schemas.microsoft.com/office/drawing/2014/main" id="{E2771F08-9CBF-88A7-0B47-8B2DF78B3A7E}"/>
                  </a:ext>
                </a:extLst>
              </p14:cNvPr>
              <p14:cNvContentPartPr/>
              <p14:nvPr/>
            </p14:nvContentPartPr>
            <p14:xfrm>
              <a:off x="9064843" y="1675980"/>
              <a:ext cx="382320" cy="122400"/>
            </p14:xfrm>
          </p:contentPart>
        </mc:Choice>
        <mc:Fallback xmlns="">
          <p:pic>
            <p:nvPicPr>
              <p:cNvPr id="361" name="Freihand 360">
                <a:extLst>
                  <a:ext uri="{FF2B5EF4-FFF2-40B4-BE49-F238E27FC236}">
                    <a16:creationId xmlns:a16="http://schemas.microsoft.com/office/drawing/2014/main" id="{E2771F08-9CBF-88A7-0B47-8B2DF78B3A7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55843" y="1667340"/>
                <a:ext cx="39996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1">
            <p14:nvContentPartPr>
              <p14:cNvPr id="362" name="Freihand 361">
                <a:extLst>
                  <a:ext uri="{FF2B5EF4-FFF2-40B4-BE49-F238E27FC236}">
                    <a16:creationId xmlns:a16="http://schemas.microsoft.com/office/drawing/2014/main" id="{97B4A874-2020-8160-54BD-3D8326739C82}"/>
                  </a:ext>
                </a:extLst>
              </p14:cNvPr>
              <p14:cNvContentPartPr/>
              <p14:nvPr/>
            </p14:nvContentPartPr>
            <p14:xfrm>
              <a:off x="9114523" y="1682820"/>
              <a:ext cx="160920" cy="36360"/>
            </p14:xfrm>
          </p:contentPart>
        </mc:Choice>
        <mc:Fallback xmlns="">
          <p:pic>
            <p:nvPicPr>
              <p:cNvPr id="362" name="Freihand 361">
                <a:extLst>
                  <a:ext uri="{FF2B5EF4-FFF2-40B4-BE49-F238E27FC236}">
                    <a16:creationId xmlns:a16="http://schemas.microsoft.com/office/drawing/2014/main" id="{97B4A874-2020-8160-54BD-3D8326739C8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105883" y="1674180"/>
                <a:ext cx="17856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2">
            <p14:nvContentPartPr>
              <p14:cNvPr id="363" name="Freihand 362">
                <a:extLst>
                  <a:ext uri="{FF2B5EF4-FFF2-40B4-BE49-F238E27FC236}">
                    <a16:creationId xmlns:a16="http://schemas.microsoft.com/office/drawing/2014/main" id="{4121B211-D809-8C4B-AD75-A2F173254CB0}"/>
                  </a:ext>
                </a:extLst>
              </p14:cNvPr>
              <p14:cNvContentPartPr/>
              <p14:nvPr/>
            </p14:nvContentPartPr>
            <p14:xfrm>
              <a:off x="9106243" y="1673820"/>
              <a:ext cx="62640" cy="360"/>
            </p14:xfrm>
          </p:contentPart>
        </mc:Choice>
        <mc:Fallback xmlns="">
          <p:pic>
            <p:nvPicPr>
              <p:cNvPr id="363" name="Freihand 362">
                <a:extLst>
                  <a:ext uri="{FF2B5EF4-FFF2-40B4-BE49-F238E27FC236}">
                    <a16:creationId xmlns:a16="http://schemas.microsoft.com/office/drawing/2014/main" id="{4121B211-D809-8C4B-AD75-A2F173254CB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97603" y="1664820"/>
                <a:ext cx="802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3">
            <p14:nvContentPartPr>
              <p14:cNvPr id="364" name="Freihand 363">
                <a:extLst>
                  <a:ext uri="{FF2B5EF4-FFF2-40B4-BE49-F238E27FC236}">
                    <a16:creationId xmlns:a16="http://schemas.microsoft.com/office/drawing/2014/main" id="{9F6777BA-9F0C-3575-E904-1FB6E6AA5C19}"/>
                  </a:ext>
                </a:extLst>
              </p14:cNvPr>
              <p14:cNvContentPartPr/>
              <p14:nvPr/>
            </p14:nvContentPartPr>
            <p14:xfrm>
              <a:off x="9063403" y="1677420"/>
              <a:ext cx="93960" cy="18000"/>
            </p14:xfrm>
          </p:contentPart>
        </mc:Choice>
        <mc:Fallback xmlns="">
          <p:pic>
            <p:nvPicPr>
              <p:cNvPr id="364" name="Freihand 363">
                <a:extLst>
                  <a:ext uri="{FF2B5EF4-FFF2-40B4-BE49-F238E27FC236}">
                    <a16:creationId xmlns:a16="http://schemas.microsoft.com/office/drawing/2014/main" id="{9F6777BA-9F0C-3575-E904-1FB6E6AA5C1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054403" y="1668780"/>
                <a:ext cx="11160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4">
            <p14:nvContentPartPr>
              <p14:cNvPr id="365" name="Freihand 364">
                <a:extLst>
                  <a:ext uri="{FF2B5EF4-FFF2-40B4-BE49-F238E27FC236}">
                    <a16:creationId xmlns:a16="http://schemas.microsoft.com/office/drawing/2014/main" id="{BF1EF345-20E6-58C4-621F-6B4E0D16E79A}"/>
                  </a:ext>
                </a:extLst>
              </p14:cNvPr>
              <p14:cNvContentPartPr/>
              <p14:nvPr/>
            </p14:nvContentPartPr>
            <p14:xfrm>
              <a:off x="9939643" y="2478780"/>
              <a:ext cx="106560" cy="426600"/>
            </p14:xfrm>
          </p:contentPart>
        </mc:Choice>
        <mc:Fallback xmlns="">
          <p:pic>
            <p:nvPicPr>
              <p:cNvPr id="365" name="Freihand 364">
                <a:extLst>
                  <a:ext uri="{FF2B5EF4-FFF2-40B4-BE49-F238E27FC236}">
                    <a16:creationId xmlns:a16="http://schemas.microsoft.com/office/drawing/2014/main" id="{BF1EF345-20E6-58C4-621F-6B4E0D16E79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931003" y="2469780"/>
                <a:ext cx="12420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5">
            <p14:nvContentPartPr>
              <p14:cNvPr id="366" name="Freihand 365">
                <a:extLst>
                  <a:ext uri="{FF2B5EF4-FFF2-40B4-BE49-F238E27FC236}">
                    <a16:creationId xmlns:a16="http://schemas.microsoft.com/office/drawing/2014/main" id="{92ADC371-F6EF-CB52-99E8-39FDAE41B753}"/>
                  </a:ext>
                </a:extLst>
              </p14:cNvPr>
              <p14:cNvContentPartPr/>
              <p14:nvPr/>
            </p14:nvContentPartPr>
            <p14:xfrm>
              <a:off x="9943603" y="2745540"/>
              <a:ext cx="51120" cy="133560"/>
            </p14:xfrm>
          </p:contentPart>
        </mc:Choice>
        <mc:Fallback xmlns="">
          <p:pic>
            <p:nvPicPr>
              <p:cNvPr id="366" name="Freihand 365">
                <a:extLst>
                  <a:ext uri="{FF2B5EF4-FFF2-40B4-BE49-F238E27FC236}">
                    <a16:creationId xmlns:a16="http://schemas.microsoft.com/office/drawing/2014/main" id="{92ADC371-F6EF-CB52-99E8-39FDAE41B75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934603" y="2736540"/>
                <a:ext cx="6876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6">
            <p14:nvContentPartPr>
              <p14:cNvPr id="367" name="Freihand 366">
                <a:extLst>
                  <a:ext uri="{FF2B5EF4-FFF2-40B4-BE49-F238E27FC236}">
                    <a16:creationId xmlns:a16="http://schemas.microsoft.com/office/drawing/2014/main" id="{0598F801-50BC-E9B4-2D00-0FD6D3E6F530}"/>
                  </a:ext>
                </a:extLst>
              </p14:cNvPr>
              <p14:cNvContentPartPr/>
              <p14:nvPr/>
            </p14:nvContentPartPr>
            <p14:xfrm>
              <a:off x="9861523" y="2398140"/>
              <a:ext cx="145080" cy="385560"/>
            </p14:xfrm>
          </p:contentPart>
        </mc:Choice>
        <mc:Fallback xmlns="">
          <p:pic>
            <p:nvPicPr>
              <p:cNvPr id="367" name="Freihand 366">
                <a:extLst>
                  <a:ext uri="{FF2B5EF4-FFF2-40B4-BE49-F238E27FC236}">
                    <a16:creationId xmlns:a16="http://schemas.microsoft.com/office/drawing/2014/main" id="{0598F801-50BC-E9B4-2D00-0FD6D3E6F53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852883" y="2389500"/>
                <a:ext cx="162720" cy="40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7">
            <p14:nvContentPartPr>
              <p14:cNvPr id="368" name="Freihand 367">
                <a:extLst>
                  <a:ext uri="{FF2B5EF4-FFF2-40B4-BE49-F238E27FC236}">
                    <a16:creationId xmlns:a16="http://schemas.microsoft.com/office/drawing/2014/main" id="{3D9CEF78-BE83-0942-24C4-5A5D8D688EA9}"/>
                  </a:ext>
                </a:extLst>
              </p14:cNvPr>
              <p14:cNvContentPartPr/>
              <p14:nvPr/>
            </p14:nvContentPartPr>
            <p14:xfrm>
              <a:off x="9839563" y="2246220"/>
              <a:ext cx="203040" cy="567720"/>
            </p14:xfrm>
          </p:contentPart>
        </mc:Choice>
        <mc:Fallback xmlns="">
          <p:pic>
            <p:nvPicPr>
              <p:cNvPr id="368" name="Freihand 367">
                <a:extLst>
                  <a:ext uri="{FF2B5EF4-FFF2-40B4-BE49-F238E27FC236}">
                    <a16:creationId xmlns:a16="http://schemas.microsoft.com/office/drawing/2014/main" id="{3D9CEF78-BE83-0942-24C4-5A5D8D688EA9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830923" y="2237580"/>
                <a:ext cx="220680" cy="58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8">
            <p14:nvContentPartPr>
              <p14:cNvPr id="369" name="Freihand 368">
                <a:extLst>
                  <a:ext uri="{FF2B5EF4-FFF2-40B4-BE49-F238E27FC236}">
                    <a16:creationId xmlns:a16="http://schemas.microsoft.com/office/drawing/2014/main" id="{9AD704F1-9608-076F-43A6-C7D09ED961FB}"/>
                  </a:ext>
                </a:extLst>
              </p14:cNvPr>
              <p14:cNvContentPartPr/>
              <p14:nvPr/>
            </p14:nvContentPartPr>
            <p14:xfrm>
              <a:off x="10018123" y="2540700"/>
              <a:ext cx="29160" cy="194760"/>
            </p14:xfrm>
          </p:contentPart>
        </mc:Choice>
        <mc:Fallback xmlns="">
          <p:pic>
            <p:nvPicPr>
              <p:cNvPr id="369" name="Freihand 368">
                <a:extLst>
                  <a:ext uri="{FF2B5EF4-FFF2-40B4-BE49-F238E27FC236}">
                    <a16:creationId xmlns:a16="http://schemas.microsoft.com/office/drawing/2014/main" id="{9AD704F1-9608-076F-43A6-C7D09ED961F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09483" y="2531700"/>
                <a:ext cx="46800" cy="21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9">
            <p14:nvContentPartPr>
              <p14:cNvPr id="370" name="Freihand 369">
                <a:extLst>
                  <a:ext uri="{FF2B5EF4-FFF2-40B4-BE49-F238E27FC236}">
                    <a16:creationId xmlns:a16="http://schemas.microsoft.com/office/drawing/2014/main" id="{BC2E11B7-BF4E-DEA9-2CB2-B3C61E30E15A}"/>
                  </a:ext>
                </a:extLst>
              </p14:cNvPr>
              <p14:cNvContentPartPr/>
              <p14:nvPr/>
            </p14:nvContentPartPr>
            <p14:xfrm>
              <a:off x="10049083" y="2807100"/>
              <a:ext cx="14760" cy="31320"/>
            </p14:xfrm>
          </p:contentPart>
        </mc:Choice>
        <mc:Fallback xmlns="">
          <p:pic>
            <p:nvPicPr>
              <p:cNvPr id="370" name="Freihand 369">
                <a:extLst>
                  <a:ext uri="{FF2B5EF4-FFF2-40B4-BE49-F238E27FC236}">
                    <a16:creationId xmlns:a16="http://schemas.microsoft.com/office/drawing/2014/main" id="{BC2E11B7-BF4E-DEA9-2CB2-B3C61E30E15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040443" y="2798460"/>
                <a:ext cx="324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0">
            <p14:nvContentPartPr>
              <p14:cNvPr id="371" name="Freihand 370">
                <a:extLst>
                  <a:ext uri="{FF2B5EF4-FFF2-40B4-BE49-F238E27FC236}">
                    <a16:creationId xmlns:a16="http://schemas.microsoft.com/office/drawing/2014/main" id="{B7EF0B1D-8E33-57ED-AD7F-88F478ED3CF6}"/>
                  </a:ext>
                </a:extLst>
              </p14:cNvPr>
              <p14:cNvContentPartPr/>
              <p14:nvPr/>
            </p14:nvContentPartPr>
            <p14:xfrm>
              <a:off x="9315763" y="1818900"/>
              <a:ext cx="644760" cy="685440"/>
            </p14:xfrm>
          </p:contentPart>
        </mc:Choice>
        <mc:Fallback xmlns="">
          <p:pic>
            <p:nvPicPr>
              <p:cNvPr id="371" name="Freihand 370">
                <a:extLst>
                  <a:ext uri="{FF2B5EF4-FFF2-40B4-BE49-F238E27FC236}">
                    <a16:creationId xmlns:a16="http://schemas.microsoft.com/office/drawing/2014/main" id="{B7EF0B1D-8E33-57ED-AD7F-88F478ED3CF6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307123" y="1810260"/>
                <a:ext cx="662400" cy="7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1">
            <p14:nvContentPartPr>
              <p14:cNvPr id="372" name="Freihand 371">
                <a:extLst>
                  <a:ext uri="{FF2B5EF4-FFF2-40B4-BE49-F238E27FC236}">
                    <a16:creationId xmlns:a16="http://schemas.microsoft.com/office/drawing/2014/main" id="{3C750C93-EEE0-CFD9-7805-3A118A9CD624}"/>
                  </a:ext>
                </a:extLst>
              </p14:cNvPr>
              <p14:cNvContentPartPr/>
              <p14:nvPr/>
            </p14:nvContentPartPr>
            <p14:xfrm>
              <a:off x="9324763" y="1748700"/>
              <a:ext cx="689040" cy="822960"/>
            </p14:xfrm>
          </p:contentPart>
        </mc:Choice>
        <mc:Fallback xmlns="">
          <p:pic>
            <p:nvPicPr>
              <p:cNvPr id="372" name="Freihand 371">
                <a:extLst>
                  <a:ext uri="{FF2B5EF4-FFF2-40B4-BE49-F238E27FC236}">
                    <a16:creationId xmlns:a16="http://schemas.microsoft.com/office/drawing/2014/main" id="{3C750C93-EEE0-CFD9-7805-3A118A9CD624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316123" y="1740060"/>
                <a:ext cx="706680" cy="84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2">
            <p14:nvContentPartPr>
              <p14:cNvPr id="373" name="Freihand 372">
                <a:extLst>
                  <a:ext uri="{FF2B5EF4-FFF2-40B4-BE49-F238E27FC236}">
                    <a16:creationId xmlns:a16="http://schemas.microsoft.com/office/drawing/2014/main" id="{BD773C07-E14A-BFE5-2574-CC5566581A26}"/>
                  </a:ext>
                </a:extLst>
              </p14:cNvPr>
              <p14:cNvContentPartPr/>
              <p14:nvPr/>
            </p14:nvContentPartPr>
            <p14:xfrm>
              <a:off x="9291283" y="1714140"/>
              <a:ext cx="527400" cy="522000"/>
            </p14:xfrm>
          </p:contentPart>
        </mc:Choice>
        <mc:Fallback xmlns="">
          <p:pic>
            <p:nvPicPr>
              <p:cNvPr id="373" name="Freihand 372">
                <a:extLst>
                  <a:ext uri="{FF2B5EF4-FFF2-40B4-BE49-F238E27FC236}">
                    <a16:creationId xmlns:a16="http://schemas.microsoft.com/office/drawing/2014/main" id="{BD773C07-E14A-BFE5-2574-CC5566581A2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282643" y="1705140"/>
                <a:ext cx="545040" cy="53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3">
            <p14:nvContentPartPr>
              <p14:cNvPr id="374" name="Freihand 373">
                <a:extLst>
                  <a:ext uri="{FF2B5EF4-FFF2-40B4-BE49-F238E27FC236}">
                    <a16:creationId xmlns:a16="http://schemas.microsoft.com/office/drawing/2014/main" id="{F9BF422C-0D1A-603F-E727-9223C320340D}"/>
                  </a:ext>
                </a:extLst>
              </p14:cNvPr>
              <p14:cNvContentPartPr/>
              <p14:nvPr/>
            </p14:nvContentPartPr>
            <p14:xfrm>
              <a:off x="9998683" y="2476260"/>
              <a:ext cx="7560" cy="20160"/>
            </p14:xfrm>
          </p:contentPart>
        </mc:Choice>
        <mc:Fallback xmlns="">
          <p:pic>
            <p:nvPicPr>
              <p:cNvPr id="374" name="Freihand 373">
                <a:extLst>
                  <a:ext uri="{FF2B5EF4-FFF2-40B4-BE49-F238E27FC236}">
                    <a16:creationId xmlns:a16="http://schemas.microsoft.com/office/drawing/2014/main" id="{F9BF422C-0D1A-603F-E727-9223C320340D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990043" y="2467620"/>
                <a:ext cx="2520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4">
            <p14:nvContentPartPr>
              <p14:cNvPr id="375" name="Freihand 374">
                <a:extLst>
                  <a:ext uri="{FF2B5EF4-FFF2-40B4-BE49-F238E27FC236}">
                    <a16:creationId xmlns:a16="http://schemas.microsoft.com/office/drawing/2014/main" id="{B5F11465-43E2-53BD-1B3F-398386319593}"/>
                  </a:ext>
                </a:extLst>
              </p14:cNvPr>
              <p14:cNvContentPartPr/>
              <p14:nvPr/>
            </p14:nvContentPartPr>
            <p14:xfrm>
              <a:off x="9925243" y="2341260"/>
              <a:ext cx="62640" cy="112680"/>
            </p14:xfrm>
          </p:contentPart>
        </mc:Choice>
        <mc:Fallback xmlns="">
          <p:pic>
            <p:nvPicPr>
              <p:cNvPr id="375" name="Freihand 374">
                <a:extLst>
                  <a:ext uri="{FF2B5EF4-FFF2-40B4-BE49-F238E27FC236}">
                    <a16:creationId xmlns:a16="http://schemas.microsoft.com/office/drawing/2014/main" id="{B5F11465-43E2-53BD-1B3F-398386319593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916603" y="2332620"/>
                <a:ext cx="80280" cy="1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5">
            <p14:nvContentPartPr>
              <p14:cNvPr id="376" name="Freihand 375">
                <a:extLst>
                  <a:ext uri="{FF2B5EF4-FFF2-40B4-BE49-F238E27FC236}">
                    <a16:creationId xmlns:a16="http://schemas.microsoft.com/office/drawing/2014/main" id="{CF6EDCF4-D3C0-6157-B485-75BB5A0B4330}"/>
                  </a:ext>
                </a:extLst>
              </p14:cNvPr>
              <p14:cNvContentPartPr/>
              <p14:nvPr/>
            </p14:nvContentPartPr>
            <p14:xfrm>
              <a:off x="9763243" y="2030580"/>
              <a:ext cx="173520" cy="432000"/>
            </p14:xfrm>
          </p:contentPart>
        </mc:Choice>
        <mc:Fallback xmlns="">
          <p:pic>
            <p:nvPicPr>
              <p:cNvPr id="376" name="Freihand 375">
                <a:extLst>
                  <a:ext uri="{FF2B5EF4-FFF2-40B4-BE49-F238E27FC236}">
                    <a16:creationId xmlns:a16="http://schemas.microsoft.com/office/drawing/2014/main" id="{CF6EDCF4-D3C0-6157-B485-75BB5A0B433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754243" y="2021580"/>
                <a:ext cx="191160" cy="44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6">
            <p14:nvContentPartPr>
              <p14:cNvPr id="377" name="Freihand 376">
                <a:extLst>
                  <a:ext uri="{FF2B5EF4-FFF2-40B4-BE49-F238E27FC236}">
                    <a16:creationId xmlns:a16="http://schemas.microsoft.com/office/drawing/2014/main" id="{24AAF47E-AB92-C9E7-87BF-F39E42BB8E6F}"/>
                  </a:ext>
                </a:extLst>
              </p14:cNvPr>
              <p14:cNvContentPartPr/>
              <p14:nvPr/>
            </p14:nvContentPartPr>
            <p14:xfrm>
              <a:off x="9827323" y="2119140"/>
              <a:ext cx="84600" cy="126000"/>
            </p14:xfrm>
          </p:contentPart>
        </mc:Choice>
        <mc:Fallback xmlns="">
          <p:pic>
            <p:nvPicPr>
              <p:cNvPr id="377" name="Freihand 376">
                <a:extLst>
                  <a:ext uri="{FF2B5EF4-FFF2-40B4-BE49-F238E27FC236}">
                    <a16:creationId xmlns:a16="http://schemas.microsoft.com/office/drawing/2014/main" id="{24AAF47E-AB92-C9E7-87BF-F39E42BB8E6F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818683" y="2110140"/>
                <a:ext cx="10224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7">
            <p14:nvContentPartPr>
              <p14:cNvPr id="378" name="Freihand 377">
                <a:extLst>
                  <a:ext uri="{FF2B5EF4-FFF2-40B4-BE49-F238E27FC236}">
                    <a16:creationId xmlns:a16="http://schemas.microsoft.com/office/drawing/2014/main" id="{11956C09-3F4A-C25E-38E5-265BBAFBFC21}"/>
                  </a:ext>
                </a:extLst>
              </p14:cNvPr>
              <p14:cNvContentPartPr/>
              <p14:nvPr/>
            </p14:nvContentPartPr>
            <p14:xfrm>
              <a:off x="9487483" y="1798020"/>
              <a:ext cx="252720" cy="236520"/>
            </p14:xfrm>
          </p:contentPart>
        </mc:Choice>
        <mc:Fallback xmlns="">
          <p:pic>
            <p:nvPicPr>
              <p:cNvPr id="378" name="Freihand 377">
                <a:extLst>
                  <a:ext uri="{FF2B5EF4-FFF2-40B4-BE49-F238E27FC236}">
                    <a16:creationId xmlns:a16="http://schemas.microsoft.com/office/drawing/2014/main" id="{11956C09-3F4A-C25E-38E5-265BBAFBFC21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478483" y="1789020"/>
                <a:ext cx="27036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8">
            <p14:nvContentPartPr>
              <p14:cNvPr id="379" name="Freihand 378">
                <a:extLst>
                  <a:ext uri="{FF2B5EF4-FFF2-40B4-BE49-F238E27FC236}">
                    <a16:creationId xmlns:a16="http://schemas.microsoft.com/office/drawing/2014/main" id="{F215BBEA-1E1A-6E12-68FF-7992D5EB59AE}"/>
                  </a:ext>
                </a:extLst>
              </p14:cNvPr>
              <p14:cNvContentPartPr/>
              <p14:nvPr/>
            </p14:nvContentPartPr>
            <p14:xfrm>
              <a:off x="9645523" y="1915380"/>
              <a:ext cx="96840" cy="101880"/>
            </p14:xfrm>
          </p:contentPart>
        </mc:Choice>
        <mc:Fallback xmlns="">
          <p:pic>
            <p:nvPicPr>
              <p:cNvPr id="379" name="Freihand 378">
                <a:extLst>
                  <a:ext uri="{FF2B5EF4-FFF2-40B4-BE49-F238E27FC236}">
                    <a16:creationId xmlns:a16="http://schemas.microsoft.com/office/drawing/2014/main" id="{F215BBEA-1E1A-6E12-68FF-7992D5EB59AE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636883" y="1906380"/>
                <a:ext cx="114480" cy="1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9">
            <p14:nvContentPartPr>
              <p14:cNvPr id="380" name="Freihand 379">
                <a:extLst>
                  <a:ext uri="{FF2B5EF4-FFF2-40B4-BE49-F238E27FC236}">
                    <a16:creationId xmlns:a16="http://schemas.microsoft.com/office/drawing/2014/main" id="{B0EDCE60-CA76-594B-6D94-27CB54A79B3E}"/>
                  </a:ext>
                </a:extLst>
              </p14:cNvPr>
              <p14:cNvContentPartPr/>
              <p14:nvPr/>
            </p14:nvContentPartPr>
            <p14:xfrm>
              <a:off x="9651643" y="1909620"/>
              <a:ext cx="109800" cy="118440"/>
            </p14:xfrm>
          </p:contentPart>
        </mc:Choice>
        <mc:Fallback xmlns="">
          <p:pic>
            <p:nvPicPr>
              <p:cNvPr id="380" name="Freihand 379">
                <a:extLst>
                  <a:ext uri="{FF2B5EF4-FFF2-40B4-BE49-F238E27FC236}">
                    <a16:creationId xmlns:a16="http://schemas.microsoft.com/office/drawing/2014/main" id="{B0EDCE60-CA76-594B-6D94-27CB54A79B3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642643" y="1900620"/>
                <a:ext cx="1274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0">
            <p14:nvContentPartPr>
              <p14:cNvPr id="381" name="Freihand 380">
                <a:extLst>
                  <a:ext uri="{FF2B5EF4-FFF2-40B4-BE49-F238E27FC236}">
                    <a16:creationId xmlns:a16="http://schemas.microsoft.com/office/drawing/2014/main" id="{B4B5FE81-1ED3-5594-2D15-D238F1A541A1}"/>
                  </a:ext>
                </a:extLst>
              </p14:cNvPr>
              <p14:cNvContentPartPr/>
              <p14:nvPr/>
            </p14:nvContentPartPr>
            <p14:xfrm>
              <a:off x="9781963" y="2246580"/>
              <a:ext cx="48600" cy="79920"/>
            </p14:xfrm>
          </p:contentPart>
        </mc:Choice>
        <mc:Fallback xmlns="">
          <p:pic>
            <p:nvPicPr>
              <p:cNvPr id="381" name="Freihand 380">
                <a:extLst>
                  <a:ext uri="{FF2B5EF4-FFF2-40B4-BE49-F238E27FC236}">
                    <a16:creationId xmlns:a16="http://schemas.microsoft.com/office/drawing/2014/main" id="{B4B5FE81-1ED3-5594-2D15-D238F1A541A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772963" y="2237940"/>
                <a:ext cx="66240" cy="9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1">
            <p14:nvContentPartPr>
              <p14:cNvPr id="382" name="Freihand 381">
                <a:extLst>
                  <a:ext uri="{FF2B5EF4-FFF2-40B4-BE49-F238E27FC236}">
                    <a16:creationId xmlns:a16="http://schemas.microsoft.com/office/drawing/2014/main" id="{25EE932A-5C33-B7A8-EDA1-85DE863CE8A8}"/>
                  </a:ext>
                </a:extLst>
              </p14:cNvPr>
              <p14:cNvContentPartPr/>
              <p14:nvPr/>
            </p14:nvContentPartPr>
            <p14:xfrm>
              <a:off x="9803923" y="2250180"/>
              <a:ext cx="47880" cy="91440"/>
            </p14:xfrm>
          </p:contentPart>
        </mc:Choice>
        <mc:Fallback xmlns="">
          <p:pic>
            <p:nvPicPr>
              <p:cNvPr id="382" name="Freihand 381">
                <a:extLst>
                  <a:ext uri="{FF2B5EF4-FFF2-40B4-BE49-F238E27FC236}">
                    <a16:creationId xmlns:a16="http://schemas.microsoft.com/office/drawing/2014/main" id="{25EE932A-5C33-B7A8-EDA1-85DE863CE8A8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9794923" y="2241180"/>
                <a:ext cx="65520" cy="10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2">
            <p14:nvContentPartPr>
              <p14:cNvPr id="383" name="Freihand 382">
                <a:extLst>
                  <a:ext uri="{FF2B5EF4-FFF2-40B4-BE49-F238E27FC236}">
                    <a16:creationId xmlns:a16="http://schemas.microsoft.com/office/drawing/2014/main" id="{E97B4A5E-12CD-9512-364F-275E453CF65F}"/>
                  </a:ext>
                </a:extLst>
              </p14:cNvPr>
              <p14:cNvContentPartPr/>
              <p14:nvPr/>
            </p14:nvContentPartPr>
            <p14:xfrm>
              <a:off x="9736603" y="2181060"/>
              <a:ext cx="39240" cy="50040"/>
            </p14:xfrm>
          </p:contentPart>
        </mc:Choice>
        <mc:Fallback xmlns="">
          <p:pic>
            <p:nvPicPr>
              <p:cNvPr id="383" name="Freihand 382">
                <a:extLst>
                  <a:ext uri="{FF2B5EF4-FFF2-40B4-BE49-F238E27FC236}">
                    <a16:creationId xmlns:a16="http://schemas.microsoft.com/office/drawing/2014/main" id="{E97B4A5E-12CD-9512-364F-275E453CF65F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9727603" y="2172420"/>
                <a:ext cx="5688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3">
            <p14:nvContentPartPr>
              <p14:cNvPr id="384" name="Freihand 383">
                <a:extLst>
                  <a:ext uri="{FF2B5EF4-FFF2-40B4-BE49-F238E27FC236}">
                    <a16:creationId xmlns:a16="http://schemas.microsoft.com/office/drawing/2014/main" id="{70AB62DC-AC59-1B44-B1FE-57D2C8CF899F}"/>
                  </a:ext>
                </a:extLst>
              </p14:cNvPr>
              <p14:cNvContentPartPr/>
              <p14:nvPr/>
            </p14:nvContentPartPr>
            <p14:xfrm>
              <a:off x="10061323" y="2795220"/>
              <a:ext cx="360" cy="36720"/>
            </p14:xfrm>
          </p:contentPart>
        </mc:Choice>
        <mc:Fallback xmlns="">
          <p:pic>
            <p:nvPicPr>
              <p:cNvPr id="384" name="Freihand 383">
                <a:extLst>
                  <a:ext uri="{FF2B5EF4-FFF2-40B4-BE49-F238E27FC236}">
                    <a16:creationId xmlns:a16="http://schemas.microsoft.com/office/drawing/2014/main" id="{70AB62DC-AC59-1B44-B1FE-57D2C8CF899F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0052323" y="2786580"/>
                <a:ext cx="1800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4">
            <p14:nvContentPartPr>
              <p14:cNvPr id="385" name="Freihand 384">
                <a:extLst>
                  <a:ext uri="{FF2B5EF4-FFF2-40B4-BE49-F238E27FC236}">
                    <a16:creationId xmlns:a16="http://schemas.microsoft.com/office/drawing/2014/main" id="{F2E3D42F-3036-EA50-6ED1-0320C9C02A1D}"/>
                  </a:ext>
                </a:extLst>
              </p14:cNvPr>
              <p14:cNvContentPartPr/>
              <p14:nvPr/>
            </p14:nvContentPartPr>
            <p14:xfrm>
              <a:off x="9137203" y="1766700"/>
              <a:ext cx="128160" cy="38160"/>
            </p14:xfrm>
          </p:contentPart>
        </mc:Choice>
        <mc:Fallback xmlns="">
          <p:pic>
            <p:nvPicPr>
              <p:cNvPr id="385" name="Freihand 384">
                <a:extLst>
                  <a:ext uri="{FF2B5EF4-FFF2-40B4-BE49-F238E27FC236}">
                    <a16:creationId xmlns:a16="http://schemas.microsoft.com/office/drawing/2014/main" id="{F2E3D42F-3036-EA50-6ED1-0320C9C02A1D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9128563" y="1757700"/>
                <a:ext cx="14580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5">
            <p14:nvContentPartPr>
              <p14:cNvPr id="386" name="Freihand 385">
                <a:extLst>
                  <a:ext uri="{FF2B5EF4-FFF2-40B4-BE49-F238E27FC236}">
                    <a16:creationId xmlns:a16="http://schemas.microsoft.com/office/drawing/2014/main" id="{BCBE70B8-0199-B156-42F2-7C7CE8719DAE}"/>
                  </a:ext>
                </a:extLst>
              </p14:cNvPr>
              <p14:cNvContentPartPr/>
              <p14:nvPr/>
            </p14:nvContentPartPr>
            <p14:xfrm>
              <a:off x="9098323" y="1746540"/>
              <a:ext cx="120240" cy="32760"/>
            </p14:xfrm>
          </p:contentPart>
        </mc:Choice>
        <mc:Fallback xmlns="">
          <p:pic>
            <p:nvPicPr>
              <p:cNvPr id="386" name="Freihand 385">
                <a:extLst>
                  <a:ext uri="{FF2B5EF4-FFF2-40B4-BE49-F238E27FC236}">
                    <a16:creationId xmlns:a16="http://schemas.microsoft.com/office/drawing/2014/main" id="{BCBE70B8-0199-B156-42F2-7C7CE8719DAE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9089323" y="1737900"/>
                <a:ext cx="13788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6">
            <p14:nvContentPartPr>
              <p14:cNvPr id="387" name="Freihand 386">
                <a:extLst>
                  <a:ext uri="{FF2B5EF4-FFF2-40B4-BE49-F238E27FC236}">
                    <a16:creationId xmlns:a16="http://schemas.microsoft.com/office/drawing/2014/main" id="{009A949E-2C9F-21C8-4705-1568961BD3D3}"/>
                  </a:ext>
                </a:extLst>
              </p14:cNvPr>
              <p14:cNvContentPartPr/>
              <p14:nvPr/>
            </p14:nvContentPartPr>
            <p14:xfrm>
              <a:off x="9272923" y="1787940"/>
              <a:ext cx="312480" cy="204840"/>
            </p14:xfrm>
          </p:contentPart>
        </mc:Choice>
        <mc:Fallback xmlns="">
          <p:pic>
            <p:nvPicPr>
              <p:cNvPr id="387" name="Freihand 386">
                <a:extLst>
                  <a:ext uri="{FF2B5EF4-FFF2-40B4-BE49-F238E27FC236}">
                    <a16:creationId xmlns:a16="http://schemas.microsoft.com/office/drawing/2014/main" id="{009A949E-2C9F-21C8-4705-1568961BD3D3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264283" y="1779300"/>
                <a:ext cx="33012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7">
            <p14:nvContentPartPr>
              <p14:cNvPr id="388" name="Freihand 387">
                <a:extLst>
                  <a:ext uri="{FF2B5EF4-FFF2-40B4-BE49-F238E27FC236}">
                    <a16:creationId xmlns:a16="http://schemas.microsoft.com/office/drawing/2014/main" id="{30CF4C93-1030-F619-3E8F-6ED914440EEE}"/>
                  </a:ext>
                </a:extLst>
              </p14:cNvPr>
              <p14:cNvContentPartPr/>
              <p14:nvPr/>
            </p14:nvContentPartPr>
            <p14:xfrm>
              <a:off x="9762523" y="2170260"/>
              <a:ext cx="94320" cy="144360"/>
            </p14:xfrm>
          </p:contentPart>
        </mc:Choice>
        <mc:Fallback xmlns="">
          <p:pic>
            <p:nvPicPr>
              <p:cNvPr id="388" name="Freihand 387">
                <a:extLst>
                  <a:ext uri="{FF2B5EF4-FFF2-40B4-BE49-F238E27FC236}">
                    <a16:creationId xmlns:a16="http://schemas.microsoft.com/office/drawing/2014/main" id="{30CF4C93-1030-F619-3E8F-6ED914440EEE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9753523" y="2161620"/>
                <a:ext cx="11196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8">
            <p14:nvContentPartPr>
              <p14:cNvPr id="389" name="Freihand 388">
                <a:extLst>
                  <a:ext uri="{FF2B5EF4-FFF2-40B4-BE49-F238E27FC236}">
                    <a16:creationId xmlns:a16="http://schemas.microsoft.com/office/drawing/2014/main" id="{147B21D2-FACB-C3F4-EA14-7212BE9A8056}"/>
                  </a:ext>
                </a:extLst>
              </p14:cNvPr>
              <p14:cNvContentPartPr/>
              <p14:nvPr/>
            </p14:nvContentPartPr>
            <p14:xfrm>
              <a:off x="9672883" y="2076300"/>
              <a:ext cx="22680" cy="47160"/>
            </p14:xfrm>
          </p:contentPart>
        </mc:Choice>
        <mc:Fallback xmlns="">
          <p:pic>
            <p:nvPicPr>
              <p:cNvPr id="389" name="Freihand 388">
                <a:extLst>
                  <a:ext uri="{FF2B5EF4-FFF2-40B4-BE49-F238E27FC236}">
                    <a16:creationId xmlns:a16="http://schemas.microsoft.com/office/drawing/2014/main" id="{147B21D2-FACB-C3F4-EA14-7212BE9A8056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9664243" y="2067300"/>
                <a:ext cx="40320" cy="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9">
            <p14:nvContentPartPr>
              <p14:cNvPr id="390" name="Freihand 389">
                <a:extLst>
                  <a:ext uri="{FF2B5EF4-FFF2-40B4-BE49-F238E27FC236}">
                    <a16:creationId xmlns:a16="http://schemas.microsoft.com/office/drawing/2014/main" id="{59FC56FC-09F0-6074-11E8-90AE48101D41}"/>
                  </a:ext>
                </a:extLst>
              </p14:cNvPr>
              <p14:cNvContentPartPr/>
              <p14:nvPr/>
            </p14:nvContentPartPr>
            <p14:xfrm>
              <a:off x="9326203" y="1821420"/>
              <a:ext cx="182880" cy="114840"/>
            </p14:xfrm>
          </p:contentPart>
        </mc:Choice>
        <mc:Fallback xmlns="">
          <p:pic>
            <p:nvPicPr>
              <p:cNvPr id="390" name="Freihand 389">
                <a:extLst>
                  <a:ext uri="{FF2B5EF4-FFF2-40B4-BE49-F238E27FC236}">
                    <a16:creationId xmlns:a16="http://schemas.microsoft.com/office/drawing/2014/main" id="{59FC56FC-09F0-6074-11E8-90AE48101D41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9317563" y="1812420"/>
                <a:ext cx="200520" cy="1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0">
            <p14:nvContentPartPr>
              <p14:cNvPr id="391" name="Freihand 390">
                <a:extLst>
                  <a:ext uri="{FF2B5EF4-FFF2-40B4-BE49-F238E27FC236}">
                    <a16:creationId xmlns:a16="http://schemas.microsoft.com/office/drawing/2014/main" id="{0082570A-7454-FFDC-60A8-0C364609B541}"/>
                  </a:ext>
                </a:extLst>
              </p14:cNvPr>
              <p14:cNvContentPartPr/>
              <p14:nvPr/>
            </p14:nvContentPartPr>
            <p14:xfrm>
              <a:off x="9113443" y="1768860"/>
              <a:ext cx="55440" cy="360"/>
            </p14:xfrm>
          </p:contentPart>
        </mc:Choice>
        <mc:Fallback xmlns="">
          <p:pic>
            <p:nvPicPr>
              <p:cNvPr id="391" name="Freihand 390">
                <a:extLst>
                  <a:ext uri="{FF2B5EF4-FFF2-40B4-BE49-F238E27FC236}">
                    <a16:creationId xmlns:a16="http://schemas.microsoft.com/office/drawing/2014/main" id="{0082570A-7454-FFDC-60A8-0C364609B541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9104443" y="1760220"/>
                <a:ext cx="730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1">
            <p14:nvContentPartPr>
              <p14:cNvPr id="392" name="Freihand 391">
                <a:extLst>
                  <a:ext uri="{FF2B5EF4-FFF2-40B4-BE49-F238E27FC236}">
                    <a16:creationId xmlns:a16="http://schemas.microsoft.com/office/drawing/2014/main" id="{E9A5DEFC-D3E6-2AB2-FF44-D1FFAE49E59C}"/>
                  </a:ext>
                </a:extLst>
              </p14:cNvPr>
              <p14:cNvContentPartPr/>
              <p14:nvPr/>
            </p14:nvContentPartPr>
            <p14:xfrm>
              <a:off x="9506203" y="1909620"/>
              <a:ext cx="236520" cy="259560"/>
            </p14:xfrm>
          </p:contentPart>
        </mc:Choice>
        <mc:Fallback xmlns="">
          <p:pic>
            <p:nvPicPr>
              <p:cNvPr id="392" name="Freihand 391">
                <a:extLst>
                  <a:ext uri="{FF2B5EF4-FFF2-40B4-BE49-F238E27FC236}">
                    <a16:creationId xmlns:a16="http://schemas.microsoft.com/office/drawing/2014/main" id="{E9A5DEFC-D3E6-2AB2-FF44-D1FFAE49E59C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9497563" y="1900620"/>
                <a:ext cx="25416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2">
            <p14:nvContentPartPr>
              <p14:cNvPr id="393" name="Freihand 392">
                <a:extLst>
                  <a:ext uri="{FF2B5EF4-FFF2-40B4-BE49-F238E27FC236}">
                    <a16:creationId xmlns:a16="http://schemas.microsoft.com/office/drawing/2014/main" id="{1D078841-2487-291D-0733-935112406248}"/>
                  </a:ext>
                </a:extLst>
              </p14:cNvPr>
              <p14:cNvContentPartPr/>
              <p14:nvPr/>
            </p14:nvContentPartPr>
            <p14:xfrm>
              <a:off x="9564163" y="1988100"/>
              <a:ext cx="9000" cy="360"/>
            </p14:xfrm>
          </p:contentPart>
        </mc:Choice>
        <mc:Fallback xmlns="">
          <p:pic>
            <p:nvPicPr>
              <p:cNvPr id="393" name="Freihand 392">
                <a:extLst>
                  <a:ext uri="{FF2B5EF4-FFF2-40B4-BE49-F238E27FC236}">
                    <a16:creationId xmlns:a16="http://schemas.microsoft.com/office/drawing/2014/main" id="{1D078841-2487-291D-0733-935112406248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9555523" y="1979100"/>
                <a:ext cx="266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3">
            <p14:nvContentPartPr>
              <p14:cNvPr id="394" name="Freihand 393">
                <a:extLst>
                  <a:ext uri="{FF2B5EF4-FFF2-40B4-BE49-F238E27FC236}">
                    <a16:creationId xmlns:a16="http://schemas.microsoft.com/office/drawing/2014/main" id="{5EF9D501-8770-4AFF-ECFD-812642F97CA1}"/>
                  </a:ext>
                </a:extLst>
              </p14:cNvPr>
              <p14:cNvContentPartPr/>
              <p14:nvPr/>
            </p14:nvContentPartPr>
            <p14:xfrm>
              <a:off x="9541123" y="1948500"/>
              <a:ext cx="58320" cy="34920"/>
            </p14:xfrm>
          </p:contentPart>
        </mc:Choice>
        <mc:Fallback xmlns="">
          <p:pic>
            <p:nvPicPr>
              <p:cNvPr id="394" name="Freihand 393">
                <a:extLst>
                  <a:ext uri="{FF2B5EF4-FFF2-40B4-BE49-F238E27FC236}">
                    <a16:creationId xmlns:a16="http://schemas.microsoft.com/office/drawing/2014/main" id="{5EF9D501-8770-4AFF-ECFD-812642F97CA1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9532483" y="1939860"/>
                <a:ext cx="7596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4">
            <p14:nvContentPartPr>
              <p14:cNvPr id="395" name="Freihand 394">
                <a:extLst>
                  <a:ext uri="{FF2B5EF4-FFF2-40B4-BE49-F238E27FC236}">
                    <a16:creationId xmlns:a16="http://schemas.microsoft.com/office/drawing/2014/main" id="{B3AF3F0A-5845-07EA-286A-8C2E280BF194}"/>
                  </a:ext>
                </a:extLst>
              </p14:cNvPr>
              <p14:cNvContentPartPr/>
              <p14:nvPr/>
            </p14:nvContentPartPr>
            <p14:xfrm>
              <a:off x="9413323" y="1868940"/>
              <a:ext cx="150840" cy="109800"/>
            </p14:xfrm>
          </p:contentPart>
        </mc:Choice>
        <mc:Fallback xmlns="">
          <p:pic>
            <p:nvPicPr>
              <p:cNvPr id="395" name="Freihand 394">
                <a:extLst>
                  <a:ext uri="{FF2B5EF4-FFF2-40B4-BE49-F238E27FC236}">
                    <a16:creationId xmlns:a16="http://schemas.microsoft.com/office/drawing/2014/main" id="{B3AF3F0A-5845-07EA-286A-8C2E280BF194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9404683" y="1859940"/>
                <a:ext cx="1684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5">
            <p14:nvContentPartPr>
              <p14:cNvPr id="396" name="Freihand 395">
                <a:extLst>
                  <a:ext uri="{FF2B5EF4-FFF2-40B4-BE49-F238E27FC236}">
                    <a16:creationId xmlns:a16="http://schemas.microsoft.com/office/drawing/2014/main" id="{EA422C9B-EECA-9F6C-B11C-9E3C8954CFBC}"/>
                  </a:ext>
                </a:extLst>
              </p14:cNvPr>
              <p14:cNvContentPartPr/>
              <p14:nvPr/>
            </p14:nvContentPartPr>
            <p14:xfrm>
              <a:off x="9540043" y="1860660"/>
              <a:ext cx="85320" cy="82800"/>
            </p14:xfrm>
          </p:contentPart>
        </mc:Choice>
        <mc:Fallback xmlns="">
          <p:pic>
            <p:nvPicPr>
              <p:cNvPr id="396" name="Freihand 395">
                <a:extLst>
                  <a:ext uri="{FF2B5EF4-FFF2-40B4-BE49-F238E27FC236}">
                    <a16:creationId xmlns:a16="http://schemas.microsoft.com/office/drawing/2014/main" id="{EA422C9B-EECA-9F6C-B11C-9E3C8954CFBC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9531403" y="1851660"/>
                <a:ext cx="10296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6">
            <p14:nvContentPartPr>
              <p14:cNvPr id="397" name="Freihand 396">
                <a:extLst>
                  <a:ext uri="{FF2B5EF4-FFF2-40B4-BE49-F238E27FC236}">
                    <a16:creationId xmlns:a16="http://schemas.microsoft.com/office/drawing/2014/main" id="{C5F1C059-A8B1-312C-1217-8CE8CE6015F0}"/>
                  </a:ext>
                </a:extLst>
              </p14:cNvPr>
              <p14:cNvContentPartPr/>
              <p14:nvPr/>
            </p14:nvContentPartPr>
            <p14:xfrm>
              <a:off x="9823003" y="2304900"/>
              <a:ext cx="360" cy="360"/>
            </p14:xfrm>
          </p:contentPart>
        </mc:Choice>
        <mc:Fallback xmlns="">
          <p:pic>
            <p:nvPicPr>
              <p:cNvPr id="397" name="Freihand 396">
                <a:extLst>
                  <a:ext uri="{FF2B5EF4-FFF2-40B4-BE49-F238E27FC236}">
                    <a16:creationId xmlns:a16="http://schemas.microsoft.com/office/drawing/2014/main" id="{C5F1C059-A8B1-312C-1217-8CE8CE6015F0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814363" y="229590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98" name="Gruppieren 397">
            <a:extLst>
              <a:ext uri="{FF2B5EF4-FFF2-40B4-BE49-F238E27FC236}">
                <a16:creationId xmlns:a16="http://schemas.microsoft.com/office/drawing/2014/main" id="{0CF1C835-A677-B3E4-6082-21A8AC345B85}"/>
              </a:ext>
            </a:extLst>
          </p:cNvPr>
          <p:cNvGrpSpPr/>
          <p:nvPr/>
        </p:nvGrpSpPr>
        <p:grpSpPr>
          <a:xfrm>
            <a:off x="8833363" y="1673460"/>
            <a:ext cx="1218960" cy="1126800"/>
            <a:chOff x="6065779" y="1521060"/>
            <a:chExt cx="1218960" cy="112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7">
              <p14:nvContentPartPr>
                <p14:cNvPr id="399" name="Freihand 398">
                  <a:extLst>
                    <a:ext uri="{FF2B5EF4-FFF2-40B4-BE49-F238E27FC236}">
                      <a16:creationId xmlns:a16="http://schemas.microsoft.com/office/drawing/2014/main" id="{9C1ED9B3-E62C-F94C-A39C-C440CF169548}"/>
                    </a:ext>
                  </a:extLst>
                </p14:cNvPr>
                <p14:cNvContentPartPr/>
                <p14:nvPr/>
              </p14:nvContentPartPr>
              <p14:xfrm>
                <a:off x="7125259" y="2324940"/>
                <a:ext cx="49320" cy="267840"/>
              </p14:xfrm>
            </p:contentPart>
          </mc:Choice>
          <mc:Fallback xmlns="">
            <p:pic>
              <p:nvPicPr>
                <p:cNvPr id="399" name="Freihand 398">
                  <a:extLst>
                    <a:ext uri="{FF2B5EF4-FFF2-40B4-BE49-F238E27FC236}">
                      <a16:creationId xmlns:a16="http://schemas.microsoft.com/office/drawing/2014/main" id="{9C1ED9B3-E62C-F94C-A39C-C440CF16954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116259" y="2316300"/>
                  <a:ext cx="6696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400" name="Freihand 399">
                  <a:extLst>
                    <a:ext uri="{FF2B5EF4-FFF2-40B4-BE49-F238E27FC236}">
                      <a16:creationId xmlns:a16="http://schemas.microsoft.com/office/drawing/2014/main" id="{823C615D-F4BC-4643-9B8D-190CD3342C57}"/>
                    </a:ext>
                  </a:extLst>
                </p14:cNvPr>
                <p14:cNvContentPartPr/>
                <p14:nvPr/>
              </p14:nvContentPartPr>
              <p14:xfrm>
                <a:off x="7129219" y="2373900"/>
                <a:ext cx="360" cy="360"/>
              </p14:xfrm>
            </p:contentPart>
          </mc:Choice>
          <mc:Fallback xmlns="">
            <p:pic>
              <p:nvPicPr>
                <p:cNvPr id="400" name="Freihand 399">
                  <a:extLst>
                    <a:ext uri="{FF2B5EF4-FFF2-40B4-BE49-F238E27FC236}">
                      <a16:creationId xmlns:a16="http://schemas.microsoft.com/office/drawing/2014/main" id="{823C615D-F4BC-4643-9B8D-190CD3342C5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20579" y="23649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9">
              <p14:nvContentPartPr>
                <p14:cNvPr id="401" name="Freihand 400">
                  <a:extLst>
                    <a:ext uri="{FF2B5EF4-FFF2-40B4-BE49-F238E27FC236}">
                      <a16:creationId xmlns:a16="http://schemas.microsoft.com/office/drawing/2014/main" id="{E178ED2A-7DF7-2A34-75A1-FF998CFF4E85}"/>
                    </a:ext>
                  </a:extLst>
                </p14:cNvPr>
                <p14:cNvContentPartPr/>
                <p14:nvPr/>
              </p14:nvContentPartPr>
              <p14:xfrm>
                <a:off x="7130659" y="2354460"/>
                <a:ext cx="113400" cy="258120"/>
              </p14:xfrm>
            </p:contentPart>
          </mc:Choice>
          <mc:Fallback xmlns="">
            <p:pic>
              <p:nvPicPr>
                <p:cNvPr id="401" name="Freihand 400">
                  <a:extLst>
                    <a:ext uri="{FF2B5EF4-FFF2-40B4-BE49-F238E27FC236}">
                      <a16:creationId xmlns:a16="http://schemas.microsoft.com/office/drawing/2014/main" id="{E178ED2A-7DF7-2A34-75A1-FF998CFF4E85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121659" y="2345460"/>
                  <a:ext cx="1310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402" name="Freihand 401">
                  <a:extLst>
                    <a:ext uri="{FF2B5EF4-FFF2-40B4-BE49-F238E27FC236}">
                      <a16:creationId xmlns:a16="http://schemas.microsoft.com/office/drawing/2014/main" id="{8CAA641B-0A16-701F-1CF1-3392902CAA6F}"/>
                    </a:ext>
                  </a:extLst>
                </p14:cNvPr>
                <p14:cNvContentPartPr/>
                <p14:nvPr/>
              </p14:nvContentPartPr>
              <p14:xfrm>
                <a:off x="7160179" y="2461740"/>
                <a:ext cx="17640" cy="88920"/>
              </p14:xfrm>
            </p:contentPart>
          </mc:Choice>
          <mc:Fallback xmlns="">
            <p:pic>
              <p:nvPicPr>
                <p:cNvPr id="402" name="Freihand 401">
                  <a:extLst>
                    <a:ext uri="{FF2B5EF4-FFF2-40B4-BE49-F238E27FC236}">
                      <a16:creationId xmlns:a16="http://schemas.microsoft.com/office/drawing/2014/main" id="{8CAA641B-0A16-701F-1CF1-3392902CAA6F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151179" y="2452740"/>
                  <a:ext cx="3528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1">
              <p14:nvContentPartPr>
                <p14:cNvPr id="403" name="Freihand 402">
                  <a:extLst>
                    <a:ext uri="{FF2B5EF4-FFF2-40B4-BE49-F238E27FC236}">
                      <a16:creationId xmlns:a16="http://schemas.microsoft.com/office/drawing/2014/main" id="{8695CA83-4F3D-FD62-9C6F-E083AAE3CB8C}"/>
                    </a:ext>
                  </a:extLst>
                </p14:cNvPr>
                <p14:cNvContentPartPr/>
                <p14:nvPr/>
              </p14:nvContentPartPr>
              <p14:xfrm>
                <a:off x="7156939" y="2441940"/>
                <a:ext cx="8280" cy="30600"/>
              </p14:xfrm>
            </p:contentPart>
          </mc:Choice>
          <mc:Fallback xmlns="">
            <p:pic>
              <p:nvPicPr>
                <p:cNvPr id="403" name="Freihand 402">
                  <a:extLst>
                    <a:ext uri="{FF2B5EF4-FFF2-40B4-BE49-F238E27FC236}">
                      <a16:creationId xmlns:a16="http://schemas.microsoft.com/office/drawing/2014/main" id="{8695CA83-4F3D-FD62-9C6F-E083AAE3CB8C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148299" y="2432940"/>
                  <a:ext cx="259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404" name="Freihand 403">
                  <a:extLst>
                    <a:ext uri="{FF2B5EF4-FFF2-40B4-BE49-F238E27FC236}">
                      <a16:creationId xmlns:a16="http://schemas.microsoft.com/office/drawing/2014/main" id="{69F0912C-EFB9-46E8-CE25-A499B461F9DE}"/>
                    </a:ext>
                  </a:extLst>
                </p14:cNvPr>
                <p14:cNvContentPartPr/>
                <p14:nvPr/>
              </p14:nvContentPartPr>
              <p14:xfrm>
                <a:off x="7152979" y="2440500"/>
                <a:ext cx="360" cy="360"/>
              </p14:xfrm>
            </p:contentPart>
          </mc:Choice>
          <mc:Fallback xmlns="">
            <p:pic>
              <p:nvPicPr>
                <p:cNvPr id="404" name="Freihand 403">
                  <a:extLst>
                    <a:ext uri="{FF2B5EF4-FFF2-40B4-BE49-F238E27FC236}">
                      <a16:creationId xmlns:a16="http://schemas.microsoft.com/office/drawing/2014/main" id="{69F0912C-EFB9-46E8-CE25-A499B461F9D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44339" y="24318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3">
              <p14:nvContentPartPr>
                <p14:cNvPr id="405" name="Freihand 404">
                  <a:extLst>
                    <a:ext uri="{FF2B5EF4-FFF2-40B4-BE49-F238E27FC236}">
                      <a16:creationId xmlns:a16="http://schemas.microsoft.com/office/drawing/2014/main" id="{60C8B24F-034F-082B-D172-267F96BCBBD4}"/>
                    </a:ext>
                  </a:extLst>
                </p14:cNvPr>
                <p14:cNvContentPartPr/>
                <p14:nvPr/>
              </p14:nvContentPartPr>
              <p14:xfrm>
                <a:off x="7152979" y="2450220"/>
                <a:ext cx="360" cy="360"/>
              </p14:xfrm>
            </p:contentPart>
          </mc:Choice>
          <mc:Fallback xmlns="">
            <p:pic>
              <p:nvPicPr>
                <p:cNvPr id="405" name="Freihand 404">
                  <a:extLst>
                    <a:ext uri="{FF2B5EF4-FFF2-40B4-BE49-F238E27FC236}">
                      <a16:creationId xmlns:a16="http://schemas.microsoft.com/office/drawing/2014/main" id="{60C8B24F-034F-082B-D172-267F96BCBBD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44339" y="24412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406" name="Freihand 405">
                  <a:extLst>
                    <a:ext uri="{FF2B5EF4-FFF2-40B4-BE49-F238E27FC236}">
                      <a16:creationId xmlns:a16="http://schemas.microsoft.com/office/drawing/2014/main" id="{1543BAAC-21BA-B0D4-8326-1F0CA8755450}"/>
                    </a:ext>
                  </a:extLst>
                </p14:cNvPr>
                <p14:cNvContentPartPr/>
                <p14:nvPr/>
              </p14:nvContentPartPr>
              <p14:xfrm>
                <a:off x="7155499" y="2457060"/>
                <a:ext cx="360" cy="360"/>
              </p14:xfrm>
            </p:contentPart>
          </mc:Choice>
          <mc:Fallback xmlns="">
            <p:pic>
              <p:nvPicPr>
                <p:cNvPr id="406" name="Freihand 405">
                  <a:extLst>
                    <a:ext uri="{FF2B5EF4-FFF2-40B4-BE49-F238E27FC236}">
                      <a16:creationId xmlns:a16="http://schemas.microsoft.com/office/drawing/2014/main" id="{1543BAAC-21BA-B0D4-8326-1F0CA875545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46499" y="24484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5">
              <p14:nvContentPartPr>
                <p14:cNvPr id="407" name="Freihand 406">
                  <a:extLst>
                    <a:ext uri="{FF2B5EF4-FFF2-40B4-BE49-F238E27FC236}">
                      <a16:creationId xmlns:a16="http://schemas.microsoft.com/office/drawing/2014/main" id="{AEB7DBD9-1BDF-5379-5776-907846E41B37}"/>
                    </a:ext>
                  </a:extLst>
                </p14:cNvPr>
                <p14:cNvContentPartPr/>
                <p14:nvPr/>
              </p14:nvContentPartPr>
              <p14:xfrm>
                <a:off x="7148299" y="2462100"/>
                <a:ext cx="360" cy="360"/>
              </p14:xfrm>
            </p:contentPart>
          </mc:Choice>
          <mc:Fallback xmlns="">
            <p:pic>
              <p:nvPicPr>
                <p:cNvPr id="407" name="Freihand 406">
                  <a:extLst>
                    <a:ext uri="{FF2B5EF4-FFF2-40B4-BE49-F238E27FC236}">
                      <a16:creationId xmlns:a16="http://schemas.microsoft.com/office/drawing/2014/main" id="{AEB7DBD9-1BDF-5379-5776-907846E41B3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139659" y="24531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408" name="Freihand 407">
                  <a:extLst>
                    <a:ext uri="{FF2B5EF4-FFF2-40B4-BE49-F238E27FC236}">
                      <a16:creationId xmlns:a16="http://schemas.microsoft.com/office/drawing/2014/main" id="{698C7229-BE35-C392-EC79-F90DF305AFF6}"/>
                    </a:ext>
                  </a:extLst>
                </p14:cNvPr>
                <p14:cNvContentPartPr/>
                <p14:nvPr/>
              </p14:nvContentPartPr>
              <p14:xfrm>
                <a:off x="7124539" y="2111820"/>
                <a:ext cx="146880" cy="498240"/>
              </p14:xfrm>
            </p:contentPart>
          </mc:Choice>
          <mc:Fallback xmlns="">
            <p:pic>
              <p:nvPicPr>
                <p:cNvPr id="408" name="Freihand 407">
                  <a:extLst>
                    <a:ext uri="{FF2B5EF4-FFF2-40B4-BE49-F238E27FC236}">
                      <a16:creationId xmlns:a16="http://schemas.microsoft.com/office/drawing/2014/main" id="{698C7229-BE35-C392-EC79-F90DF305AFF6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115539" y="2103180"/>
                  <a:ext cx="164520" cy="51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7">
              <p14:nvContentPartPr>
                <p14:cNvPr id="409" name="Freihand 408">
                  <a:extLst>
                    <a:ext uri="{FF2B5EF4-FFF2-40B4-BE49-F238E27FC236}">
                      <a16:creationId xmlns:a16="http://schemas.microsoft.com/office/drawing/2014/main" id="{A627454C-EFB2-69AA-0FB3-069B14411EC7}"/>
                    </a:ext>
                  </a:extLst>
                </p14:cNvPr>
                <p14:cNvContentPartPr/>
                <p14:nvPr/>
              </p14:nvContentPartPr>
              <p14:xfrm>
                <a:off x="7273939" y="2485860"/>
                <a:ext cx="3240" cy="131040"/>
              </p14:xfrm>
            </p:contentPart>
          </mc:Choice>
          <mc:Fallback xmlns="">
            <p:pic>
              <p:nvPicPr>
                <p:cNvPr id="409" name="Freihand 408">
                  <a:extLst>
                    <a:ext uri="{FF2B5EF4-FFF2-40B4-BE49-F238E27FC236}">
                      <a16:creationId xmlns:a16="http://schemas.microsoft.com/office/drawing/2014/main" id="{A627454C-EFB2-69AA-0FB3-069B14411EC7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265299" y="2476860"/>
                  <a:ext cx="2088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410" name="Freihand 409">
                  <a:extLst>
                    <a:ext uri="{FF2B5EF4-FFF2-40B4-BE49-F238E27FC236}">
                      <a16:creationId xmlns:a16="http://schemas.microsoft.com/office/drawing/2014/main" id="{9EBB680A-6D15-AA09-4604-9CDAF484F67F}"/>
                    </a:ext>
                  </a:extLst>
                </p14:cNvPr>
                <p14:cNvContentPartPr/>
                <p14:nvPr/>
              </p14:nvContentPartPr>
              <p14:xfrm>
                <a:off x="7274659" y="2569020"/>
                <a:ext cx="10080" cy="78840"/>
              </p14:xfrm>
            </p:contentPart>
          </mc:Choice>
          <mc:Fallback xmlns="">
            <p:pic>
              <p:nvPicPr>
                <p:cNvPr id="410" name="Freihand 409">
                  <a:extLst>
                    <a:ext uri="{FF2B5EF4-FFF2-40B4-BE49-F238E27FC236}">
                      <a16:creationId xmlns:a16="http://schemas.microsoft.com/office/drawing/2014/main" id="{9EBB680A-6D15-AA09-4604-9CDAF484F67F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265659" y="2560380"/>
                  <a:ext cx="2772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9">
              <p14:nvContentPartPr>
                <p14:cNvPr id="411" name="Freihand 410">
                  <a:extLst>
                    <a:ext uri="{FF2B5EF4-FFF2-40B4-BE49-F238E27FC236}">
                      <a16:creationId xmlns:a16="http://schemas.microsoft.com/office/drawing/2014/main" id="{6D2B9707-14ED-7BB7-F757-0C1ACBC389C1}"/>
                    </a:ext>
                  </a:extLst>
                </p14:cNvPr>
                <p14:cNvContentPartPr/>
                <p14:nvPr/>
              </p14:nvContentPartPr>
              <p14:xfrm>
                <a:off x="6679579" y="1653900"/>
                <a:ext cx="451800" cy="643680"/>
              </p14:xfrm>
            </p:contentPart>
          </mc:Choice>
          <mc:Fallback xmlns="">
            <p:pic>
              <p:nvPicPr>
                <p:cNvPr id="411" name="Freihand 410">
                  <a:extLst>
                    <a:ext uri="{FF2B5EF4-FFF2-40B4-BE49-F238E27FC236}">
                      <a16:creationId xmlns:a16="http://schemas.microsoft.com/office/drawing/2014/main" id="{6D2B9707-14ED-7BB7-F757-0C1ACBC389C1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670579" y="1645260"/>
                  <a:ext cx="469440" cy="66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412" name="Freihand 411">
                  <a:extLst>
                    <a:ext uri="{FF2B5EF4-FFF2-40B4-BE49-F238E27FC236}">
                      <a16:creationId xmlns:a16="http://schemas.microsoft.com/office/drawing/2014/main" id="{5DCC6162-052C-0FD0-9A4A-427D515D84EF}"/>
                    </a:ext>
                  </a:extLst>
                </p14:cNvPr>
                <p14:cNvContentPartPr/>
                <p14:nvPr/>
              </p14:nvContentPartPr>
              <p14:xfrm>
                <a:off x="7086379" y="2161860"/>
                <a:ext cx="14760" cy="98640"/>
              </p14:xfrm>
            </p:contentPart>
          </mc:Choice>
          <mc:Fallback xmlns="">
            <p:pic>
              <p:nvPicPr>
                <p:cNvPr id="412" name="Freihand 411">
                  <a:extLst>
                    <a:ext uri="{FF2B5EF4-FFF2-40B4-BE49-F238E27FC236}">
                      <a16:creationId xmlns:a16="http://schemas.microsoft.com/office/drawing/2014/main" id="{5DCC6162-052C-0FD0-9A4A-427D515D84EF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077739" y="2153220"/>
                  <a:ext cx="3240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1">
              <p14:nvContentPartPr>
                <p14:cNvPr id="413" name="Freihand 412">
                  <a:extLst>
                    <a:ext uri="{FF2B5EF4-FFF2-40B4-BE49-F238E27FC236}">
                      <a16:creationId xmlns:a16="http://schemas.microsoft.com/office/drawing/2014/main" id="{8DCD7CD1-2011-AC33-8F9C-3B2E02A36D6E}"/>
                    </a:ext>
                  </a:extLst>
                </p14:cNvPr>
                <p14:cNvContentPartPr/>
                <p14:nvPr/>
              </p14:nvContentPartPr>
              <p14:xfrm>
                <a:off x="7155499" y="2202540"/>
                <a:ext cx="82080" cy="166320"/>
              </p14:xfrm>
            </p:contentPart>
          </mc:Choice>
          <mc:Fallback xmlns="">
            <p:pic>
              <p:nvPicPr>
                <p:cNvPr id="413" name="Freihand 412">
                  <a:extLst>
                    <a:ext uri="{FF2B5EF4-FFF2-40B4-BE49-F238E27FC236}">
                      <a16:creationId xmlns:a16="http://schemas.microsoft.com/office/drawing/2014/main" id="{8DCD7CD1-2011-AC33-8F9C-3B2E02A36D6E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7146499" y="2193540"/>
                  <a:ext cx="99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414" name="Freihand 413">
                  <a:extLst>
                    <a:ext uri="{FF2B5EF4-FFF2-40B4-BE49-F238E27FC236}">
                      <a16:creationId xmlns:a16="http://schemas.microsoft.com/office/drawing/2014/main" id="{A639315A-B943-21FD-B5AB-A5D35C126E00}"/>
                    </a:ext>
                  </a:extLst>
                </p14:cNvPr>
                <p14:cNvContentPartPr/>
                <p14:nvPr/>
              </p14:nvContentPartPr>
              <p14:xfrm>
                <a:off x="6065779" y="1565340"/>
                <a:ext cx="68760" cy="15840"/>
              </p14:xfrm>
            </p:contentPart>
          </mc:Choice>
          <mc:Fallback xmlns="">
            <p:pic>
              <p:nvPicPr>
                <p:cNvPr id="414" name="Freihand 413">
                  <a:extLst>
                    <a:ext uri="{FF2B5EF4-FFF2-40B4-BE49-F238E27FC236}">
                      <a16:creationId xmlns:a16="http://schemas.microsoft.com/office/drawing/2014/main" id="{A639315A-B943-21FD-B5AB-A5D35C126E00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6056779" y="1556340"/>
                  <a:ext cx="864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3">
              <p14:nvContentPartPr>
                <p14:cNvPr id="415" name="Freihand 414">
                  <a:extLst>
                    <a:ext uri="{FF2B5EF4-FFF2-40B4-BE49-F238E27FC236}">
                      <a16:creationId xmlns:a16="http://schemas.microsoft.com/office/drawing/2014/main" id="{010B39D3-1273-6EA8-35F2-1AC6F9E15581}"/>
                    </a:ext>
                  </a:extLst>
                </p14:cNvPr>
                <p14:cNvContentPartPr/>
                <p14:nvPr/>
              </p14:nvContentPartPr>
              <p14:xfrm>
                <a:off x="6132019" y="1546260"/>
                <a:ext cx="19080" cy="1800"/>
              </p14:xfrm>
            </p:contentPart>
          </mc:Choice>
          <mc:Fallback xmlns="">
            <p:pic>
              <p:nvPicPr>
                <p:cNvPr id="415" name="Freihand 414">
                  <a:extLst>
                    <a:ext uri="{FF2B5EF4-FFF2-40B4-BE49-F238E27FC236}">
                      <a16:creationId xmlns:a16="http://schemas.microsoft.com/office/drawing/2014/main" id="{010B39D3-1273-6EA8-35F2-1AC6F9E15581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123019" y="1537260"/>
                  <a:ext cx="3672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416" name="Freihand 415">
                  <a:extLst>
                    <a:ext uri="{FF2B5EF4-FFF2-40B4-BE49-F238E27FC236}">
                      <a16:creationId xmlns:a16="http://schemas.microsoft.com/office/drawing/2014/main" id="{4C099214-C5D4-B3D2-234E-49E009EF2E49}"/>
                    </a:ext>
                  </a:extLst>
                </p14:cNvPr>
                <p14:cNvContentPartPr/>
                <p14:nvPr/>
              </p14:nvContentPartPr>
              <p14:xfrm>
                <a:off x="6378259" y="1526100"/>
                <a:ext cx="410760" cy="228960"/>
              </p14:xfrm>
            </p:contentPart>
          </mc:Choice>
          <mc:Fallback xmlns="">
            <p:pic>
              <p:nvPicPr>
                <p:cNvPr id="416" name="Freihand 415">
                  <a:extLst>
                    <a:ext uri="{FF2B5EF4-FFF2-40B4-BE49-F238E27FC236}">
                      <a16:creationId xmlns:a16="http://schemas.microsoft.com/office/drawing/2014/main" id="{4C099214-C5D4-B3D2-234E-49E009EF2E4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369259" y="1517100"/>
                  <a:ext cx="42840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5">
              <p14:nvContentPartPr>
                <p14:cNvPr id="417" name="Freihand 416">
                  <a:extLst>
                    <a:ext uri="{FF2B5EF4-FFF2-40B4-BE49-F238E27FC236}">
                      <a16:creationId xmlns:a16="http://schemas.microsoft.com/office/drawing/2014/main" id="{4B7ADFCB-73B0-9545-C7D8-76B416BD063D}"/>
                    </a:ext>
                  </a:extLst>
                </p14:cNvPr>
                <p14:cNvContentPartPr/>
                <p14:nvPr/>
              </p14:nvContentPartPr>
              <p14:xfrm>
                <a:off x="6520099" y="1578300"/>
                <a:ext cx="47520" cy="21960"/>
              </p14:xfrm>
            </p:contentPart>
          </mc:Choice>
          <mc:Fallback xmlns="">
            <p:pic>
              <p:nvPicPr>
                <p:cNvPr id="417" name="Freihand 416">
                  <a:extLst>
                    <a:ext uri="{FF2B5EF4-FFF2-40B4-BE49-F238E27FC236}">
                      <a16:creationId xmlns:a16="http://schemas.microsoft.com/office/drawing/2014/main" id="{4B7ADFCB-73B0-9545-C7D8-76B416BD063D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6511099" y="1569660"/>
                  <a:ext cx="6516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418" name="Freihand 417">
                  <a:extLst>
                    <a:ext uri="{FF2B5EF4-FFF2-40B4-BE49-F238E27FC236}">
                      <a16:creationId xmlns:a16="http://schemas.microsoft.com/office/drawing/2014/main" id="{B545C6D4-6CB8-6658-4BE3-39F7BD76DC8C}"/>
                    </a:ext>
                  </a:extLst>
                </p14:cNvPr>
                <p14:cNvContentPartPr/>
                <p14:nvPr/>
              </p14:nvContentPartPr>
              <p14:xfrm>
                <a:off x="6406699" y="1528260"/>
                <a:ext cx="75240" cy="19440"/>
              </p14:xfrm>
            </p:contentPart>
          </mc:Choice>
          <mc:Fallback xmlns="">
            <p:pic>
              <p:nvPicPr>
                <p:cNvPr id="418" name="Freihand 417">
                  <a:extLst>
                    <a:ext uri="{FF2B5EF4-FFF2-40B4-BE49-F238E27FC236}">
                      <a16:creationId xmlns:a16="http://schemas.microsoft.com/office/drawing/2014/main" id="{B545C6D4-6CB8-6658-4BE3-39F7BD76DC8C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397699" y="1519620"/>
                  <a:ext cx="928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7">
              <p14:nvContentPartPr>
                <p14:cNvPr id="419" name="Freihand 418">
                  <a:extLst>
                    <a:ext uri="{FF2B5EF4-FFF2-40B4-BE49-F238E27FC236}">
                      <a16:creationId xmlns:a16="http://schemas.microsoft.com/office/drawing/2014/main" id="{22B1C9D0-2E09-1C90-8E8E-BEE880C3B142}"/>
                    </a:ext>
                  </a:extLst>
                </p14:cNvPr>
                <p14:cNvContentPartPr/>
                <p14:nvPr/>
              </p14:nvContentPartPr>
              <p14:xfrm>
                <a:off x="6235339" y="1585500"/>
                <a:ext cx="763200" cy="398160"/>
              </p14:xfrm>
            </p:contentPart>
          </mc:Choice>
          <mc:Fallback xmlns="">
            <p:pic>
              <p:nvPicPr>
                <p:cNvPr id="419" name="Freihand 418">
                  <a:extLst>
                    <a:ext uri="{FF2B5EF4-FFF2-40B4-BE49-F238E27FC236}">
                      <a16:creationId xmlns:a16="http://schemas.microsoft.com/office/drawing/2014/main" id="{22B1C9D0-2E09-1C90-8E8E-BEE880C3B142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6226699" y="1576860"/>
                  <a:ext cx="78084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420" name="Freihand 419">
                  <a:extLst>
                    <a:ext uri="{FF2B5EF4-FFF2-40B4-BE49-F238E27FC236}">
                      <a16:creationId xmlns:a16="http://schemas.microsoft.com/office/drawing/2014/main" id="{3075B339-490C-DB36-70AF-8167413A5FFA}"/>
                    </a:ext>
                  </a:extLst>
                </p14:cNvPr>
                <p14:cNvContentPartPr/>
                <p14:nvPr/>
              </p14:nvContentPartPr>
              <p14:xfrm>
                <a:off x="6243259" y="1521060"/>
                <a:ext cx="92880" cy="14760"/>
              </p14:xfrm>
            </p:contentPart>
          </mc:Choice>
          <mc:Fallback xmlns="">
            <p:pic>
              <p:nvPicPr>
                <p:cNvPr id="420" name="Freihand 419">
                  <a:extLst>
                    <a:ext uri="{FF2B5EF4-FFF2-40B4-BE49-F238E27FC236}">
                      <a16:creationId xmlns:a16="http://schemas.microsoft.com/office/drawing/2014/main" id="{3075B339-490C-DB36-70AF-8167413A5FFA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6234619" y="1512420"/>
                  <a:ext cx="1105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9">
              <p14:nvContentPartPr>
                <p14:cNvPr id="421" name="Freihand 420">
                  <a:extLst>
                    <a:ext uri="{FF2B5EF4-FFF2-40B4-BE49-F238E27FC236}">
                      <a16:creationId xmlns:a16="http://schemas.microsoft.com/office/drawing/2014/main" id="{30C44D56-0761-5822-CBC4-6B8D8A7110DD}"/>
                    </a:ext>
                  </a:extLst>
                </p14:cNvPr>
                <p14:cNvContentPartPr/>
                <p14:nvPr/>
              </p14:nvContentPartPr>
              <p14:xfrm>
                <a:off x="6308059" y="1523580"/>
                <a:ext cx="33480" cy="5400"/>
              </p14:xfrm>
            </p:contentPart>
          </mc:Choice>
          <mc:Fallback xmlns="">
            <p:pic>
              <p:nvPicPr>
                <p:cNvPr id="421" name="Freihand 420">
                  <a:extLst>
                    <a:ext uri="{FF2B5EF4-FFF2-40B4-BE49-F238E27FC236}">
                      <a16:creationId xmlns:a16="http://schemas.microsoft.com/office/drawing/2014/main" id="{30C44D56-0761-5822-CBC4-6B8D8A7110DD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6299059" y="1514580"/>
                  <a:ext cx="5112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422" name="Freihand 421">
                  <a:extLst>
                    <a:ext uri="{FF2B5EF4-FFF2-40B4-BE49-F238E27FC236}">
                      <a16:creationId xmlns:a16="http://schemas.microsoft.com/office/drawing/2014/main" id="{FFBA121E-60E0-4B7E-EE7D-58359A2D66E5}"/>
                    </a:ext>
                  </a:extLst>
                </p14:cNvPr>
                <p14:cNvContentPartPr/>
                <p14:nvPr/>
              </p14:nvContentPartPr>
              <p14:xfrm>
                <a:off x="6260179" y="1607100"/>
                <a:ext cx="128520" cy="5040"/>
              </p14:xfrm>
            </p:contentPart>
          </mc:Choice>
          <mc:Fallback xmlns="">
            <p:pic>
              <p:nvPicPr>
                <p:cNvPr id="422" name="Freihand 421">
                  <a:extLst>
                    <a:ext uri="{FF2B5EF4-FFF2-40B4-BE49-F238E27FC236}">
                      <a16:creationId xmlns:a16="http://schemas.microsoft.com/office/drawing/2014/main" id="{FFBA121E-60E0-4B7E-EE7D-58359A2D66E5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6251179" y="1598100"/>
                  <a:ext cx="1461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1">
              <p14:nvContentPartPr>
                <p14:cNvPr id="423" name="Freihand 422">
                  <a:extLst>
                    <a:ext uri="{FF2B5EF4-FFF2-40B4-BE49-F238E27FC236}">
                      <a16:creationId xmlns:a16="http://schemas.microsoft.com/office/drawing/2014/main" id="{1D6711DE-4DFA-10E6-CF24-3A3C51976EE9}"/>
                    </a:ext>
                  </a:extLst>
                </p14:cNvPr>
                <p14:cNvContentPartPr/>
                <p14:nvPr/>
              </p14:nvContentPartPr>
              <p14:xfrm>
                <a:off x="6229219" y="1611780"/>
                <a:ext cx="360" cy="360"/>
              </p14:xfrm>
            </p:contentPart>
          </mc:Choice>
          <mc:Fallback xmlns="">
            <p:pic>
              <p:nvPicPr>
                <p:cNvPr id="423" name="Freihand 422">
                  <a:extLst>
                    <a:ext uri="{FF2B5EF4-FFF2-40B4-BE49-F238E27FC236}">
                      <a16:creationId xmlns:a16="http://schemas.microsoft.com/office/drawing/2014/main" id="{1D6711DE-4DFA-10E6-CF24-3A3C51976EE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220219" y="16031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424" name="Freihand 423">
                  <a:extLst>
                    <a:ext uri="{FF2B5EF4-FFF2-40B4-BE49-F238E27FC236}">
                      <a16:creationId xmlns:a16="http://schemas.microsoft.com/office/drawing/2014/main" id="{2CE528AA-BD80-9C52-28B1-DDBE46720AE6}"/>
                    </a:ext>
                  </a:extLst>
                </p14:cNvPr>
                <p14:cNvContentPartPr/>
                <p14:nvPr/>
              </p14:nvContentPartPr>
              <p14:xfrm>
                <a:off x="6229219" y="1611780"/>
                <a:ext cx="228240" cy="360"/>
              </p14:xfrm>
            </p:contentPart>
          </mc:Choice>
          <mc:Fallback xmlns="">
            <p:pic>
              <p:nvPicPr>
                <p:cNvPr id="424" name="Freihand 423">
                  <a:extLst>
                    <a:ext uri="{FF2B5EF4-FFF2-40B4-BE49-F238E27FC236}">
                      <a16:creationId xmlns:a16="http://schemas.microsoft.com/office/drawing/2014/main" id="{2CE528AA-BD80-9C52-28B1-DDBE46720AE6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220219" y="1603140"/>
                  <a:ext cx="245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3">
              <p14:nvContentPartPr>
                <p14:cNvPr id="425" name="Freihand 424">
                  <a:extLst>
                    <a:ext uri="{FF2B5EF4-FFF2-40B4-BE49-F238E27FC236}">
                      <a16:creationId xmlns:a16="http://schemas.microsoft.com/office/drawing/2014/main" id="{8A1D36E5-1E3E-0AD3-B1D1-CE1DB232009C}"/>
                    </a:ext>
                  </a:extLst>
                </p14:cNvPr>
                <p14:cNvContentPartPr/>
                <p14:nvPr/>
              </p14:nvContentPartPr>
              <p14:xfrm>
                <a:off x="6360259" y="1609620"/>
                <a:ext cx="386280" cy="153360"/>
              </p14:xfrm>
            </p:contentPart>
          </mc:Choice>
          <mc:Fallback xmlns="">
            <p:pic>
              <p:nvPicPr>
                <p:cNvPr id="425" name="Freihand 424">
                  <a:extLst>
                    <a:ext uri="{FF2B5EF4-FFF2-40B4-BE49-F238E27FC236}">
                      <a16:creationId xmlns:a16="http://schemas.microsoft.com/office/drawing/2014/main" id="{8A1D36E5-1E3E-0AD3-B1D1-CE1DB232009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351259" y="1600620"/>
                  <a:ext cx="40392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426" name="Freihand 425">
                  <a:extLst>
                    <a:ext uri="{FF2B5EF4-FFF2-40B4-BE49-F238E27FC236}">
                      <a16:creationId xmlns:a16="http://schemas.microsoft.com/office/drawing/2014/main" id="{C9AB4F10-3ED5-2C7F-D371-7DAC5C837C09}"/>
                    </a:ext>
                  </a:extLst>
                </p14:cNvPr>
                <p14:cNvContentPartPr/>
                <p14:nvPr/>
              </p14:nvContentPartPr>
              <p14:xfrm>
                <a:off x="7077379" y="2208300"/>
                <a:ext cx="50040" cy="65520"/>
              </p14:xfrm>
            </p:contentPart>
          </mc:Choice>
          <mc:Fallback xmlns="">
            <p:pic>
              <p:nvPicPr>
                <p:cNvPr id="426" name="Freihand 425">
                  <a:extLst>
                    <a:ext uri="{FF2B5EF4-FFF2-40B4-BE49-F238E27FC236}">
                      <a16:creationId xmlns:a16="http://schemas.microsoft.com/office/drawing/2014/main" id="{C9AB4F10-3ED5-2C7F-D371-7DAC5C837C09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068739" y="2199660"/>
                  <a:ext cx="6768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5">
              <p14:nvContentPartPr>
                <p14:cNvPr id="427" name="Freihand 426">
                  <a:extLst>
                    <a:ext uri="{FF2B5EF4-FFF2-40B4-BE49-F238E27FC236}">
                      <a16:creationId xmlns:a16="http://schemas.microsoft.com/office/drawing/2014/main" id="{679D5A58-BEFF-6EA7-756B-45B0FA88BC7D}"/>
                    </a:ext>
                  </a:extLst>
                </p14:cNvPr>
                <p14:cNvContentPartPr/>
                <p14:nvPr/>
              </p14:nvContentPartPr>
              <p14:xfrm>
                <a:off x="7061899" y="2193900"/>
                <a:ext cx="36720" cy="70920"/>
              </p14:xfrm>
            </p:contentPart>
          </mc:Choice>
          <mc:Fallback xmlns="">
            <p:pic>
              <p:nvPicPr>
                <p:cNvPr id="427" name="Freihand 426">
                  <a:extLst>
                    <a:ext uri="{FF2B5EF4-FFF2-40B4-BE49-F238E27FC236}">
                      <a16:creationId xmlns:a16="http://schemas.microsoft.com/office/drawing/2014/main" id="{679D5A58-BEFF-6EA7-756B-45B0FA88BC7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053259" y="2184900"/>
                  <a:ext cx="5436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428" name="Freihand 427">
                  <a:extLst>
                    <a:ext uri="{FF2B5EF4-FFF2-40B4-BE49-F238E27FC236}">
                      <a16:creationId xmlns:a16="http://schemas.microsoft.com/office/drawing/2014/main" id="{B9C74BF6-134D-EBD6-E6F2-634CD495EEC9}"/>
                    </a:ext>
                  </a:extLst>
                </p14:cNvPr>
                <p14:cNvContentPartPr/>
                <p14:nvPr/>
              </p14:nvContentPartPr>
              <p14:xfrm>
                <a:off x="7078099" y="2220540"/>
                <a:ext cx="23040" cy="48960"/>
              </p14:xfrm>
            </p:contentPart>
          </mc:Choice>
          <mc:Fallback xmlns="">
            <p:pic>
              <p:nvPicPr>
                <p:cNvPr id="428" name="Freihand 427">
                  <a:extLst>
                    <a:ext uri="{FF2B5EF4-FFF2-40B4-BE49-F238E27FC236}">
                      <a16:creationId xmlns:a16="http://schemas.microsoft.com/office/drawing/2014/main" id="{B9C74BF6-134D-EBD6-E6F2-634CD495EEC9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069099" y="2211540"/>
                  <a:ext cx="4068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7">
              <p14:nvContentPartPr>
                <p14:cNvPr id="429" name="Freihand 428">
                  <a:extLst>
                    <a:ext uri="{FF2B5EF4-FFF2-40B4-BE49-F238E27FC236}">
                      <a16:creationId xmlns:a16="http://schemas.microsoft.com/office/drawing/2014/main" id="{2D6C93FB-984C-998E-026C-01E0E308829A}"/>
                    </a:ext>
                  </a:extLst>
                </p14:cNvPr>
                <p14:cNvContentPartPr/>
                <p14:nvPr/>
              </p14:nvContentPartPr>
              <p14:xfrm>
                <a:off x="7069819" y="2185260"/>
                <a:ext cx="28800" cy="91080"/>
              </p14:xfrm>
            </p:contentPart>
          </mc:Choice>
          <mc:Fallback xmlns="">
            <p:pic>
              <p:nvPicPr>
                <p:cNvPr id="429" name="Freihand 428">
                  <a:extLst>
                    <a:ext uri="{FF2B5EF4-FFF2-40B4-BE49-F238E27FC236}">
                      <a16:creationId xmlns:a16="http://schemas.microsoft.com/office/drawing/2014/main" id="{2D6C93FB-984C-998E-026C-01E0E308829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061179" y="2176620"/>
                  <a:ext cx="4644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430" name="Freihand 429">
                  <a:extLst>
                    <a:ext uri="{FF2B5EF4-FFF2-40B4-BE49-F238E27FC236}">
                      <a16:creationId xmlns:a16="http://schemas.microsoft.com/office/drawing/2014/main" id="{4439DD4A-6490-5FE9-C46F-04506F2DF43A}"/>
                    </a:ext>
                  </a:extLst>
                </p14:cNvPr>
                <p14:cNvContentPartPr/>
                <p14:nvPr/>
              </p14:nvContentPartPr>
              <p14:xfrm>
                <a:off x="7091059" y="2250060"/>
                <a:ext cx="360" cy="360"/>
              </p14:xfrm>
            </p:contentPart>
          </mc:Choice>
          <mc:Fallback xmlns="">
            <p:pic>
              <p:nvPicPr>
                <p:cNvPr id="430" name="Freihand 429">
                  <a:extLst>
                    <a:ext uri="{FF2B5EF4-FFF2-40B4-BE49-F238E27FC236}">
                      <a16:creationId xmlns:a16="http://schemas.microsoft.com/office/drawing/2014/main" id="{4439DD4A-6490-5FE9-C46F-04506F2DF43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82419" y="22410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9">
              <p14:nvContentPartPr>
                <p14:cNvPr id="431" name="Freihand 430">
                  <a:extLst>
                    <a:ext uri="{FF2B5EF4-FFF2-40B4-BE49-F238E27FC236}">
                      <a16:creationId xmlns:a16="http://schemas.microsoft.com/office/drawing/2014/main" id="{E4B18F60-7ECD-A88C-D318-65F04A3A5201}"/>
                    </a:ext>
                  </a:extLst>
                </p14:cNvPr>
                <p14:cNvContentPartPr/>
                <p14:nvPr/>
              </p14:nvContentPartPr>
              <p14:xfrm>
                <a:off x="6857419" y="1794660"/>
                <a:ext cx="222120" cy="396360"/>
              </p14:xfrm>
            </p:contentPart>
          </mc:Choice>
          <mc:Fallback xmlns="">
            <p:pic>
              <p:nvPicPr>
                <p:cNvPr id="431" name="Freihand 430">
                  <a:extLst>
                    <a:ext uri="{FF2B5EF4-FFF2-40B4-BE49-F238E27FC236}">
                      <a16:creationId xmlns:a16="http://schemas.microsoft.com/office/drawing/2014/main" id="{E4B18F60-7ECD-A88C-D318-65F04A3A5201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6848419" y="1785660"/>
                  <a:ext cx="23976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432" name="Freihand 431">
                  <a:extLst>
                    <a:ext uri="{FF2B5EF4-FFF2-40B4-BE49-F238E27FC236}">
                      <a16:creationId xmlns:a16="http://schemas.microsoft.com/office/drawing/2014/main" id="{CDCF459A-133A-14A9-0610-556F43E275BE}"/>
                    </a:ext>
                  </a:extLst>
                </p14:cNvPr>
                <p14:cNvContentPartPr/>
                <p14:nvPr/>
              </p14:nvContentPartPr>
              <p14:xfrm>
                <a:off x="6791179" y="1800060"/>
                <a:ext cx="156960" cy="176760"/>
              </p14:xfrm>
            </p:contentPart>
          </mc:Choice>
          <mc:Fallback xmlns="">
            <p:pic>
              <p:nvPicPr>
                <p:cNvPr id="432" name="Freihand 431">
                  <a:extLst>
                    <a:ext uri="{FF2B5EF4-FFF2-40B4-BE49-F238E27FC236}">
                      <a16:creationId xmlns:a16="http://schemas.microsoft.com/office/drawing/2014/main" id="{CDCF459A-133A-14A9-0610-556F43E275B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6782179" y="1791060"/>
                  <a:ext cx="17460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1">
              <p14:nvContentPartPr>
                <p14:cNvPr id="433" name="Freihand 432">
                  <a:extLst>
                    <a:ext uri="{FF2B5EF4-FFF2-40B4-BE49-F238E27FC236}">
                      <a16:creationId xmlns:a16="http://schemas.microsoft.com/office/drawing/2014/main" id="{02CA1385-E22E-8708-32D4-54E8283C286F}"/>
                    </a:ext>
                  </a:extLst>
                </p14:cNvPr>
                <p14:cNvContentPartPr/>
                <p14:nvPr/>
              </p14:nvContentPartPr>
              <p14:xfrm>
                <a:off x="6866419" y="1862340"/>
                <a:ext cx="41760" cy="56160"/>
              </p14:xfrm>
            </p:contentPart>
          </mc:Choice>
          <mc:Fallback xmlns="">
            <p:pic>
              <p:nvPicPr>
                <p:cNvPr id="433" name="Freihand 432">
                  <a:extLst>
                    <a:ext uri="{FF2B5EF4-FFF2-40B4-BE49-F238E27FC236}">
                      <a16:creationId xmlns:a16="http://schemas.microsoft.com/office/drawing/2014/main" id="{02CA1385-E22E-8708-32D4-54E8283C286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6857419" y="1853340"/>
                  <a:ext cx="5940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434" name="Freihand 433">
                  <a:extLst>
                    <a:ext uri="{FF2B5EF4-FFF2-40B4-BE49-F238E27FC236}">
                      <a16:creationId xmlns:a16="http://schemas.microsoft.com/office/drawing/2014/main" id="{C2ECB602-8940-61A0-35AC-175A1021DA5B}"/>
                    </a:ext>
                  </a:extLst>
                </p14:cNvPr>
                <p14:cNvContentPartPr/>
                <p14:nvPr/>
              </p14:nvContentPartPr>
              <p14:xfrm>
                <a:off x="7000699" y="2035860"/>
                <a:ext cx="59400" cy="146160"/>
              </p14:xfrm>
            </p:contentPart>
          </mc:Choice>
          <mc:Fallback xmlns="">
            <p:pic>
              <p:nvPicPr>
                <p:cNvPr id="434" name="Freihand 433">
                  <a:extLst>
                    <a:ext uri="{FF2B5EF4-FFF2-40B4-BE49-F238E27FC236}">
                      <a16:creationId xmlns:a16="http://schemas.microsoft.com/office/drawing/2014/main" id="{C2ECB602-8940-61A0-35AC-175A1021DA5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6991699" y="2026860"/>
                  <a:ext cx="7704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3">
              <p14:nvContentPartPr>
                <p14:cNvPr id="435" name="Freihand 434">
                  <a:extLst>
                    <a:ext uri="{FF2B5EF4-FFF2-40B4-BE49-F238E27FC236}">
                      <a16:creationId xmlns:a16="http://schemas.microsoft.com/office/drawing/2014/main" id="{EF568F22-4621-5AE0-E4FD-2EF4AA56678F}"/>
                    </a:ext>
                  </a:extLst>
                </p14:cNvPr>
                <p14:cNvContentPartPr/>
                <p14:nvPr/>
              </p14:nvContentPartPr>
              <p14:xfrm>
                <a:off x="7035979" y="2112900"/>
                <a:ext cx="50760" cy="78120"/>
              </p14:xfrm>
            </p:contentPart>
          </mc:Choice>
          <mc:Fallback xmlns="">
            <p:pic>
              <p:nvPicPr>
                <p:cNvPr id="435" name="Freihand 434">
                  <a:extLst>
                    <a:ext uri="{FF2B5EF4-FFF2-40B4-BE49-F238E27FC236}">
                      <a16:creationId xmlns:a16="http://schemas.microsoft.com/office/drawing/2014/main" id="{EF568F22-4621-5AE0-E4FD-2EF4AA56678F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7026979" y="2103900"/>
                  <a:ext cx="6840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436" name="Freihand 435">
                  <a:extLst>
                    <a:ext uri="{FF2B5EF4-FFF2-40B4-BE49-F238E27FC236}">
                      <a16:creationId xmlns:a16="http://schemas.microsoft.com/office/drawing/2014/main" id="{7201A2A3-7C08-98A8-3AC0-EB4B6D6FFE08}"/>
                    </a:ext>
                  </a:extLst>
                </p14:cNvPr>
                <p14:cNvContentPartPr/>
                <p14:nvPr/>
              </p14:nvContentPartPr>
              <p14:xfrm>
                <a:off x="7062619" y="1973940"/>
                <a:ext cx="49680" cy="69840"/>
              </p14:xfrm>
            </p:contentPart>
          </mc:Choice>
          <mc:Fallback xmlns="">
            <p:pic>
              <p:nvPicPr>
                <p:cNvPr id="436" name="Freihand 435">
                  <a:extLst>
                    <a:ext uri="{FF2B5EF4-FFF2-40B4-BE49-F238E27FC236}">
                      <a16:creationId xmlns:a16="http://schemas.microsoft.com/office/drawing/2014/main" id="{7201A2A3-7C08-98A8-3AC0-EB4B6D6FFE08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053619" y="1964940"/>
                  <a:ext cx="6732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5">
              <p14:nvContentPartPr>
                <p14:cNvPr id="437" name="Freihand 436">
                  <a:extLst>
                    <a:ext uri="{FF2B5EF4-FFF2-40B4-BE49-F238E27FC236}">
                      <a16:creationId xmlns:a16="http://schemas.microsoft.com/office/drawing/2014/main" id="{DEE0C3AA-0850-5A59-E23A-83289686954B}"/>
                    </a:ext>
                  </a:extLst>
                </p14:cNvPr>
                <p14:cNvContentPartPr/>
                <p14:nvPr/>
              </p14:nvContentPartPr>
              <p14:xfrm>
                <a:off x="7086379" y="2007060"/>
                <a:ext cx="22320" cy="24840"/>
              </p14:xfrm>
            </p:contentPart>
          </mc:Choice>
          <mc:Fallback xmlns="">
            <p:pic>
              <p:nvPicPr>
                <p:cNvPr id="437" name="Freihand 436">
                  <a:extLst>
                    <a:ext uri="{FF2B5EF4-FFF2-40B4-BE49-F238E27FC236}">
                      <a16:creationId xmlns:a16="http://schemas.microsoft.com/office/drawing/2014/main" id="{DEE0C3AA-0850-5A59-E23A-83289686954B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7077739" y="1998420"/>
                  <a:ext cx="399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438" name="Freihand 437">
                  <a:extLst>
                    <a:ext uri="{FF2B5EF4-FFF2-40B4-BE49-F238E27FC236}">
                      <a16:creationId xmlns:a16="http://schemas.microsoft.com/office/drawing/2014/main" id="{93587342-50DB-989A-8D2B-4EA3F5C7E9AD}"/>
                    </a:ext>
                  </a:extLst>
                </p14:cNvPr>
                <p14:cNvContentPartPr/>
                <p14:nvPr/>
              </p14:nvContentPartPr>
              <p14:xfrm>
                <a:off x="6633859" y="1602060"/>
                <a:ext cx="362520" cy="289440"/>
              </p14:xfrm>
            </p:contentPart>
          </mc:Choice>
          <mc:Fallback xmlns="">
            <p:pic>
              <p:nvPicPr>
                <p:cNvPr id="438" name="Freihand 437">
                  <a:extLst>
                    <a:ext uri="{FF2B5EF4-FFF2-40B4-BE49-F238E27FC236}">
                      <a16:creationId xmlns:a16="http://schemas.microsoft.com/office/drawing/2014/main" id="{93587342-50DB-989A-8D2B-4EA3F5C7E9AD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625219" y="1593060"/>
                  <a:ext cx="38016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7">
              <p14:nvContentPartPr>
                <p14:cNvPr id="439" name="Freihand 438">
                  <a:extLst>
                    <a:ext uri="{FF2B5EF4-FFF2-40B4-BE49-F238E27FC236}">
                      <a16:creationId xmlns:a16="http://schemas.microsoft.com/office/drawing/2014/main" id="{CCFF22F0-1978-276E-AB62-7133E8CDBCD7}"/>
                    </a:ext>
                  </a:extLst>
                </p14:cNvPr>
                <p14:cNvContentPartPr/>
                <p14:nvPr/>
              </p14:nvContentPartPr>
              <p14:xfrm>
                <a:off x="6690379" y="1650660"/>
                <a:ext cx="73080" cy="54000"/>
              </p14:xfrm>
            </p:contentPart>
          </mc:Choice>
          <mc:Fallback xmlns="">
            <p:pic>
              <p:nvPicPr>
                <p:cNvPr id="439" name="Freihand 438">
                  <a:extLst>
                    <a:ext uri="{FF2B5EF4-FFF2-40B4-BE49-F238E27FC236}">
                      <a16:creationId xmlns:a16="http://schemas.microsoft.com/office/drawing/2014/main" id="{CCFF22F0-1978-276E-AB62-7133E8CDBCD7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6681739" y="1642020"/>
                  <a:ext cx="9072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440" name="Freihand 439">
                  <a:extLst>
                    <a:ext uri="{FF2B5EF4-FFF2-40B4-BE49-F238E27FC236}">
                      <a16:creationId xmlns:a16="http://schemas.microsoft.com/office/drawing/2014/main" id="{A071F5CF-40DE-C705-8840-9F0BA261CBA2}"/>
                    </a:ext>
                  </a:extLst>
                </p14:cNvPr>
                <p14:cNvContentPartPr/>
                <p14:nvPr/>
              </p14:nvContentPartPr>
              <p14:xfrm>
                <a:off x="6724579" y="1659300"/>
                <a:ext cx="270360" cy="210240"/>
              </p14:xfrm>
            </p:contentPart>
          </mc:Choice>
          <mc:Fallback xmlns="">
            <p:pic>
              <p:nvPicPr>
                <p:cNvPr id="440" name="Freihand 439">
                  <a:extLst>
                    <a:ext uri="{FF2B5EF4-FFF2-40B4-BE49-F238E27FC236}">
                      <a16:creationId xmlns:a16="http://schemas.microsoft.com/office/drawing/2014/main" id="{A071F5CF-40DE-C705-8840-9F0BA261CBA2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6715579" y="1650660"/>
                  <a:ext cx="28800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9">
              <p14:nvContentPartPr>
                <p14:cNvPr id="441" name="Freihand 440">
                  <a:extLst>
                    <a:ext uri="{FF2B5EF4-FFF2-40B4-BE49-F238E27FC236}">
                      <a16:creationId xmlns:a16="http://schemas.microsoft.com/office/drawing/2014/main" id="{AF6A388A-A705-3161-8732-74AE09BD6FD2}"/>
                    </a:ext>
                  </a:extLst>
                </p14:cNvPr>
                <p14:cNvContentPartPr/>
                <p14:nvPr/>
              </p14:nvContentPartPr>
              <p14:xfrm>
                <a:off x="7050019" y="2150700"/>
                <a:ext cx="8280" cy="21240"/>
              </p14:xfrm>
            </p:contentPart>
          </mc:Choice>
          <mc:Fallback xmlns="">
            <p:pic>
              <p:nvPicPr>
                <p:cNvPr id="441" name="Freihand 440">
                  <a:extLst>
                    <a:ext uri="{FF2B5EF4-FFF2-40B4-BE49-F238E27FC236}">
                      <a16:creationId xmlns:a16="http://schemas.microsoft.com/office/drawing/2014/main" id="{AF6A388A-A705-3161-8732-74AE09BD6FD2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041019" y="2141700"/>
                  <a:ext cx="259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442" name="Freihand 441">
                  <a:extLst>
                    <a:ext uri="{FF2B5EF4-FFF2-40B4-BE49-F238E27FC236}">
                      <a16:creationId xmlns:a16="http://schemas.microsoft.com/office/drawing/2014/main" id="{98AF4E96-211E-1CE0-ECC3-4F347919B3C3}"/>
                    </a:ext>
                  </a:extLst>
                </p14:cNvPr>
                <p14:cNvContentPartPr/>
                <p14:nvPr/>
              </p14:nvContentPartPr>
              <p14:xfrm>
                <a:off x="7043539" y="2159700"/>
                <a:ext cx="360" cy="360"/>
              </p14:xfrm>
            </p:contentPart>
          </mc:Choice>
          <mc:Fallback xmlns="">
            <p:pic>
              <p:nvPicPr>
                <p:cNvPr id="442" name="Freihand 441">
                  <a:extLst>
                    <a:ext uri="{FF2B5EF4-FFF2-40B4-BE49-F238E27FC236}">
                      <a16:creationId xmlns:a16="http://schemas.microsoft.com/office/drawing/2014/main" id="{98AF4E96-211E-1CE0-ECC3-4F347919B3C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34539" y="21507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1">
              <p14:nvContentPartPr>
                <p14:cNvPr id="443" name="Freihand 442">
                  <a:extLst>
                    <a:ext uri="{FF2B5EF4-FFF2-40B4-BE49-F238E27FC236}">
                      <a16:creationId xmlns:a16="http://schemas.microsoft.com/office/drawing/2014/main" id="{774AA5D0-2786-757D-10E8-8D16E60CD2C3}"/>
                    </a:ext>
                  </a:extLst>
                </p14:cNvPr>
                <p14:cNvContentPartPr/>
                <p14:nvPr/>
              </p14:nvContentPartPr>
              <p14:xfrm>
                <a:off x="7025179" y="2049540"/>
                <a:ext cx="25560" cy="70200"/>
              </p14:xfrm>
            </p:contentPart>
          </mc:Choice>
          <mc:Fallback xmlns="">
            <p:pic>
              <p:nvPicPr>
                <p:cNvPr id="443" name="Freihand 442">
                  <a:extLst>
                    <a:ext uri="{FF2B5EF4-FFF2-40B4-BE49-F238E27FC236}">
                      <a16:creationId xmlns:a16="http://schemas.microsoft.com/office/drawing/2014/main" id="{774AA5D0-2786-757D-10E8-8D16E60CD2C3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016539" y="2040540"/>
                  <a:ext cx="4320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444" name="Freihand 443">
                  <a:extLst>
                    <a:ext uri="{FF2B5EF4-FFF2-40B4-BE49-F238E27FC236}">
                      <a16:creationId xmlns:a16="http://schemas.microsoft.com/office/drawing/2014/main" id="{745A95CD-87D5-1F45-B6CC-611F74CE4D31}"/>
                    </a:ext>
                  </a:extLst>
                </p14:cNvPr>
                <p14:cNvContentPartPr/>
                <p14:nvPr/>
              </p14:nvContentPartPr>
              <p14:xfrm>
                <a:off x="7083859" y="1995180"/>
                <a:ext cx="360" cy="360"/>
              </p14:xfrm>
            </p:contentPart>
          </mc:Choice>
          <mc:Fallback xmlns="">
            <p:pic>
              <p:nvPicPr>
                <p:cNvPr id="444" name="Freihand 443">
                  <a:extLst>
                    <a:ext uri="{FF2B5EF4-FFF2-40B4-BE49-F238E27FC236}">
                      <a16:creationId xmlns:a16="http://schemas.microsoft.com/office/drawing/2014/main" id="{745A95CD-87D5-1F45-B6CC-611F74CE4D3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75219" y="19865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3">
              <p14:nvContentPartPr>
                <p14:cNvPr id="445" name="Freihand 444">
                  <a:extLst>
                    <a:ext uri="{FF2B5EF4-FFF2-40B4-BE49-F238E27FC236}">
                      <a16:creationId xmlns:a16="http://schemas.microsoft.com/office/drawing/2014/main" id="{C0442687-44BD-FB43-B38B-B8D2E681C54B}"/>
                    </a:ext>
                  </a:extLst>
                </p14:cNvPr>
                <p14:cNvContentPartPr/>
                <p14:nvPr/>
              </p14:nvContentPartPr>
              <p14:xfrm>
                <a:off x="6412459" y="1609620"/>
                <a:ext cx="389520" cy="210600"/>
              </p14:xfrm>
            </p:contentPart>
          </mc:Choice>
          <mc:Fallback xmlns="">
            <p:pic>
              <p:nvPicPr>
                <p:cNvPr id="445" name="Freihand 444">
                  <a:extLst>
                    <a:ext uri="{FF2B5EF4-FFF2-40B4-BE49-F238E27FC236}">
                      <a16:creationId xmlns:a16="http://schemas.microsoft.com/office/drawing/2014/main" id="{C0442687-44BD-FB43-B38B-B8D2E681C54B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6403819" y="1600620"/>
                  <a:ext cx="40716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446" name="Freihand 445">
                  <a:extLst>
                    <a:ext uri="{FF2B5EF4-FFF2-40B4-BE49-F238E27FC236}">
                      <a16:creationId xmlns:a16="http://schemas.microsoft.com/office/drawing/2014/main" id="{3E371D5B-D720-FDE4-F2B4-5C7AA34A7AB1}"/>
                    </a:ext>
                  </a:extLst>
                </p14:cNvPr>
                <p14:cNvContentPartPr/>
                <p14:nvPr/>
              </p14:nvContentPartPr>
              <p14:xfrm>
                <a:off x="7024459" y="2068980"/>
                <a:ext cx="360" cy="720"/>
              </p14:xfrm>
            </p:contentPart>
          </mc:Choice>
          <mc:Fallback xmlns="">
            <p:pic>
              <p:nvPicPr>
                <p:cNvPr id="446" name="Freihand 445">
                  <a:extLst>
                    <a:ext uri="{FF2B5EF4-FFF2-40B4-BE49-F238E27FC236}">
                      <a16:creationId xmlns:a16="http://schemas.microsoft.com/office/drawing/2014/main" id="{3E371D5B-D720-FDE4-F2B4-5C7AA34A7AB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15819" y="2060340"/>
                  <a:ext cx="1800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5">
              <p14:nvContentPartPr>
                <p14:cNvPr id="447" name="Freihand 446">
                  <a:extLst>
                    <a:ext uri="{FF2B5EF4-FFF2-40B4-BE49-F238E27FC236}">
                      <a16:creationId xmlns:a16="http://schemas.microsoft.com/office/drawing/2014/main" id="{0CCE2F6C-E81E-80B0-4252-D7B351BD2439}"/>
                    </a:ext>
                  </a:extLst>
                </p14:cNvPr>
                <p14:cNvContentPartPr/>
                <p14:nvPr/>
              </p14:nvContentPartPr>
              <p14:xfrm>
                <a:off x="7024819" y="2105700"/>
                <a:ext cx="9720" cy="6840"/>
              </p14:xfrm>
            </p:contentPart>
          </mc:Choice>
          <mc:Fallback xmlns="">
            <p:pic>
              <p:nvPicPr>
                <p:cNvPr id="447" name="Freihand 446">
                  <a:extLst>
                    <a:ext uri="{FF2B5EF4-FFF2-40B4-BE49-F238E27FC236}">
                      <a16:creationId xmlns:a16="http://schemas.microsoft.com/office/drawing/2014/main" id="{0CCE2F6C-E81E-80B0-4252-D7B351BD2439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015819" y="2096700"/>
                  <a:ext cx="273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448" name="Freihand 447">
                  <a:extLst>
                    <a:ext uri="{FF2B5EF4-FFF2-40B4-BE49-F238E27FC236}">
                      <a16:creationId xmlns:a16="http://schemas.microsoft.com/office/drawing/2014/main" id="{A70652DC-5D3A-2203-977E-A4D873802D6B}"/>
                    </a:ext>
                  </a:extLst>
                </p14:cNvPr>
                <p14:cNvContentPartPr/>
                <p14:nvPr/>
              </p14:nvContentPartPr>
              <p14:xfrm>
                <a:off x="6967219" y="2014260"/>
                <a:ext cx="19800" cy="46080"/>
              </p14:xfrm>
            </p:contentPart>
          </mc:Choice>
          <mc:Fallback xmlns="">
            <p:pic>
              <p:nvPicPr>
                <p:cNvPr id="448" name="Freihand 447">
                  <a:extLst>
                    <a:ext uri="{FF2B5EF4-FFF2-40B4-BE49-F238E27FC236}">
                      <a16:creationId xmlns:a16="http://schemas.microsoft.com/office/drawing/2014/main" id="{A70652DC-5D3A-2203-977E-A4D873802D6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958579" y="2005620"/>
                  <a:ext cx="374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7">
              <p14:nvContentPartPr>
                <p14:cNvPr id="449" name="Freihand 448">
                  <a:extLst>
                    <a:ext uri="{FF2B5EF4-FFF2-40B4-BE49-F238E27FC236}">
                      <a16:creationId xmlns:a16="http://schemas.microsoft.com/office/drawing/2014/main" id="{620BEEBE-F8CA-C7BA-D0D0-17A6A9DB4957}"/>
                    </a:ext>
                  </a:extLst>
                </p14:cNvPr>
                <p14:cNvContentPartPr/>
                <p14:nvPr/>
              </p14:nvContentPartPr>
              <p14:xfrm>
                <a:off x="6517219" y="1652460"/>
                <a:ext cx="33120" cy="13680"/>
              </p14:xfrm>
            </p:contentPart>
          </mc:Choice>
          <mc:Fallback xmlns="">
            <p:pic>
              <p:nvPicPr>
                <p:cNvPr id="449" name="Freihand 448">
                  <a:extLst>
                    <a:ext uri="{FF2B5EF4-FFF2-40B4-BE49-F238E27FC236}">
                      <a16:creationId xmlns:a16="http://schemas.microsoft.com/office/drawing/2014/main" id="{620BEEBE-F8CA-C7BA-D0D0-17A6A9DB4957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6508579" y="1643460"/>
                  <a:ext cx="5076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450" name="Freihand 449">
                  <a:extLst>
                    <a:ext uri="{FF2B5EF4-FFF2-40B4-BE49-F238E27FC236}">
                      <a16:creationId xmlns:a16="http://schemas.microsoft.com/office/drawing/2014/main" id="{0C501023-2FE6-D7B2-9FB7-646C353D9119}"/>
                    </a:ext>
                  </a:extLst>
                </p14:cNvPr>
                <p14:cNvContentPartPr/>
                <p14:nvPr/>
              </p14:nvContentPartPr>
              <p14:xfrm>
                <a:off x="6523339" y="1652100"/>
                <a:ext cx="20520" cy="10080"/>
              </p14:xfrm>
            </p:contentPart>
          </mc:Choice>
          <mc:Fallback xmlns="">
            <p:pic>
              <p:nvPicPr>
                <p:cNvPr id="450" name="Freihand 449">
                  <a:extLst>
                    <a:ext uri="{FF2B5EF4-FFF2-40B4-BE49-F238E27FC236}">
                      <a16:creationId xmlns:a16="http://schemas.microsoft.com/office/drawing/2014/main" id="{0C501023-2FE6-D7B2-9FB7-646C353D9119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6514339" y="1643460"/>
                  <a:ext cx="381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9">
              <p14:nvContentPartPr>
                <p14:cNvPr id="451" name="Freihand 450">
                  <a:extLst>
                    <a:ext uri="{FF2B5EF4-FFF2-40B4-BE49-F238E27FC236}">
                      <a16:creationId xmlns:a16="http://schemas.microsoft.com/office/drawing/2014/main" id="{8A623A36-3990-8768-C0C6-1218F817F745}"/>
                    </a:ext>
                  </a:extLst>
                </p14:cNvPr>
                <p14:cNvContentPartPr/>
                <p14:nvPr/>
              </p14:nvContentPartPr>
              <p14:xfrm>
                <a:off x="6367099" y="1611060"/>
                <a:ext cx="103680" cy="21240"/>
              </p14:xfrm>
            </p:contentPart>
          </mc:Choice>
          <mc:Fallback xmlns="">
            <p:pic>
              <p:nvPicPr>
                <p:cNvPr id="451" name="Freihand 450">
                  <a:extLst>
                    <a:ext uri="{FF2B5EF4-FFF2-40B4-BE49-F238E27FC236}">
                      <a16:creationId xmlns:a16="http://schemas.microsoft.com/office/drawing/2014/main" id="{8A623A36-3990-8768-C0C6-1218F817F745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358459" y="1602420"/>
                  <a:ext cx="1213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452" name="Freihand 451">
                  <a:extLst>
                    <a:ext uri="{FF2B5EF4-FFF2-40B4-BE49-F238E27FC236}">
                      <a16:creationId xmlns:a16="http://schemas.microsoft.com/office/drawing/2014/main" id="{12795733-F062-C750-24C1-DC936378F422}"/>
                    </a:ext>
                  </a:extLst>
                </p14:cNvPr>
                <p14:cNvContentPartPr/>
                <p14:nvPr/>
              </p14:nvContentPartPr>
              <p14:xfrm>
                <a:off x="6366019" y="1621500"/>
                <a:ext cx="18360" cy="360"/>
              </p14:xfrm>
            </p:contentPart>
          </mc:Choice>
          <mc:Fallback xmlns="">
            <p:pic>
              <p:nvPicPr>
                <p:cNvPr id="452" name="Freihand 451">
                  <a:extLst>
                    <a:ext uri="{FF2B5EF4-FFF2-40B4-BE49-F238E27FC236}">
                      <a16:creationId xmlns:a16="http://schemas.microsoft.com/office/drawing/2014/main" id="{12795733-F062-C750-24C1-DC936378F422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6357019" y="1612500"/>
                  <a:ext cx="36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1">
              <p14:nvContentPartPr>
                <p14:cNvPr id="453" name="Freihand 452">
                  <a:extLst>
                    <a:ext uri="{FF2B5EF4-FFF2-40B4-BE49-F238E27FC236}">
                      <a16:creationId xmlns:a16="http://schemas.microsoft.com/office/drawing/2014/main" id="{6AE9A0CF-1DC9-E2EE-CED1-BA5405BF9ABB}"/>
                    </a:ext>
                  </a:extLst>
                </p14:cNvPr>
                <p14:cNvContentPartPr/>
                <p14:nvPr/>
              </p14:nvContentPartPr>
              <p14:xfrm>
                <a:off x="6416419" y="1622580"/>
                <a:ext cx="46440" cy="14400"/>
              </p14:xfrm>
            </p:contentPart>
          </mc:Choice>
          <mc:Fallback xmlns="">
            <p:pic>
              <p:nvPicPr>
                <p:cNvPr id="453" name="Freihand 452">
                  <a:extLst>
                    <a:ext uri="{FF2B5EF4-FFF2-40B4-BE49-F238E27FC236}">
                      <a16:creationId xmlns:a16="http://schemas.microsoft.com/office/drawing/2014/main" id="{6AE9A0CF-1DC9-E2EE-CED1-BA5405BF9AB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407419" y="1613940"/>
                  <a:ext cx="640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454" name="Freihand 453">
                  <a:extLst>
                    <a:ext uri="{FF2B5EF4-FFF2-40B4-BE49-F238E27FC236}">
                      <a16:creationId xmlns:a16="http://schemas.microsoft.com/office/drawing/2014/main" id="{10FD06AA-EECD-5064-E45C-2DB7513E3BE9}"/>
                    </a:ext>
                  </a:extLst>
                </p14:cNvPr>
                <p14:cNvContentPartPr/>
                <p14:nvPr/>
              </p14:nvContentPartPr>
              <p14:xfrm>
                <a:off x="7007899" y="2057100"/>
                <a:ext cx="360" cy="360"/>
              </p14:xfrm>
            </p:contentPart>
          </mc:Choice>
          <mc:Fallback xmlns="">
            <p:pic>
              <p:nvPicPr>
                <p:cNvPr id="454" name="Freihand 453">
                  <a:extLst>
                    <a:ext uri="{FF2B5EF4-FFF2-40B4-BE49-F238E27FC236}">
                      <a16:creationId xmlns:a16="http://schemas.microsoft.com/office/drawing/2014/main" id="{10FD06AA-EECD-5064-E45C-2DB7513E3BE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98899" y="20484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3">
              <p14:nvContentPartPr>
                <p14:cNvPr id="455" name="Freihand 454">
                  <a:extLst>
                    <a:ext uri="{FF2B5EF4-FFF2-40B4-BE49-F238E27FC236}">
                      <a16:creationId xmlns:a16="http://schemas.microsoft.com/office/drawing/2014/main" id="{E1C67CC5-FBEA-7834-1B79-0748A2F51C98}"/>
                    </a:ext>
                  </a:extLst>
                </p14:cNvPr>
                <p14:cNvContentPartPr/>
                <p14:nvPr/>
              </p14:nvContentPartPr>
              <p14:xfrm>
                <a:off x="7019059" y="2105700"/>
                <a:ext cx="22320" cy="25920"/>
              </p14:xfrm>
            </p:contentPart>
          </mc:Choice>
          <mc:Fallback xmlns="">
            <p:pic>
              <p:nvPicPr>
                <p:cNvPr id="455" name="Freihand 454">
                  <a:extLst>
                    <a:ext uri="{FF2B5EF4-FFF2-40B4-BE49-F238E27FC236}">
                      <a16:creationId xmlns:a16="http://schemas.microsoft.com/office/drawing/2014/main" id="{E1C67CC5-FBEA-7834-1B79-0748A2F51C98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7010419" y="2096700"/>
                  <a:ext cx="399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456" name="Freihand 455">
                  <a:extLst>
                    <a:ext uri="{FF2B5EF4-FFF2-40B4-BE49-F238E27FC236}">
                      <a16:creationId xmlns:a16="http://schemas.microsoft.com/office/drawing/2014/main" id="{8A18E50C-9A88-C09F-A757-6DE20EA06E53}"/>
                    </a:ext>
                  </a:extLst>
                </p14:cNvPr>
                <p14:cNvContentPartPr/>
                <p14:nvPr/>
              </p14:nvContentPartPr>
              <p14:xfrm>
                <a:off x="6988099" y="2047740"/>
                <a:ext cx="15120" cy="14400"/>
              </p14:xfrm>
            </p:contentPart>
          </mc:Choice>
          <mc:Fallback xmlns="">
            <p:pic>
              <p:nvPicPr>
                <p:cNvPr id="456" name="Freihand 455">
                  <a:extLst>
                    <a:ext uri="{FF2B5EF4-FFF2-40B4-BE49-F238E27FC236}">
                      <a16:creationId xmlns:a16="http://schemas.microsoft.com/office/drawing/2014/main" id="{8A18E50C-9A88-C09F-A757-6DE20EA06E5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6979459" y="2039100"/>
                  <a:ext cx="327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5">
              <p14:nvContentPartPr>
                <p14:cNvPr id="457" name="Freihand 456">
                  <a:extLst>
                    <a:ext uri="{FF2B5EF4-FFF2-40B4-BE49-F238E27FC236}">
                      <a16:creationId xmlns:a16="http://schemas.microsoft.com/office/drawing/2014/main" id="{2033C26E-4C59-3589-E0C3-E4C0A4D45DAD}"/>
                    </a:ext>
                  </a:extLst>
                </p14:cNvPr>
                <p14:cNvContentPartPr/>
                <p14:nvPr/>
              </p14:nvContentPartPr>
              <p14:xfrm>
                <a:off x="6986299" y="2035860"/>
                <a:ext cx="7560" cy="360"/>
              </p14:xfrm>
            </p:contentPart>
          </mc:Choice>
          <mc:Fallback xmlns="">
            <p:pic>
              <p:nvPicPr>
                <p:cNvPr id="457" name="Freihand 456">
                  <a:extLst>
                    <a:ext uri="{FF2B5EF4-FFF2-40B4-BE49-F238E27FC236}">
                      <a16:creationId xmlns:a16="http://schemas.microsoft.com/office/drawing/2014/main" id="{2033C26E-4C59-3589-E0C3-E4C0A4D45DAD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6977299" y="2026860"/>
                  <a:ext cx="252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458" name="Freihand 457">
                  <a:extLst>
                    <a:ext uri="{FF2B5EF4-FFF2-40B4-BE49-F238E27FC236}">
                      <a16:creationId xmlns:a16="http://schemas.microsoft.com/office/drawing/2014/main" id="{B2F72A62-AA30-32C2-F018-378213C80D1B}"/>
                    </a:ext>
                  </a:extLst>
                </p14:cNvPr>
                <p14:cNvContentPartPr/>
                <p14:nvPr/>
              </p14:nvContentPartPr>
              <p14:xfrm>
                <a:off x="6976939" y="2038020"/>
                <a:ext cx="360" cy="360"/>
              </p14:xfrm>
            </p:contentPart>
          </mc:Choice>
          <mc:Fallback xmlns="">
            <p:pic>
              <p:nvPicPr>
                <p:cNvPr id="458" name="Freihand 457">
                  <a:extLst>
                    <a:ext uri="{FF2B5EF4-FFF2-40B4-BE49-F238E27FC236}">
                      <a16:creationId xmlns:a16="http://schemas.microsoft.com/office/drawing/2014/main" id="{B2F72A62-AA30-32C2-F018-378213C80D1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67939" y="2029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7">
              <p14:nvContentPartPr>
                <p14:cNvPr id="459" name="Freihand 458">
                  <a:extLst>
                    <a:ext uri="{FF2B5EF4-FFF2-40B4-BE49-F238E27FC236}">
                      <a16:creationId xmlns:a16="http://schemas.microsoft.com/office/drawing/2014/main" id="{CC5628CE-8E94-C98D-8F6B-C997229209F6}"/>
                    </a:ext>
                  </a:extLst>
                </p14:cNvPr>
                <p14:cNvContentPartPr/>
                <p14:nvPr/>
              </p14:nvContentPartPr>
              <p14:xfrm>
                <a:off x="6960019" y="2004900"/>
                <a:ext cx="360" cy="360"/>
              </p14:xfrm>
            </p:contentPart>
          </mc:Choice>
          <mc:Fallback xmlns="">
            <p:pic>
              <p:nvPicPr>
                <p:cNvPr id="459" name="Freihand 458">
                  <a:extLst>
                    <a:ext uri="{FF2B5EF4-FFF2-40B4-BE49-F238E27FC236}">
                      <a16:creationId xmlns:a16="http://schemas.microsoft.com/office/drawing/2014/main" id="{CC5628CE-8E94-C98D-8F6B-C997229209F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51379" y="19959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460" name="Freihand 459">
                  <a:extLst>
                    <a:ext uri="{FF2B5EF4-FFF2-40B4-BE49-F238E27FC236}">
                      <a16:creationId xmlns:a16="http://schemas.microsoft.com/office/drawing/2014/main" id="{8C4FC2A5-FACB-2CBB-B2D4-26C5AC5B0DD8}"/>
                    </a:ext>
                  </a:extLst>
                </p14:cNvPr>
                <p14:cNvContentPartPr/>
                <p14:nvPr/>
              </p14:nvContentPartPr>
              <p14:xfrm>
                <a:off x="6943459" y="1973940"/>
                <a:ext cx="360" cy="360"/>
              </p14:xfrm>
            </p:contentPart>
          </mc:Choice>
          <mc:Fallback xmlns="">
            <p:pic>
              <p:nvPicPr>
                <p:cNvPr id="460" name="Freihand 459">
                  <a:extLst>
                    <a:ext uri="{FF2B5EF4-FFF2-40B4-BE49-F238E27FC236}">
                      <a16:creationId xmlns:a16="http://schemas.microsoft.com/office/drawing/2014/main" id="{8C4FC2A5-FACB-2CBB-B2D4-26C5AC5B0DD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34819" y="19649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9">
              <p14:nvContentPartPr>
                <p14:cNvPr id="461" name="Freihand 460">
                  <a:extLst>
                    <a:ext uri="{FF2B5EF4-FFF2-40B4-BE49-F238E27FC236}">
                      <a16:creationId xmlns:a16="http://schemas.microsoft.com/office/drawing/2014/main" id="{C9F7B2A9-E05A-2C65-35DF-A328DEC635F1}"/>
                    </a:ext>
                  </a:extLst>
                </p14:cNvPr>
                <p14:cNvContentPartPr/>
                <p14:nvPr/>
              </p14:nvContentPartPr>
              <p14:xfrm>
                <a:off x="6900619" y="1931100"/>
                <a:ext cx="360" cy="360"/>
              </p14:xfrm>
            </p:contentPart>
          </mc:Choice>
          <mc:Fallback xmlns="">
            <p:pic>
              <p:nvPicPr>
                <p:cNvPr id="461" name="Freihand 460">
                  <a:extLst>
                    <a:ext uri="{FF2B5EF4-FFF2-40B4-BE49-F238E27FC236}">
                      <a16:creationId xmlns:a16="http://schemas.microsoft.com/office/drawing/2014/main" id="{C9F7B2A9-E05A-2C65-35DF-A328DEC635F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891979" y="19221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462" name="Freihand 461">
                  <a:extLst>
                    <a:ext uri="{FF2B5EF4-FFF2-40B4-BE49-F238E27FC236}">
                      <a16:creationId xmlns:a16="http://schemas.microsoft.com/office/drawing/2014/main" id="{3C6165F9-3EAE-DB31-C523-E55441B8F161}"/>
                    </a:ext>
                  </a:extLst>
                </p14:cNvPr>
                <p14:cNvContentPartPr/>
                <p14:nvPr/>
              </p14:nvContentPartPr>
              <p14:xfrm>
                <a:off x="6922219" y="1949820"/>
                <a:ext cx="360" cy="360"/>
              </p14:xfrm>
            </p:contentPart>
          </mc:Choice>
          <mc:Fallback xmlns="">
            <p:pic>
              <p:nvPicPr>
                <p:cNvPr id="462" name="Freihand 461">
                  <a:extLst>
                    <a:ext uri="{FF2B5EF4-FFF2-40B4-BE49-F238E27FC236}">
                      <a16:creationId xmlns:a16="http://schemas.microsoft.com/office/drawing/2014/main" id="{3C6165F9-3EAE-DB31-C523-E55441B8F16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13219" y="19411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1">
              <p14:nvContentPartPr>
                <p14:cNvPr id="463" name="Freihand 462">
                  <a:extLst>
                    <a:ext uri="{FF2B5EF4-FFF2-40B4-BE49-F238E27FC236}">
                      <a16:creationId xmlns:a16="http://schemas.microsoft.com/office/drawing/2014/main" id="{BFAC6E30-1997-09AD-FDEC-2B07DC1E10CF}"/>
                    </a:ext>
                  </a:extLst>
                </p14:cNvPr>
                <p14:cNvContentPartPr/>
                <p14:nvPr/>
              </p14:nvContentPartPr>
              <p14:xfrm>
                <a:off x="6915019" y="1949820"/>
                <a:ext cx="360" cy="360"/>
              </p14:xfrm>
            </p:contentPart>
          </mc:Choice>
          <mc:Fallback xmlns="">
            <p:pic>
              <p:nvPicPr>
                <p:cNvPr id="463" name="Freihand 462">
                  <a:extLst>
                    <a:ext uri="{FF2B5EF4-FFF2-40B4-BE49-F238E27FC236}">
                      <a16:creationId xmlns:a16="http://schemas.microsoft.com/office/drawing/2014/main" id="{BFAC6E30-1997-09AD-FDEC-2B07DC1E10C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06019" y="19411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464" name="Freihand 463">
                  <a:extLst>
                    <a:ext uri="{FF2B5EF4-FFF2-40B4-BE49-F238E27FC236}">
                      <a16:creationId xmlns:a16="http://schemas.microsoft.com/office/drawing/2014/main" id="{1BAA452B-92DB-FBF0-32D4-AC3207E3FAA7}"/>
                    </a:ext>
                  </a:extLst>
                </p14:cNvPr>
                <p14:cNvContentPartPr/>
                <p14:nvPr/>
              </p14:nvContentPartPr>
              <p14:xfrm>
                <a:off x="6903139" y="1928580"/>
                <a:ext cx="64440" cy="91080"/>
              </p14:xfrm>
            </p:contentPart>
          </mc:Choice>
          <mc:Fallback xmlns="">
            <p:pic>
              <p:nvPicPr>
                <p:cNvPr id="464" name="Freihand 463">
                  <a:extLst>
                    <a:ext uri="{FF2B5EF4-FFF2-40B4-BE49-F238E27FC236}">
                      <a16:creationId xmlns:a16="http://schemas.microsoft.com/office/drawing/2014/main" id="{1BAA452B-92DB-FBF0-32D4-AC3207E3FAA7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6894499" y="1919580"/>
                  <a:ext cx="8208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3">
              <p14:nvContentPartPr>
                <p14:cNvPr id="465" name="Freihand 464">
                  <a:extLst>
                    <a:ext uri="{FF2B5EF4-FFF2-40B4-BE49-F238E27FC236}">
                      <a16:creationId xmlns:a16="http://schemas.microsoft.com/office/drawing/2014/main" id="{73BF4F07-6790-D093-F51B-628C9F00EED1}"/>
                    </a:ext>
                  </a:extLst>
                </p14:cNvPr>
                <p14:cNvContentPartPr/>
                <p14:nvPr/>
              </p14:nvContentPartPr>
              <p14:xfrm>
                <a:off x="6936259" y="1985820"/>
                <a:ext cx="360" cy="360"/>
              </p14:xfrm>
            </p:contentPart>
          </mc:Choice>
          <mc:Fallback xmlns="">
            <p:pic>
              <p:nvPicPr>
                <p:cNvPr id="465" name="Freihand 464">
                  <a:extLst>
                    <a:ext uri="{FF2B5EF4-FFF2-40B4-BE49-F238E27FC236}">
                      <a16:creationId xmlns:a16="http://schemas.microsoft.com/office/drawing/2014/main" id="{73BF4F07-6790-D093-F51B-628C9F00EED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27619" y="19768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466" name="Freihand 465">
                  <a:extLst>
                    <a:ext uri="{FF2B5EF4-FFF2-40B4-BE49-F238E27FC236}">
                      <a16:creationId xmlns:a16="http://schemas.microsoft.com/office/drawing/2014/main" id="{1AAD6847-E162-DA3A-90F3-FF858CFF9464}"/>
                    </a:ext>
                  </a:extLst>
                </p14:cNvPr>
                <p14:cNvContentPartPr/>
                <p14:nvPr/>
              </p14:nvContentPartPr>
              <p14:xfrm>
                <a:off x="6938779" y="1990500"/>
                <a:ext cx="360" cy="360"/>
              </p14:xfrm>
            </p:contentPart>
          </mc:Choice>
          <mc:Fallback xmlns="">
            <p:pic>
              <p:nvPicPr>
                <p:cNvPr id="466" name="Freihand 465">
                  <a:extLst>
                    <a:ext uri="{FF2B5EF4-FFF2-40B4-BE49-F238E27FC236}">
                      <a16:creationId xmlns:a16="http://schemas.microsoft.com/office/drawing/2014/main" id="{1AAD6847-E162-DA3A-90F3-FF858CFF946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29779" y="19815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5">
              <p14:nvContentPartPr>
                <p14:cNvPr id="467" name="Freihand 466">
                  <a:extLst>
                    <a:ext uri="{FF2B5EF4-FFF2-40B4-BE49-F238E27FC236}">
                      <a16:creationId xmlns:a16="http://schemas.microsoft.com/office/drawing/2014/main" id="{990CCC53-88A4-3621-B102-4E77C98F46BB}"/>
                    </a:ext>
                  </a:extLst>
                </p14:cNvPr>
                <p14:cNvContentPartPr/>
                <p14:nvPr/>
              </p14:nvContentPartPr>
              <p14:xfrm>
                <a:off x="6943459" y="1990500"/>
                <a:ext cx="360" cy="360"/>
              </p14:xfrm>
            </p:contentPart>
          </mc:Choice>
          <mc:Fallback xmlns="">
            <p:pic>
              <p:nvPicPr>
                <p:cNvPr id="467" name="Freihand 466">
                  <a:extLst>
                    <a:ext uri="{FF2B5EF4-FFF2-40B4-BE49-F238E27FC236}">
                      <a16:creationId xmlns:a16="http://schemas.microsoft.com/office/drawing/2014/main" id="{990CCC53-88A4-3621-B102-4E77C98F46B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34819" y="19815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468" name="Freihand 467">
                  <a:extLst>
                    <a:ext uri="{FF2B5EF4-FFF2-40B4-BE49-F238E27FC236}">
                      <a16:creationId xmlns:a16="http://schemas.microsoft.com/office/drawing/2014/main" id="{16B060D3-AEC6-FFDE-005E-2C4D918B6CDE}"/>
                    </a:ext>
                  </a:extLst>
                </p14:cNvPr>
                <p14:cNvContentPartPr/>
                <p14:nvPr/>
              </p14:nvContentPartPr>
              <p14:xfrm>
                <a:off x="6955339" y="2004900"/>
                <a:ext cx="360" cy="360"/>
              </p14:xfrm>
            </p:contentPart>
          </mc:Choice>
          <mc:Fallback xmlns="">
            <p:pic>
              <p:nvPicPr>
                <p:cNvPr id="468" name="Freihand 467">
                  <a:extLst>
                    <a:ext uri="{FF2B5EF4-FFF2-40B4-BE49-F238E27FC236}">
                      <a16:creationId xmlns:a16="http://schemas.microsoft.com/office/drawing/2014/main" id="{16B060D3-AEC6-FFDE-005E-2C4D918B6CD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46699" y="19959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7">
              <p14:nvContentPartPr>
                <p14:cNvPr id="469" name="Freihand 468">
                  <a:extLst>
                    <a:ext uri="{FF2B5EF4-FFF2-40B4-BE49-F238E27FC236}">
                      <a16:creationId xmlns:a16="http://schemas.microsoft.com/office/drawing/2014/main" id="{0A0E471F-09EC-4D90-B48F-F7F5F5429518}"/>
                    </a:ext>
                  </a:extLst>
                </p14:cNvPr>
                <p14:cNvContentPartPr/>
                <p14:nvPr/>
              </p14:nvContentPartPr>
              <p14:xfrm>
                <a:off x="6955339" y="2002380"/>
                <a:ext cx="360" cy="360"/>
              </p14:xfrm>
            </p:contentPart>
          </mc:Choice>
          <mc:Fallback xmlns="">
            <p:pic>
              <p:nvPicPr>
                <p:cNvPr id="469" name="Freihand 468">
                  <a:extLst>
                    <a:ext uri="{FF2B5EF4-FFF2-40B4-BE49-F238E27FC236}">
                      <a16:creationId xmlns:a16="http://schemas.microsoft.com/office/drawing/2014/main" id="{0A0E471F-09EC-4D90-B48F-F7F5F542951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46699" y="1993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470" name="Freihand 469">
                  <a:extLst>
                    <a:ext uri="{FF2B5EF4-FFF2-40B4-BE49-F238E27FC236}">
                      <a16:creationId xmlns:a16="http://schemas.microsoft.com/office/drawing/2014/main" id="{17F867EB-5B35-F8D7-7BB5-79B9A92BB8E4}"/>
                    </a:ext>
                  </a:extLst>
                </p14:cNvPr>
                <p14:cNvContentPartPr/>
                <p14:nvPr/>
              </p14:nvContentPartPr>
              <p14:xfrm>
                <a:off x="6936259" y="1985820"/>
                <a:ext cx="33840" cy="22680"/>
              </p14:xfrm>
            </p:contentPart>
          </mc:Choice>
          <mc:Fallback xmlns="">
            <p:pic>
              <p:nvPicPr>
                <p:cNvPr id="470" name="Freihand 469">
                  <a:extLst>
                    <a:ext uri="{FF2B5EF4-FFF2-40B4-BE49-F238E27FC236}">
                      <a16:creationId xmlns:a16="http://schemas.microsoft.com/office/drawing/2014/main" id="{17F867EB-5B35-F8D7-7BB5-79B9A92BB8E4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927619" y="1976820"/>
                  <a:ext cx="514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9">
              <p14:nvContentPartPr>
                <p14:cNvPr id="471" name="Freihand 470">
                  <a:extLst>
                    <a:ext uri="{FF2B5EF4-FFF2-40B4-BE49-F238E27FC236}">
                      <a16:creationId xmlns:a16="http://schemas.microsoft.com/office/drawing/2014/main" id="{5C0A6B68-C5DE-761E-59A0-3D58F83C8F4A}"/>
                    </a:ext>
                  </a:extLst>
                </p14:cNvPr>
                <p14:cNvContentPartPr/>
                <p14:nvPr/>
              </p14:nvContentPartPr>
              <p14:xfrm>
                <a:off x="6929419" y="1965660"/>
                <a:ext cx="45360" cy="68040"/>
              </p14:xfrm>
            </p:contentPart>
          </mc:Choice>
          <mc:Fallback xmlns="">
            <p:pic>
              <p:nvPicPr>
                <p:cNvPr id="471" name="Freihand 470">
                  <a:extLst>
                    <a:ext uri="{FF2B5EF4-FFF2-40B4-BE49-F238E27FC236}">
                      <a16:creationId xmlns:a16="http://schemas.microsoft.com/office/drawing/2014/main" id="{5C0A6B68-C5DE-761E-59A0-3D58F83C8F4A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920779" y="1956660"/>
                  <a:ext cx="6300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472" name="Freihand 471">
                  <a:extLst>
                    <a:ext uri="{FF2B5EF4-FFF2-40B4-BE49-F238E27FC236}">
                      <a16:creationId xmlns:a16="http://schemas.microsoft.com/office/drawing/2014/main" id="{D4EDB7B2-D8DB-6771-E8BE-663342653FA7}"/>
                    </a:ext>
                  </a:extLst>
                </p14:cNvPr>
                <p14:cNvContentPartPr/>
                <p14:nvPr/>
              </p14:nvContentPartPr>
              <p14:xfrm>
                <a:off x="6971539" y="2020020"/>
                <a:ext cx="17640" cy="28080"/>
              </p14:xfrm>
            </p:contentPart>
          </mc:Choice>
          <mc:Fallback xmlns="">
            <p:pic>
              <p:nvPicPr>
                <p:cNvPr id="472" name="Freihand 471">
                  <a:extLst>
                    <a:ext uri="{FF2B5EF4-FFF2-40B4-BE49-F238E27FC236}">
                      <a16:creationId xmlns:a16="http://schemas.microsoft.com/office/drawing/2014/main" id="{D4EDB7B2-D8DB-6771-E8BE-663342653FA7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962899" y="2011020"/>
                  <a:ext cx="352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1">
              <p14:nvContentPartPr>
                <p14:cNvPr id="473" name="Freihand 472">
                  <a:extLst>
                    <a:ext uri="{FF2B5EF4-FFF2-40B4-BE49-F238E27FC236}">
                      <a16:creationId xmlns:a16="http://schemas.microsoft.com/office/drawing/2014/main" id="{8679F9F7-4FCA-C7CF-BA1F-E1FE5DD554F0}"/>
                    </a:ext>
                  </a:extLst>
                </p14:cNvPr>
                <p14:cNvContentPartPr/>
                <p14:nvPr/>
              </p14:nvContentPartPr>
              <p14:xfrm>
                <a:off x="6962179" y="2005620"/>
                <a:ext cx="24480" cy="37440"/>
              </p14:xfrm>
            </p:contentPart>
          </mc:Choice>
          <mc:Fallback xmlns="">
            <p:pic>
              <p:nvPicPr>
                <p:cNvPr id="473" name="Freihand 472">
                  <a:extLst>
                    <a:ext uri="{FF2B5EF4-FFF2-40B4-BE49-F238E27FC236}">
                      <a16:creationId xmlns:a16="http://schemas.microsoft.com/office/drawing/2014/main" id="{8679F9F7-4FCA-C7CF-BA1F-E1FE5DD554F0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953179" y="1996980"/>
                  <a:ext cx="421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474" name="Freihand 473">
                  <a:extLst>
                    <a:ext uri="{FF2B5EF4-FFF2-40B4-BE49-F238E27FC236}">
                      <a16:creationId xmlns:a16="http://schemas.microsoft.com/office/drawing/2014/main" id="{4B391E6D-498D-3514-1995-556E4F7E9ED3}"/>
                    </a:ext>
                  </a:extLst>
                </p14:cNvPr>
                <p14:cNvContentPartPr/>
                <p14:nvPr/>
              </p14:nvContentPartPr>
              <p14:xfrm>
                <a:off x="6861739" y="1884300"/>
                <a:ext cx="113040" cy="109080"/>
              </p14:xfrm>
            </p:contentPart>
          </mc:Choice>
          <mc:Fallback xmlns="">
            <p:pic>
              <p:nvPicPr>
                <p:cNvPr id="474" name="Freihand 473">
                  <a:extLst>
                    <a:ext uri="{FF2B5EF4-FFF2-40B4-BE49-F238E27FC236}">
                      <a16:creationId xmlns:a16="http://schemas.microsoft.com/office/drawing/2014/main" id="{4B391E6D-498D-3514-1995-556E4F7E9ED3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852739" y="1875300"/>
                  <a:ext cx="13068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3">
              <p14:nvContentPartPr>
                <p14:cNvPr id="475" name="Freihand 474">
                  <a:extLst>
                    <a:ext uri="{FF2B5EF4-FFF2-40B4-BE49-F238E27FC236}">
                      <a16:creationId xmlns:a16="http://schemas.microsoft.com/office/drawing/2014/main" id="{F9B15063-279F-812F-1033-77E892D59246}"/>
                    </a:ext>
                  </a:extLst>
                </p14:cNvPr>
                <p14:cNvContentPartPr/>
                <p14:nvPr/>
              </p14:nvContentPartPr>
              <p14:xfrm>
                <a:off x="6690379" y="1721220"/>
                <a:ext cx="103680" cy="105480"/>
              </p14:xfrm>
            </p:contentPart>
          </mc:Choice>
          <mc:Fallback xmlns="">
            <p:pic>
              <p:nvPicPr>
                <p:cNvPr id="475" name="Freihand 474">
                  <a:extLst>
                    <a:ext uri="{FF2B5EF4-FFF2-40B4-BE49-F238E27FC236}">
                      <a16:creationId xmlns:a16="http://schemas.microsoft.com/office/drawing/2014/main" id="{F9B15063-279F-812F-1033-77E892D59246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681379" y="1712220"/>
                  <a:ext cx="12132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476" name="Freihand 475">
                  <a:extLst>
                    <a:ext uri="{FF2B5EF4-FFF2-40B4-BE49-F238E27FC236}">
                      <a16:creationId xmlns:a16="http://schemas.microsoft.com/office/drawing/2014/main" id="{200B2176-D17D-E3B1-E9A6-6D2B7F2B05E1}"/>
                    </a:ext>
                  </a:extLst>
                </p14:cNvPr>
                <p14:cNvContentPartPr/>
                <p14:nvPr/>
              </p14:nvContentPartPr>
              <p14:xfrm>
                <a:off x="6512539" y="1652460"/>
                <a:ext cx="267840" cy="156600"/>
              </p14:xfrm>
            </p:contentPart>
          </mc:Choice>
          <mc:Fallback xmlns="">
            <p:pic>
              <p:nvPicPr>
                <p:cNvPr id="476" name="Freihand 475">
                  <a:extLst>
                    <a:ext uri="{FF2B5EF4-FFF2-40B4-BE49-F238E27FC236}">
                      <a16:creationId xmlns:a16="http://schemas.microsoft.com/office/drawing/2014/main" id="{200B2176-D17D-E3B1-E9A6-6D2B7F2B05E1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503539" y="1643460"/>
                  <a:ext cx="28548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5">
              <p14:nvContentPartPr>
                <p14:cNvPr id="477" name="Freihand 476">
                  <a:extLst>
                    <a:ext uri="{FF2B5EF4-FFF2-40B4-BE49-F238E27FC236}">
                      <a16:creationId xmlns:a16="http://schemas.microsoft.com/office/drawing/2014/main" id="{86F843DE-0C3D-6CD4-AD2E-54AF81825DE5}"/>
                    </a:ext>
                  </a:extLst>
                </p14:cNvPr>
                <p14:cNvContentPartPr/>
                <p14:nvPr/>
              </p14:nvContentPartPr>
              <p14:xfrm>
                <a:off x="6510019" y="1657140"/>
                <a:ext cx="360" cy="360"/>
              </p14:xfrm>
            </p:contentPart>
          </mc:Choice>
          <mc:Fallback xmlns="">
            <p:pic>
              <p:nvPicPr>
                <p:cNvPr id="477" name="Freihand 476">
                  <a:extLst>
                    <a:ext uri="{FF2B5EF4-FFF2-40B4-BE49-F238E27FC236}">
                      <a16:creationId xmlns:a16="http://schemas.microsoft.com/office/drawing/2014/main" id="{86F843DE-0C3D-6CD4-AD2E-54AF81825DE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01379" y="16481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478" name="Freihand 477">
                  <a:extLst>
                    <a:ext uri="{FF2B5EF4-FFF2-40B4-BE49-F238E27FC236}">
                      <a16:creationId xmlns:a16="http://schemas.microsoft.com/office/drawing/2014/main" id="{A523F02C-2530-BDFC-52C1-BABE05AFA9BD}"/>
                    </a:ext>
                  </a:extLst>
                </p14:cNvPr>
                <p14:cNvContentPartPr/>
                <p14:nvPr/>
              </p14:nvContentPartPr>
              <p14:xfrm>
                <a:off x="6576979" y="1673700"/>
                <a:ext cx="132480" cy="60120"/>
              </p14:xfrm>
            </p:contentPart>
          </mc:Choice>
          <mc:Fallback xmlns="">
            <p:pic>
              <p:nvPicPr>
                <p:cNvPr id="478" name="Freihand 477">
                  <a:extLst>
                    <a:ext uri="{FF2B5EF4-FFF2-40B4-BE49-F238E27FC236}">
                      <a16:creationId xmlns:a16="http://schemas.microsoft.com/office/drawing/2014/main" id="{A523F02C-2530-BDFC-52C1-BABE05AFA9BD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6567979" y="1665060"/>
                  <a:ext cx="15012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7">
              <p14:nvContentPartPr>
                <p14:cNvPr id="479" name="Freihand 478">
                  <a:extLst>
                    <a:ext uri="{FF2B5EF4-FFF2-40B4-BE49-F238E27FC236}">
                      <a16:creationId xmlns:a16="http://schemas.microsoft.com/office/drawing/2014/main" id="{819F346B-BB63-3CE5-1912-470EC2863DA2}"/>
                    </a:ext>
                  </a:extLst>
                </p14:cNvPr>
                <p14:cNvContentPartPr/>
                <p14:nvPr/>
              </p14:nvContentPartPr>
              <p14:xfrm>
                <a:off x="6710179" y="1750020"/>
                <a:ext cx="36360" cy="21600"/>
              </p14:xfrm>
            </p:contentPart>
          </mc:Choice>
          <mc:Fallback xmlns="">
            <p:pic>
              <p:nvPicPr>
                <p:cNvPr id="479" name="Freihand 478">
                  <a:extLst>
                    <a:ext uri="{FF2B5EF4-FFF2-40B4-BE49-F238E27FC236}">
                      <a16:creationId xmlns:a16="http://schemas.microsoft.com/office/drawing/2014/main" id="{819F346B-BB63-3CE5-1912-470EC2863DA2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6701179" y="1741020"/>
                  <a:ext cx="540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480" name="Freihand 479">
                  <a:extLst>
                    <a:ext uri="{FF2B5EF4-FFF2-40B4-BE49-F238E27FC236}">
                      <a16:creationId xmlns:a16="http://schemas.microsoft.com/office/drawing/2014/main" id="{B91CB35C-81B4-0D55-32FF-A6063D9C8BCF}"/>
                    </a:ext>
                  </a:extLst>
                </p14:cNvPr>
                <p14:cNvContentPartPr/>
                <p14:nvPr/>
              </p14:nvContentPartPr>
              <p14:xfrm>
                <a:off x="6760219" y="1790340"/>
                <a:ext cx="24840" cy="16200"/>
              </p14:xfrm>
            </p:contentPart>
          </mc:Choice>
          <mc:Fallback xmlns="">
            <p:pic>
              <p:nvPicPr>
                <p:cNvPr id="480" name="Freihand 479">
                  <a:extLst>
                    <a:ext uri="{FF2B5EF4-FFF2-40B4-BE49-F238E27FC236}">
                      <a16:creationId xmlns:a16="http://schemas.microsoft.com/office/drawing/2014/main" id="{B91CB35C-81B4-0D55-32FF-A6063D9C8BCF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6751219" y="1781700"/>
                  <a:ext cx="424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9">
              <p14:nvContentPartPr>
                <p14:cNvPr id="481" name="Freihand 480">
                  <a:extLst>
                    <a:ext uri="{FF2B5EF4-FFF2-40B4-BE49-F238E27FC236}">
                      <a16:creationId xmlns:a16="http://schemas.microsoft.com/office/drawing/2014/main" id="{765C929F-ABB0-B6F3-25D7-84F0A006B5A6}"/>
                    </a:ext>
                  </a:extLst>
                </p14:cNvPr>
                <p14:cNvContentPartPr/>
                <p14:nvPr/>
              </p14:nvContentPartPr>
              <p14:xfrm>
                <a:off x="6574459" y="1680900"/>
                <a:ext cx="22320" cy="4320"/>
              </p14:xfrm>
            </p:contentPart>
          </mc:Choice>
          <mc:Fallback xmlns="">
            <p:pic>
              <p:nvPicPr>
                <p:cNvPr id="481" name="Freihand 480">
                  <a:extLst>
                    <a:ext uri="{FF2B5EF4-FFF2-40B4-BE49-F238E27FC236}">
                      <a16:creationId xmlns:a16="http://schemas.microsoft.com/office/drawing/2014/main" id="{765C929F-ABB0-B6F3-25D7-84F0A006B5A6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565459" y="1672260"/>
                  <a:ext cx="399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482" name="Freihand 481">
                  <a:extLst>
                    <a:ext uri="{FF2B5EF4-FFF2-40B4-BE49-F238E27FC236}">
                      <a16:creationId xmlns:a16="http://schemas.microsoft.com/office/drawing/2014/main" id="{62B84E17-9353-295C-336E-7359F242D0E1}"/>
                    </a:ext>
                  </a:extLst>
                </p14:cNvPr>
                <p14:cNvContentPartPr/>
                <p14:nvPr/>
              </p14:nvContentPartPr>
              <p14:xfrm>
                <a:off x="6600739" y="1688100"/>
                <a:ext cx="2520" cy="360"/>
              </p14:xfrm>
            </p:contentPart>
          </mc:Choice>
          <mc:Fallback xmlns="">
            <p:pic>
              <p:nvPicPr>
                <p:cNvPr id="482" name="Freihand 481">
                  <a:extLst>
                    <a:ext uri="{FF2B5EF4-FFF2-40B4-BE49-F238E27FC236}">
                      <a16:creationId xmlns:a16="http://schemas.microsoft.com/office/drawing/2014/main" id="{62B84E17-9353-295C-336E-7359F242D0E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91739" y="1679100"/>
                  <a:ext cx="201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1">
              <p14:nvContentPartPr>
                <p14:cNvPr id="483" name="Freihand 482">
                  <a:extLst>
                    <a:ext uri="{FF2B5EF4-FFF2-40B4-BE49-F238E27FC236}">
                      <a16:creationId xmlns:a16="http://schemas.microsoft.com/office/drawing/2014/main" id="{75A96656-44FC-B223-9928-176E3CAAC131}"/>
                    </a:ext>
                  </a:extLst>
                </p14:cNvPr>
                <p14:cNvContentPartPr/>
                <p14:nvPr/>
              </p14:nvContentPartPr>
              <p14:xfrm>
                <a:off x="6593539" y="1688100"/>
                <a:ext cx="360" cy="360"/>
              </p14:xfrm>
            </p:contentPart>
          </mc:Choice>
          <mc:Fallback xmlns="">
            <p:pic>
              <p:nvPicPr>
                <p:cNvPr id="483" name="Freihand 482">
                  <a:extLst>
                    <a:ext uri="{FF2B5EF4-FFF2-40B4-BE49-F238E27FC236}">
                      <a16:creationId xmlns:a16="http://schemas.microsoft.com/office/drawing/2014/main" id="{75A96656-44FC-B223-9928-176E3CAAC13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84539" y="16791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484" name="Freihand 483">
                  <a:extLst>
                    <a:ext uri="{FF2B5EF4-FFF2-40B4-BE49-F238E27FC236}">
                      <a16:creationId xmlns:a16="http://schemas.microsoft.com/office/drawing/2014/main" id="{0905AAAF-58A3-84B0-9630-D757D0A44EBA}"/>
                    </a:ext>
                  </a:extLst>
                </p14:cNvPr>
                <p14:cNvContentPartPr/>
                <p14:nvPr/>
              </p14:nvContentPartPr>
              <p14:xfrm>
                <a:off x="6586339" y="1690260"/>
                <a:ext cx="360" cy="360"/>
              </p14:xfrm>
            </p:contentPart>
          </mc:Choice>
          <mc:Fallback xmlns="">
            <p:pic>
              <p:nvPicPr>
                <p:cNvPr id="484" name="Freihand 483">
                  <a:extLst>
                    <a:ext uri="{FF2B5EF4-FFF2-40B4-BE49-F238E27FC236}">
                      <a16:creationId xmlns:a16="http://schemas.microsoft.com/office/drawing/2014/main" id="{0905AAAF-58A3-84B0-9630-D757D0A44EB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577339" y="16816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3">
              <p14:nvContentPartPr>
                <p14:cNvPr id="485" name="Freihand 484">
                  <a:extLst>
                    <a:ext uri="{FF2B5EF4-FFF2-40B4-BE49-F238E27FC236}">
                      <a16:creationId xmlns:a16="http://schemas.microsoft.com/office/drawing/2014/main" id="{1755AA4A-6407-BD5A-CB82-AA4A28D73F91}"/>
                    </a:ext>
                  </a:extLst>
                </p14:cNvPr>
                <p14:cNvContentPartPr/>
                <p14:nvPr/>
              </p14:nvContentPartPr>
              <p14:xfrm>
                <a:off x="6626659" y="1692780"/>
                <a:ext cx="78120" cy="52200"/>
              </p14:xfrm>
            </p:contentPart>
          </mc:Choice>
          <mc:Fallback xmlns="">
            <p:pic>
              <p:nvPicPr>
                <p:cNvPr id="485" name="Freihand 484">
                  <a:extLst>
                    <a:ext uri="{FF2B5EF4-FFF2-40B4-BE49-F238E27FC236}">
                      <a16:creationId xmlns:a16="http://schemas.microsoft.com/office/drawing/2014/main" id="{1755AA4A-6407-BD5A-CB82-AA4A28D73F91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618019" y="1684140"/>
                  <a:ext cx="957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486" name="Freihand 485">
                  <a:extLst>
                    <a:ext uri="{FF2B5EF4-FFF2-40B4-BE49-F238E27FC236}">
                      <a16:creationId xmlns:a16="http://schemas.microsoft.com/office/drawing/2014/main" id="{6E0C0163-7F7B-5A7A-8027-8D878A3333D5}"/>
                    </a:ext>
                  </a:extLst>
                </p14:cNvPr>
                <p14:cNvContentPartPr/>
                <p14:nvPr/>
              </p14:nvContentPartPr>
              <p14:xfrm>
                <a:off x="6641059" y="1721220"/>
                <a:ext cx="360" cy="360"/>
              </p14:xfrm>
            </p:contentPart>
          </mc:Choice>
          <mc:Fallback xmlns="">
            <p:pic>
              <p:nvPicPr>
                <p:cNvPr id="486" name="Freihand 485">
                  <a:extLst>
                    <a:ext uri="{FF2B5EF4-FFF2-40B4-BE49-F238E27FC236}">
                      <a16:creationId xmlns:a16="http://schemas.microsoft.com/office/drawing/2014/main" id="{6E0C0163-7F7B-5A7A-8027-8D878A3333D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632419" y="17125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5">
              <p14:nvContentPartPr>
                <p14:cNvPr id="487" name="Freihand 486">
                  <a:extLst>
                    <a:ext uri="{FF2B5EF4-FFF2-40B4-BE49-F238E27FC236}">
                      <a16:creationId xmlns:a16="http://schemas.microsoft.com/office/drawing/2014/main" id="{5841D406-5C7A-2DAA-65A6-45F845CADCD7}"/>
                    </a:ext>
                  </a:extLst>
                </p14:cNvPr>
                <p14:cNvContentPartPr/>
                <p14:nvPr/>
              </p14:nvContentPartPr>
              <p14:xfrm>
                <a:off x="6644299" y="1714020"/>
                <a:ext cx="101880" cy="64800"/>
              </p14:xfrm>
            </p:contentPart>
          </mc:Choice>
          <mc:Fallback xmlns="">
            <p:pic>
              <p:nvPicPr>
                <p:cNvPr id="487" name="Freihand 486">
                  <a:extLst>
                    <a:ext uri="{FF2B5EF4-FFF2-40B4-BE49-F238E27FC236}">
                      <a16:creationId xmlns:a16="http://schemas.microsoft.com/office/drawing/2014/main" id="{5841D406-5C7A-2DAA-65A6-45F845CADCD7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6635299" y="1705020"/>
                  <a:ext cx="1195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488" name="Freihand 487">
                  <a:extLst>
                    <a:ext uri="{FF2B5EF4-FFF2-40B4-BE49-F238E27FC236}">
                      <a16:creationId xmlns:a16="http://schemas.microsoft.com/office/drawing/2014/main" id="{029E1422-D592-F6AD-EC49-48C4C99D6630}"/>
                    </a:ext>
                  </a:extLst>
                </p14:cNvPr>
                <p14:cNvContentPartPr/>
                <p14:nvPr/>
              </p14:nvContentPartPr>
              <p14:xfrm>
                <a:off x="6631699" y="1707180"/>
                <a:ext cx="48240" cy="22320"/>
              </p14:xfrm>
            </p:contentPart>
          </mc:Choice>
          <mc:Fallback xmlns="">
            <p:pic>
              <p:nvPicPr>
                <p:cNvPr id="488" name="Freihand 487">
                  <a:extLst>
                    <a:ext uri="{FF2B5EF4-FFF2-40B4-BE49-F238E27FC236}">
                      <a16:creationId xmlns:a16="http://schemas.microsoft.com/office/drawing/2014/main" id="{029E1422-D592-F6AD-EC49-48C4C99D6630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6622699" y="1698180"/>
                  <a:ext cx="658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7">
              <p14:nvContentPartPr>
                <p14:cNvPr id="489" name="Freihand 488">
                  <a:extLst>
                    <a:ext uri="{FF2B5EF4-FFF2-40B4-BE49-F238E27FC236}">
                      <a16:creationId xmlns:a16="http://schemas.microsoft.com/office/drawing/2014/main" id="{8B81942F-2A2D-31D3-03EA-A2E4E2B90F4D}"/>
                    </a:ext>
                  </a:extLst>
                </p14:cNvPr>
                <p14:cNvContentPartPr/>
                <p14:nvPr/>
              </p14:nvContentPartPr>
              <p14:xfrm>
                <a:off x="6655459" y="1719060"/>
                <a:ext cx="33120" cy="26280"/>
              </p14:xfrm>
            </p:contentPart>
          </mc:Choice>
          <mc:Fallback xmlns="">
            <p:pic>
              <p:nvPicPr>
                <p:cNvPr id="489" name="Freihand 488">
                  <a:extLst>
                    <a:ext uri="{FF2B5EF4-FFF2-40B4-BE49-F238E27FC236}">
                      <a16:creationId xmlns:a16="http://schemas.microsoft.com/office/drawing/2014/main" id="{8B81942F-2A2D-31D3-03EA-A2E4E2B90F4D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6646459" y="1710060"/>
                  <a:ext cx="507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490" name="Freihand 489">
                  <a:extLst>
                    <a:ext uri="{FF2B5EF4-FFF2-40B4-BE49-F238E27FC236}">
                      <a16:creationId xmlns:a16="http://schemas.microsoft.com/office/drawing/2014/main" id="{EE14AF53-E764-2046-4041-1A3E34F8A458}"/>
                    </a:ext>
                  </a:extLst>
                </p14:cNvPr>
                <p14:cNvContentPartPr/>
                <p14:nvPr/>
              </p14:nvContentPartPr>
              <p14:xfrm>
                <a:off x="6624499" y="1697460"/>
                <a:ext cx="11880" cy="12240"/>
              </p14:xfrm>
            </p:contentPart>
          </mc:Choice>
          <mc:Fallback xmlns="">
            <p:pic>
              <p:nvPicPr>
                <p:cNvPr id="490" name="Freihand 489">
                  <a:extLst>
                    <a:ext uri="{FF2B5EF4-FFF2-40B4-BE49-F238E27FC236}">
                      <a16:creationId xmlns:a16="http://schemas.microsoft.com/office/drawing/2014/main" id="{EE14AF53-E764-2046-4041-1A3E34F8A458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6615499" y="1688820"/>
                  <a:ext cx="2952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9">
              <p14:nvContentPartPr>
                <p14:cNvPr id="491" name="Freihand 490">
                  <a:extLst>
                    <a:ext uri="{FF2B5EF4-FFF2-40B4-BE49-F238E27FC236}">
                      <a16:creationId xmlns:a16="http://schemas.microsoft.com/office/drawing/2014/main" id="{084F930C-47A6-C288-EAFB-015E3EB59D5E}"/>
                    </a:ext>
                  </a:extLst>
                </p14:cNvPr>
                <p14:cNvContentPartPr/>
                <p14:nvPr/>
              </p14:nvContentPartPr>
              <p14:xfrm>
                <a:off x="7140019" y="2362380"/>
                <a:ext cx="72720" cy="266760"/>
              </p14:xfrm>
            </p:contentPart>
          </mc:Choice>
          <mc:Fallback xmlns="">
            <p:pic>
              <p:nvPicPr>
                <p:cNvPr id="491" name="Freihand 490">
                  <a:extLst>
                    <a:ext uri="{FF2B5EF4-FFF2-40B4-BE49-F238E27FC236}">
                      <a16:creationId xmlns:a16="http://schemas.microsoft.com/office/drawing/2014/main" id="{084F930C-47A6-C288-EAFB-015E3EB59D5E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131379" y="2353380"/>
                  <a:ext cx="9036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492" name="Freihand 491">
                  <a:extLst>
                    <a:ext uri="{FF2B5EF4-FFF2-40B4-BE49-F238E27FC236}">
                      <a16:creationId xmlns:a16="http://schemas.microsoft.com/office/drawing/2014/main" id="{0988F5C3-C71E-BF7E-F3A7-C706F8EFC096}"/>
                    </a:ext>
                  </a:extLst>
                </p14:cNvPr>
                <p14:cNvContentPartPr/>
                <p14:nvPr/>
              </p14:nvContentPartPr>
              <p14:xfrm>
                <a:off x="7236499" y="2309460"/>
                <a:ext cx="360" cy="360"/>
              </p14:xfrm>
            </p:contentPart>
          </mc:Choice>
          <mc:Fallback xmlns="">
            <p:pic>
              <p:nvPicPr>
                <p:cNvPr id="492" name="Freihand 491">
                  <a:extLst>
                    <a:ext uri="{FF2B5EF4-FFF2-40B4-BE49-F238E27FC236}">
                      <a16:creationId xmlns:a16="http://schemas.microsoft.com/office/drawing/2014/main" id="{0988F5C3-C71E-BF7E-F3A7-C706F8EFC09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227499" y="23008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1">
              <p14:nvContentPartPr>
                <p14:cNvPr id="493" name="Freihand 492">
                  <a:extLst>
                    <a:ext uri="{FF2B5EF4-FFF2-40B4-BE49-F238E27FC236}">
                      <a16:creationId xmlns:a16="http://schemas.microsoft.com/office/drawing/2014/main" id="{A1DDDC8B-370F-960F-71B6-C3FE45D0C592}"/>
                    </a:ext>
                  </a:extLst>
                </p14:cNvPr>
                <p14:cNvContentPartPr/>
                <p14:nvPr/>
              </p14:nvContentPartPr>
              <p14:xfrm>
                <a:off x="6960019" y="2009580"/>
                <a:ext cx="164160" cy="312840"/>
              </p14:xfrm>
            </p:contentPart>
          </mc:Choice>
          <mc:Fallback xmlns="">
            <p:pic>
              <p:nvPicPr>
                <p:cNvPr id="493" name="Freihand 492">
                  <a:extLst>
                    <a:ext uri="{FF2B5EF4-FFF2-40B4-BE49-F238E27FC236}">
                      <a16:creationId xmlns:a16="http://schemas.microsoft.com/office/drawing/2014/main" id="{A1DDDC8B-370F-960F-71B6-C3FE45D0C592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6951379" y="2000580"/>
                  <a:ext cx="18180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494" name="Freihand 493">
                  <a:extLst>
                    <a:ext uri="{FF2B5EF4-FFF2-40B4-BE49-F238E27FC236}">
                      <a16:creationId xmlns:a16="http://schemas.microsoft.com/office/drawing/2014/main" id="{3ED603FE-3FFC-FD48-2381-EE0C0AAECDD3}"/>
                    </a:ext>
                  </a:extLst>
                </p14:cNvPr>
                <p14:cNvContentPartPr/>
                <p14:nvPr/>
              </p14:nvContentPartPr>
              <p14:xfrm>
                <a:off x="6330019" y="1611780"/>
                <a:ext cx="59040" cy="360"/>
              </p14:xfrm>
            </p:contentPart>
          </mc:Choice>
          <mc:Fallback xmlns="">
            <p:pic>
              <p:nvPicPr>
                <p:cNvPr id="494" name="Freihand 493">
                  <a:extLst>
                    <a:ext uri="{FF2B5EF4-FFF2-40B4-BE49-F238E27FC236}">
                      <a16:creationId xmlns:a16="http://schemas.microsoft.com/office/drawing/2014/main" id="{3ED603FE-3FFC-FD48-2381-EE0C0AAECDD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21019" y="1603140"/>
                  <a:ext cx="766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3">
              <p14:nvContentPartPr>
                <p14:cNvPr id="495" name="Freihand 494">
                  <a:extLst>
                    <a:ext uri="{FF2B5EF4-FFF2-40B4-BE49-F238E27FC236}">
                      <a16:creationId xmlns:a16="http://schemas.microsoft.com/office/drawing/2014/main" id="{207A6397-CE58-C337-7759-AC67F5F304CD}"/>
                    </a:ext>
                  </a:extLst>
                </p14:cNvPr>
                <p14:cNvContentPartPr/>
                <p14:nvPr/>
              </p14:nvContentPartPr>
              <p14:xfrm>
                <a:off x="6617299" y="1588020"/>
                <a:ext cx="360" cy="360"/>
              </p14:xfrm>
            </p:contentPart>
          </mc:Choice>
          <mc:Fallback xmlns="">
            <p:pic>
              <p:nvPicPr>
                <p:cNvPr id="495" name="Freihand 494">
                  <a:extLst>
                    <a:ext uri="{FF2B5EF4-FFF2-40B4-BE49-F238E27FC236}">
                      <a16:creationId xmlns:a16="http://schemas.microsoft.com/office/drawing/2014/main" id="{207A6397-CE58-C337-7759-AC67F5F304C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608299" y="1579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496" name="Freihand 495">
                  <a:extLst>
                    <a:ext uri="{FF2B5EF4-FFF2-40B4-BE49-F238E27FC236}">
                      <a16:creationId xmlns:a16="http://schemas.microsoft.com/office/drawing/2014/main" id="{35021354-04B2-691B-6745-F475772A1FC8}"/>
                    </a:ext>
                  </a:extLst>
                </p14:cNvPr>
                <p14:cNvContentPartPr/>
                <p14:nvPr/>
              </p14:nvContentPartPr>
              <p14:xfrm>
                <a:off x="6624499" y="1709340"/>
                <a:ext cx="9360" cy="7200"/>
              </p14:xfrm>
            </p:contentPart>
          </mc:Choice>
          <mc:Fallback xmlns="">
            <p:pic>
              <p:nvPicPr>
                <p:cNvPr id="496" name="Freihand 495">
                  <a:extLst>
                    <a:ext uri="{FF2B5EF4-FFF2-40B4-BE49-F238E27FC236}">
                      <a16:creationId xmlns:a16="http://schemas.microsoft.com/office/drawing/2014/main" id="{35021354-04B2-691B-6745-F475772A1FC8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6615499" y="1700700"/>
                  <a:ext cx="2700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5">
              <p14:nvContentPartPr>
                <p14:cNvPr id="497" name="Freihand 496">
                  <a:extLst>
                    <a:ext uri="{FF2B5EF4-FFF2-40B4-BE49-F238E27FC236}">
                      <a16:creationId xmlns:a16="http://schemas.microsoft.com/office/drawing/2014/main" id="{1B730F18-DC21-AA5C-C2DC-AA7CE2386E51}"/>
                    </a:ext>
                  </a:extLst>
                </p14:cNvPr>
                <p14:cNvContentPartPr/>
                <p14:nvPr/>
              </p14:nvContentPartPr>
              <p14:xfrm>
                <a:off x="6690019" y="1749300"/>
                <a:ext cx="48960" cy="32040"/>
              </p14:xfrm>
            </p:contentPart>
          </mc:Choice>
          <mc:Fallback xmlns="">
            <p:pic>
              <p:nvPicPr>
                <p:cNvPr id="497" name="Freihand 496">
                  <a:extLst>
                    <a:ext uri="{FF2B5EF4-FFF2-40B4-BE49-F238E27FC236}">
                      <a16:creationId xmlns:a16="http://schemas.microsoft.com/office/drawing/2014/main" id="{1B730F18-DC21-AA5C-C2DC-AA7CE2386E51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6681379" y="1740300"/>
                  <a:ext cx="6660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498" name="Freihand 497">
                  <a:extLst>
                    <a:ext uri="{FF2B5EF4-FFF2-40B4-BE49-F238E27FC236}">
                      <a16:creationId xmlns:a16="http://schemas.microsoft.com/office/drawing/2014/main" id="{98538F2B-E3FA-0156-4F2A-39307E17ECC3}"/>
                    </a:ext>
                  </a:extLst>
                </p14:cNvPr>
                <p14:cNvContentPartPr/>
                <p14:nvPr/>
              </p14:nvContentPartPr>
              <p14:xfrm>
                <a:off x="6945259" y="1987620"/>
                <a:ext cx="96120" cy="158040"/>
              </p14:xfrm>
            </p:contentPart>
          </mc:Choice>
          <mc:Fallback xmlns="">
            <p:pic>
              <p:nvPicPr>
                <p:cNvPr id="498" name="Freihand 497">
                  <a:extLst>
                    <a:ext uri="{FF2B5EF4-FFF2-40B4-BE49-F238E27FC236}">
                      <a16:creationId xmlns:a16="http://schemas.microsoft.com/office/drawing/2014/main" id="{98538F2B-E3FA-0156-4F2A-39307E17ECC3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6936619" y="1978620"/>
                  <a:ext cx="1137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7">
              <p14:nvContentPartPr>
                <p14:cNvPr id="499" name="Freihand 498">
                  <a:extLst>
                    <a:ext uri="{FF2B5EF4-FFF2-40B4-BE49-F238E27FC236}">
                      <a16:creationId xmlns:a16="http://schemas.microsoft.com/office/drawing/2014/main" id="{A49CB08D-DC1C-5685-7617-F4EA3236D596}"/>
                    </a:ext>
                  </a:extLst>
                </p14:cNvPr>
                <p14:cNvContentPartPr/>
                <p14:nvPr/>
              </p14:nvContentPartPr>
              <p14:xfrm>
                <a:off x="6993139" y="2068980"/>
                <a:ext cx="53280" cy="55080"/>
              </p14:xfrm>
            </p:contentPart>
          </mc:Choice>
          <mc:Fallback xmlns="">
            <p:pic>
              <p:nvPicPr>
                <p:cNvPr id="499" name="Freihand 498">
                  <a:extLst>
                    <a:ext uri="{FF2B5EF4-FFF2-40B4-BE49-F238E27FC236}">
                      <a16:creationId xmlns:a16="http://schemas.microsoft.com/office/drawing/2014/main" id="{A49CB08D-DC1C-5685-7617-F4EA3236D596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6984139" y="2059980"/>
                  <a:ext cx="7092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500" name="Freihand 499">
                  <a:extLst>
                    <a:ext uri="{FF2B5EF4-FFF2-40B4-BE49-F238E27FC236}">
                      <a16:creationId xmlns:a16="http://schemas.microsoft.com/office/drawing/2014/main" id="{8FF5AEFD-4BC6-9292-ACE5-5B60D835F7FD}"/>
                    </a:ext>
                  </a:extLst>
                </p14:cNvPr>
                <p14:cNvContentPartPr/>
                <p14:nvPr/>
              </p14:nvContentPartPr>
              <p14:xfrm>
                <a:off x="7026979" y="2107140"/>
                <a:ext cx="360" cy="360"/>
              </p14:xfrm>
            </p:contentPart>
          </mc:Choice>
          <mc:Fallback xmlns="">
            <p:pic>
              <p:nvPicPr>
                <p:cNvPr id="500" name="Freihand 499">
                  <a:extLst>
                    <a:ext uri="{FF2B5EF4-FFF2-40B4-BE49-F238E27FC236}">
                      <a16:creationId xmlns:a16="http://schemas.microsoft.com/office/drawing/2014/main" id="{8FF5AEFD-4BC6-9292-ACE5-5B60D835F7F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17979" y="20985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9">
              <p14:nvContentPartPr>
                <p14:cNvPr id="501" name="Freihand 500">
                  <a:extLst>
                    <a:ext uri="{FF2B5EF4-FFF2-40B4-BE49-F238E27FC236}">
                      <a16:creationId xmlns:a16="http://schemas.microsoft.com/office/drawing/2014/main" id="{696FF1DF-E092-DE6C-9546-4F83FD850886}"/>
                    </a:ext>
                  </a:extLst>
                </p14:cNvPr>
                <p14:cNvContentPartPr/>
                <p14:nvPr/>
              </p14:nvContentPartPr>
              <p14:xfrm>
                <a:off x="7015099" y="2102460"/>
                <a:ext cx="360" cy="360"/>
              </p14:xfrm>
            </p:contentPart>
          </mc:Choice>
          <mc:Fallback xmlns="">
            <p:pic>
              <p:nvPicPr>
                <p:cNvPr id="501" name="Freihand 500">
                  <a:extLst>
                    <a:ext uri="{FF2B5EF4-FFF2-40B4-BE49-F238E27FC236}">
                      <a16:creationId xmlns:a16="http://schemas.microsoft.com/office/drawing/2014/main" id="{696FF1DF-E092-DE6C-9546-4F83FD85088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06099" y="20934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502" name="Freihand 501">
                  <a:extLst>
                    <a:ext uri="{FF2B5EF4-FFF2-40B4-BE49-F238E27FC236}">
                      <a16:creationId xmlns:a16="http://schemas.microsoft.com/office/drawing/2014/main" id="{2F10461F-A233-33B3-10C8-1445287716D3}"/>
                    </a:ext>
                  </a:extLst>
                </p14:cNvPr>
                <p14:cNvContentPartPr/>
                <p14:nvPr/>
              </p14:nvContentPartPr>
              <p14:xfrm>
                <a:off x="7005379" y="2083380"/>
                <a:ext cx="360" cy="360"/>
              </p14:xfrm>
            </p:contentPart>
          </mc:Choice>
          <mc:Fallback xmlns="">
            <p:pic>
              <p:nvPicPr>
                <p:cNvPr id="502" name="Freihand 501">
                  <a:extLst>
                    <a:ext uri="{FF2B5EF4-FFF2-40B4-BE49-F238E27FC236}">
                      <a16:creationId xmlns:a16="http://schemas.microsoft.com/office/drawing/2014/main" id="{2F10461F-A233-33B3-10C8-1445287716D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996739" y="20743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B93220B2-F5A0-9825-3841-6B3DC8D14B1C}"/>
              </a:ext>
            </a:extLst>
          </p:cNvPr>
          <p:cNvGrpSpPr/>
          <p:nvPr/>
        </p:nvGrpSpPr>
        <p:grpSpPr>
          <a:xfrm>
            <a:off x="7055886" y="2859698"/>
            <a:ext cx="952500" cy="885825"/>
            <a:chOff x="7055886" y="2859698"/>
            <a:chExt cx="952500" cy="885825"/>
          </a:xfrm>
        </p:grpSpPr>
        <p:sp>
          <p:nvSpPr>
            <p:cNvPr id="342" name="Ellipse 341">
              <a:extLst>
                <a:ext uri="{FF2B5EF4-FFF2-40B4-BE49-F238E27FC236}">
                  <a16:creationId xmlns:a16="http://schemas.microsoft.com/office/drawing/2014/main" id="{68FE20E1-CD4D-31F5-699B-DBF27709847E}"/>
                </a:ext>
              </a:extLst>
            </p:cNvPr>
            <p:cNvSpPr/>
            <p:nvPr/>
          </p:nvSpPr>
          <p:spPr>
            <a:xfrm>
              <a:off x="7055886" y="3440723"/>
              <a:ext cx="952500" cy="304800"/>
            </a:xfrm>
            <a:prstGeom prst="ellipse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43" name="Gerader Verbinder 342">
              <a:extLst>
                <a:ext uri="{FF2B5EF4-FFF2-40B4-BE49-F238E27FC236}">
                  <a16:creationId xmlns:a16="http://schemas.microsoft.com/office/drawing/2014/main" id="{B9932B59-1316-A99A-4DA4-D15ABF9B5E81}"/>
                </a:ext>
              </a:extLst>
            </p:cNvPr>
            <p:cNvCxnSpPr>
              <a:cxnSpLocks/>
              <a:endCxn id="342" idx="2"/>
            </p:cNvCxnSpPr>
            <p:nvPr/>
          </p:nvCxnSpPr>
          <p:spPr>
            <a:xfrm>
              <a:off x="7055886" y="2859698"/>
              <a:ext cx="0" cy="7334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4" name="Gerader Verbinder 343">
              <a:extLst>
                <a:ext uri="{FF2B5EF4-FFF2-40B4-BE49-F238E27FC236}">
                  <a16:creationId xmlns:a16="http://schemas.microsoft.com/office/drawing/2014/main" id="{B2877E17-2024-787D-6876-D779208A95F5}"/>
                </a:ext>
              </a:extLst>
            </p:cNvPr>
            <p:cNvCxnSpPr>
              <a:cxnSpLocks/>
              <a:endCxn id="342" idx="6"/>
            </p:cNvCxnSpPr>
            <p:nvPr/>
          </p:nvCxnSpPr>
          <p:spPr>
            <a:xfrm>
              <a:off x="8008386" y="2859698"/>
              <a:ext cx="0" cy="7334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04" name="Ellipse 503">
              <a:extLst>
                <a:ext uri="{FF2B5EF4-FFF2-40B4-BE49-F238E27FC236}">
                  <a16:creationId xmlns:a16="http://schemas.microsoft.com/office/drawing/2014/main" id="{853345D1-1A76-6A21-46F9-0B916BEF8895}"/>
                </a:ext>
              </a:extLst>
            </p:cNvPr>
            <p:cNvSpPr/>
            <p:nvPr/>
          </p:nvSpPr>
          <p:spPr>
            <a:xfrm>
              <a:off x="7065313" y="3042366"/>
              <a:ext cx="935395" cy="304800"/>
            </a:xfrm>
            <a:prstGeom prst="ellipse">
              <a:avLst/>
            </a:prstGeom>
            <a:solidFill>
              <a:srgbClr val="0000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49" name="Gerade Verbindung mit Pfeil 348">
            <a:extLst>
              <a:ext uri="{FF2B5EF4-FFF2-40B4-BE49-F238E27FC236}">
                <a16:creationId xmlns:a16="http://schemas.microsoft.com/office/drawing/2014/main" id="{3F3D5135-77E3-F951-0D69-E8F5FD995266}"/>
              </a:ext>
            </a:extLst>
          </p:cNvPr>
          <p:cNvCxnSpPr>
            <a:cxnSpLocks/>
          </p:cNvCxnSpPr>
          <p:nvPr/>
        </p:nvCxnSpPr>
        <p:spPr>
          <a:xfrm flipV="1">
            <a:off x="7586848" y="2356279"/>
            <a:ext cx="751407" cy="8229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Grafik 35">
            <a:extLst>
              <a:ext uri="{FF2B5EF4-FFF2-40B4-BE49-F238E27FC236}">
                <a16:creationId xmlns:a16="http://schemas.microsoft.com/office/drawing/2014/main" id="{1B869556-1FFF-873C-87C9-E7FEDAF7C0F2}"/>
              </a:ext>
            </a:extLst>
          </p:cNvPr>
          <p:cNvPicPr>
            <a:picLocks noChangeAspect="1"/>
          </p:cNvPicPr>
          <p:nvPr/>
        </p:nvPicPr>
        <p:blipFill>
          <a:blip r:embed="rId401">
            <a:alphaModFix/>
          </a:blip>
          <a:stretch>
            <a:fillRect/>
          </a:stretch>
        </p:blipFill>
        <p:spPr>
          <a:xfrm>
            <a:off x="7058801" y="3206163"/>
            <a:ext cx="954000" cy="385187"/>
          </a:xfrm>
          <a:prstGeom prst="rect">
            <a:avLst/>
          </a:prstGeom>
        </p:spPr>
      </p:pic>
      <p:sp>
        <p:nvSpPr>
          <p:cNvPr id="37" name="Ellipse 36">
            <a:extLst>
              <a:ext uri="{FF2B5EF4-FFF2-40B4-BE49-F238E27FC236}">
                <a16:creationId xmlns:a16="http://schemas.microsoft.com/office/drawing/2014/main" id="{07CD6685-C41D-2DDA-E3AB-0F4A8ADAE5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30759" y="3494186"/>
            <a:ext cx="461961" cy="18573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8E2C87D7-8A13-156B-5671-BF72C57F4201}"/>
              </a:ext>
            </a:extLst>
          </p:cNvPr>
          <p:cNvCxnSpPr>
            <a:cxnSpLocks/>
          </p:cNvCxnSpPr>
          <p:nvPr/>
        </p:nvCxnSpPr>
        <p:spPr>
          <a:xfrm rot="540000" flipV="1">
            <a:off x="7553658" y="3176232"/>
            <a:ext cx="4003" cy="39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86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>
            <a:extLst>
              <a:ext uri="{FF2B5EF4-FFF2-40B4-BE49-F238E27FC236}">
                <a16:creationId xmlns:a16="http://schemas.microsoft.com/office/drawing/2014/main" id="{42E9E571-BBFB-A16A-9313-3EAB6F8C623D}"/>
              </a:ext>
            </a:extLst>
          </p:cNvPr>
          <p:cNvSpPr/>
          <p:nvPr/>
        </p:nvSpPr>
        <p:spPr>
          <a:xfrm>
            <a:off x="8694143" y="4479723"/>
            <a:ext cx="448938" cy="472358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07062DF9-FFAA-100A-AA55-6773CF0EDBA3}"/>
              </a:ext>
            </a:extLst>
          </p:cNvPr>
          <p:cNvGrpSpPr/>
          <p:nvPr/>
        </p:nvGrpSpPr>
        <p:grpSpPr>
          <a:xfrm>
            <a:off x="2407992" y="2533277"/>
            <a:ext cx="7370284" cy="2291507"/>
            <a:chOff x="2410858" y="2535248"/>
            <a:chExt cx="7370284" cy="229150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BC4D78BE-5D55-FBD5-8E2C-DD75F3CEE131}"/>
                </a:ext>
              </a:extLst>
            </p:cNvPr>
            <p:cNvSpPr/>
            <p:nvPr/>
          </p:nvSpPr>
          <p:spPr>
            <a:xfrm>
              <a:off x="2410858" y="2535248"/>
              <a:ext cx="7370284" cy="118982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lussdiagramm: Manuelle Verarbeitung 5">
              <a:extLst>
                <a:ext uri="{FF2B5EF4-FFF2-40B4-BE49-F238E27FC236}">
                  <a16:creationId xmlns:a16="http://schemas.microsoft.com/office/drawing/2014/main" id="{01DAF514-9C26-1E2F-44AF-CE7209E7A70D}"/>
                </a:ext>
              </a:extLst>
            </p:cNvPr>
            <p:cNvSpPr/>
            <p:nvPr/>
          </p:nvSpPr>
          <p:spPr>
            <a:xfrm>
              <a:off x="3127872" y="3725069"/>
              <a:ext cx="5936256" cy="1101686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B76C575-477E-80C7-57CB-AA50CC1A0DBA}"/>
              </a:ext>
            </a:extLst>
          </p:cNvPr>
          <p:cNvCxnSpPr>
            <a:cxnSpLocks/>
          </p:cNvCxnSpPr>
          <p:nvPr/>
        </p:nvCxnSpPr>
        <p:spPr>
          <a:xfrm flipV="1">
            <a:off x="2743200" y="2552700"/>
            <a:ext cx="1575413" cy="216251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A3E53FA-4000-94EA-1C4B-5FB785915A13}"/>
              </a:ext>
            </a:extLst>
          </p:cNvPr>
          <p:cNvCxnSpPr>
            <a:cxnSpLocks/>
          </p:cNvCxnSpPr>
          <p:nvPr/>
        </p:nvCxnSpPr>
        <p:spPr>
          <a:xfrm flipH="1" flipV="1">
            <a:off x="4318613" y="2552700"/>
            <a:ext cx="1454226" cy="2252663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3E25879-ABB8-C32E-4A56-7730C73C9810}"/>
              </a:ext>
            </a:extLst>
          </p:cNvPr>
          <p:cNvCxnSpPr>
            <a:cxnSpLocks/>
          </p:cNvCxnSpPr>
          <p:nvPr/>
        </p:nvCxnSpPr>
        <p:spPr>
          <a:xfrm flipV="1">
            <a:off x="5772839" y="2552700"/>
            <a:ext cx="1575413" cy="2252663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29A05FF9-03F6-0BE4-38BE-8C79B2CA86A9}"/>
              </a:ext>
            </a:extLst>
          </p:cNvPr>
          <p:cNvCxnSpPr>
            <a:cxnSpLocks/>
          </p:cNvCxnSpPr>
          <p:nvPr/>
        </p:nvCxnSpPr>
        <p:spPr>
          <a:xfrm flipH="1" flipV="1">
            <a:off x="7348252" y="2552700"/>
            <a:ext cx="1553377" cy="216251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55578443-1294-4C4A-1174-17395A22B2E6}"/>
              </a:ext>
            </a:extLst>
          </p:cNvPr>
          <p:cNvSpPr/>
          <p:nvPr/>
        </p:nvSpPr>
        <p:spPr>
          <a:xfrm rot="2150942">
            <a:off x="2569371" y="4344768"/>
            <a:ext cx="405355" cy="68222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6503EA-68B1-2793-E566-4C0C963FA830}"/>
              </a:ext>
            </a:extLst>
          </p:cNvPr>
          <p:cNvSpPr txBox="1"/>
          <p:nvPr/>
        </p:nvSpPr>
        <p:spPr>
          <a:xfrm>
            <a:off x="7706297" y="2639639"/>
            <a:ext cx="219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Windschutzscheibe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0BC7257-6FA1-68EB-D6FE-52E24100649C}"/>
              </a:ext>
            </a:extLst>
          </p:cNvPr>
          <p:cNvSpPr txBox="1"/>
          <p:nvPr/>
        </p:nvSpPr>
        <p:spPr>
          <a:xfrm>
            <a:off x="4065224" y="4109292"/>
            <a:ext cx="1123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Prisma</a:t>
            </a:r>
          </a:p>
        </p:txBody>
      </p:sp>
      <p:sp>
        <p:nvSpPr>
          <p:cNvPr id="28" name="Gleichschenkliges Dreieck 27">
            <a:extLst>
              <a:ext uri="{FF2B5EF4-FFF2-40B4-BE49-F238E27FC236}">
                <a16:creationId xmlns:a16="http://schemas.microsoft.com/office/drawing/2014/main" id="{1C046B19-DF9A-DB87-8A36-DC9B196A7D01}"/>
              </a:ext>
            </a:extLst>
          </p:cNvPr>
          <p:cNvSpPr/>
          <p:nvPr/>
        </p:nvSpPr>
        <p:spPr>
          <a:xfrm rot="2087874">
            <a:off x="3594474" y="3302503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Gleichschenkliges Dreieck 29">
            <a:extLst>
              <a:ext uri="{FF2B5EF4-FFF2-40B4-BE49-F238E27FC236}">
                <a16:creationId xmlns:a16="http://schemas.microsoft.com/office/drawing/2014/main" id="{C8D3B19C-3C77-9256-074B-FE670749CBA2}"/>
              </a:ext>
            </a:extLst>
          </p:cNvPr>
          <p:cNvSpPr/>
          <p:nvPr/>
        </p:nvSpPr>
        <p:spPr>
          <a:xfrm rot="8801610">
            <a:off x="4790339" y="3307468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Gleichschenkliges Dreieck 30">
            <a:extLst>
              <a:ext uri="{FF2B5EF4-FFF2-40B4-BE49-F238E27FC236}">
                <a16:creationId xmlns:a16="http://schemas.microsoft.com/office/drawing/2014/main" id="{30CCA80A-516D-8322-A49A-8FD8FFCEEDA8}"/>
              </a:ext>
            </a:extLst>
          </p:cNvPr>
          <p:cNvSpPr/>
          <p:nvPr/>
        </p:nvSpPr>
        <p:spPr>
          <a:xfrm rot="2087874">
            <a:off x="6637269" y="3320319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Gleichschenkliges Dreieck 31">
            <a:extLst>
              <a:ext uri="{FF2B5EF4-FFF2-40B4-BE49-F238E27FC236}">
                <a16:creationId xmlns:a16="http://schemas.microsoft.com/office/drawing/2014/main" id="{AEE24336-5BB7-D81C-483E-274975E8E560}"/>
              </a:ext>
            </a:extLst>
          </p:cNvPr>
          <p:cNvSpPr/>
          <p:nvPr/>
        </p:nvSpPr>
        <p:spPr>
          <a:xfrm rot="8801610">
            <a:off x="7895961" y="3320901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1A583DF-16D4-B3EC-D1CC-BC1AAF761126}"/>
              </a:ext>
            </a:extLst>
          </p:cNvPr>
          <p:cNvSpPr txBox="1"/>
          <p:nvPr/>
        </p:nvSpPr>
        <p:spPr>
          <a:xfrm>
            <a:off x="2263048" y="4968861"/>
            <a:ext cx="223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Leuchtdiode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3F3BDF9-DDD8-6C9E-0636-6A8FB2A17480}"/>
              </a:ext>
            </a:extLst>
          </p:cNvPr>
          <p:cNvSpPr txBox="1"/>
          <p:nvPr/>
        </p:nvSpPr>
        <p:spPr>
          <a:xfrm>
            <a:off x="8593156" y="4989058"/>
            <a:ext cx="1972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Photodiode</a:t>
            </a:r>
          </a:p>
        </p:txBody>
      </p:sp>
    </p:spTree>
    <p:extLst>
      <p:ext uri="{BB962C8B-B14F-4D97-AF65-F5344CB8AC3E}">
        <p14:creationId xmlns:p14="http://schemas.microsoft.com/office/powerpoint/2010/main" val="20224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>
            <a:extLst>
              <a:ext uri="{FF2B5EF4-FFF2-40B4-BE49-F238E27FC236}">
                <a16:creationId xmlns:a16="http://schemas.microsoft.com/office/drawing/2014/main" id="{42E9E571-BBFB-A16A-9313-3EAB6F8C623D}"/>
              </a:ext>
            </a:extLst>
          </p:cNvPr>
          <p:cNvSpPr/>
          <p:nvPr/>
        </p:nvSpPr>
        <p:spPr>
          <a:xfrm>
            <a:off x="8694143" y="4479723"/>
            <a:ext cx="448938" cy="472358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07062DF9-FFAA-100A-AA55-6773CF0EDBA3}"/>
              </a:ext>
            </a:extLst>
          </p:cNvPr>
          <p:cNvGrpSpPr/>
          <p:nvPr/>
        </p:nvGrpSpPr>
        <p:grpSpPr>
          <a:xfrm>
            <a:off x="2410858" y="2535248"/>
            <a:ext cx="7370284" cy="2291507"/>
            <a:chOff x="2410858" y="2535248"/>
            <a:chExt cx="7370284" cy="229150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BC4D78BE-5D55-FBD5-8E2C-DD75F3CEE131}"/>
                </a:ext>
              </a:extLst>
            </p:cNvPr>
            <p:cNvSpPr/>
            <p:nvPr/>
          </p:nvSpPr>
          <p:spPr>
            <a:xfrm>
              <a:off x="2410858" y="2535248"/>
              <a:ext cx="7370284" cy="118982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lussdiagramm: Manuelle Verarbeitung 5">
              <a:extLst>
                <a:ext uri="{FF2B5EF4-FFF2-40B4-BE49-F238E27FC236}">
                  <a16:creationId xmlns:a16="http://schemas.microsoft.com/office/drawing/2014/main" id="{01DAF514-9C26-1E2F-44AF-CE7209E7A70D}"/>
                </a:ext>
              </a:extLst>
            </p:cNvPr>
            <p:cNvSpPr/>
            <p:nvPr/>
          </p:nvSpPr>
          <p:spPr>
            <a:xfrm>
              <a:off x="3127872" y="3725069"/>
              <a:ext cx="5936256" cy="1101686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B76C575-477E-80C7-57CB-AA50CC1A0DBA}"/>
              </a:ext>
            </a:extLst>
          </p:cNvPr>
          <p:cNvCxnSpPr>
            <a:cxnSpLocks/>
          </p:cNvCxnSpPr>
          <p:nvPr/>
        </p:nvCxnSpPr>
        <p:spPr>
          <a:xfrm flipV="1">
            <a:off x="2743200" y="2550319"/>
            <a:ext cx="1575413" cy="21649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A3E53FA-4000-94EA-1C4B-5FB785915A13}"/>
              </a:ext>
            </a:extLst>
          </p:cNvPr>
          <p:cNvCxnSpPr>
            <a:cxnSpLocks/>
          </p:cNvCxnSpPr>
          <p:nvPr/>
        </p:nvCxnSpPr>
        <p:spPr>
          <a:xfrm flipH="1" flipV="1">
            <a:off x="4318613" y="2535248"/>
            <a:ext cx="1454226" cy="2291507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3E25879-ABB8-C32E-4A56-7730C73C9810}"/>
              </a:ext>
            </a:extLst>
          </p:cNvPr>
          <p:cNvCxnSpPr>
            <a:cxnSpLocks/>
          </p:cNvCxnSpPr>
          <p:nvPr/>
        </p:nvCxnSpPr>
        <p:spPr>
          <a:xfrm flipV="1">
            <a:off x="5772839" y="2530486"/>
            <a:ext cx="1575413" cy="2296269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29A05FF9-03F6-0BE4-38BE-8C79B2CA86A9}"/>
              </a:ext>
            </a:extLst>
          </p:cNvPr>
          <p:cNvCxnSpPr>
            <a:cxnSpLocks/>
          </p:cNvCxnSpPr>
          <p:nvPr/>
        </p:nvCxnSpPr>
        <p:spPr>
          <a:xfrm flipH="1" flipV="1">
            <a:off x="7348252" y="2530486"/>
            <a:ext cx="1553377" cy="218473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55578443-1294-4C4A-1174-17395A22B2E6}"/>
              </a:ext>
            </a:extLst>
          </p:cNvPr>
          <p:cNvSpPr/>
          <p:nvPr/>
        </p:nvSpPr>
        <p:spPr>
          <a:xfrm rot="2150942">
            <a:off x="2569371" y="4344768"/>
            <a:ext cx="405355" cy="68222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6503EA-68B1-2793-E566-4C0C963FA830}"/>
              </a:ext>
            </a:extLst>
          </p:cNvPr>
          <p:cNvSpPr txBox="1"/>
          <p:nvPr/>
        </p:nvSpPr>
        <p:spPr>
          <a:xfrm>
            <a:off x="7706297" y="2639639"/>
            <a:ext cx="219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Windschutzscheibe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0BC7257-6FA1-68EB-D6FE-52E24100649C}"/>
              </a:ext>
            </a:extLst>
          </p:cNvPr>
          <p:cNvSpPr txBox="1"/>
          <p:nvPr/>
        </p:nvSpPr>
        <p:spPr>
          <a:xfrm>
            <a:off x="4065224" y="4109292"/>
            <a:ext cx="1123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Prisma</a:t>
            </a:r>
          </a:p>
        </p:txBody>
      </p:sp>
      <p:sp>
        <p:nvSpPr>
          <p:cNvPr id="28" name="Gleichschenkliges Dreieck 27">
            <a:extLst>
              <a:ext uri="{FF2B5EF4-FFF2-40B4-BE49-F238E27FC236}">
                <a16:creationId xmlns:a16="http://schemas.microsoft.com/office/drawing/2014/main" id="{1C046B19-DF9A-DB87-8A36-DC9B196A7D01}"/>
              </a:ext>
            </a:extLst>
          </p:cNvPr>
          <p:cNvSpPr/>
          <p:nvPr/>
        </p:nvSpPr>
        <p:spPr>
          <a:xfrm rot="2087874">
            <a:off x="3603586" y="3302503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Gleichschenkliges Dreieck 29">
            <a:extLst>
              <a:ext uri="{FF2B5EF4-FFF2-40B4-BE49-F238E27FC236}">
                <a16:creationId xmlns:a16="http://schemas.microsoft.com/office/drawing/2014/main" id="{C8D3B19C-3C77-9256-074B-FE670749CBA2}"/>
              </a:ext>
            </a:extLst>
          </p:cNvPr>
          <p:cNvSpPr/>
          <p:nvPr/>
        </p:nvSpPr>
        <p:spPr>
          <a:xfrm rot="8801610">
            <a:off x="4792721" y="3309849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Gleichschenkliges Dreieck 30">
            <a:extLst>
              <a:ext uri="{FF2B5EF4-FFF2-40B4-BE49-F238E27FC236}">
                <a16:creationId xmlns:a16="http://schemas.microsoft.com/office/drawing/2014/main" id="{30CCA80A-516D-8322-A49A-8FD8FFCEEDA8}"/>
              </a:ext>
            </a:extLst>
          </p:cNvPr>
          <p:cNvSpPr/>
          <p:nvPr/>
        </p:nvSpPr>
        <p:spPr>
          <a:xfrm rot="2087874">
            <a:off x="6635268" y="3322700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Gleichschenkliges Dreieck 31">
            <a:extLst>
              <a:ext uri="{FF2B5EF4-FFF2-40B4-BE49-F238E27FC236}">
                <a16:creationId xmlns:a16="http://schemas.microsoft.com/office/drawing/2014/main" id="{AEE24336-5BB7-D81C-483E-274975E8E560}"/>
              </a:ext>
            </a:extLst>
          </p:cNvPr>
          <p:cNvSpPr/>
          <p:nvPr/>
        </p:nvSpPr>
        <p:spPr>
          <a:xfrm rot="8801610">
            <a:off x="7913423" y="3330045"/>
            <a:ext cx="179582" cy="2295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1A583DF-16D4-B3EC-D1CC-BC1AAF761126}"/>
              </a:ext>
            </a:extLst>
          </p:cNvPr>
          <p:cNvSpPr txBox="1"/>
          <p:nvPr/>
        </p:nvSpPr>
        <p:spPr>
          <a:xfrm>
            <a:off x="2263048" y="4968861"/>
            <a:ext cx="223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Leuchtdiode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3F3BDF9-DDD8-6C9E-0636-6A8FB2A17480}"/>
              </a:ext>
            </a:extLst>
          </p:cNvPr>
          <p:cNvSpPr txBox="1"/>
          <p:nvPr/>
        </p:nvSpPr>
        <p:spPr>
          <a:xfrm>
            <a:off x="8593156" y="4989058"/>
            <a:ext cx="1972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Photodiode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21C64E2-69B4-2895-7D12-F1DCB4207093}"/>
              </a:ext>
            </a:extLst>
          </p:cNvPr>
          <p:cNvSpPr/>
          <p:nvPr/>
        </p:nvSpPr>
        <p:spPr>
          <a:xfrm>
            <a:off x="6857149" y="2345123"/>
            <a:ext cx="1064046" cy="369332"/>
          </a:xfrm>
          <a:prstGeom prst="arc">
            <a:avLst>
              <a:gd name="adj1" fmla="val 10799637"/>
              <a:gd name="adj2" fmla="val 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DFF70A61-3734-CE4F-79E9-A6E27DECF4B6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 flipV="1">
            <a:off x="6857149" y="2529789"/>
            <a:ext cx="1064046" cy="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ogen 13">
            <a:extLst>
              <a:ext uri="{FF2B5EF4-FFF2-40B4-BE49-F238E27FC236}">
                <a16:creationId xmlns:a16="http://schemas.microsoft.com/office/drawing/2014/main" id="{4822F133-66FA-7F7C-236D-A34A5A4EFC44}"/>
              </a:ext>
            </a:extLst>
          </p:cNvPr>
          <p:cNvSpPr/>
          <p:nvPr/>
        </p:nvSpPr>
        <p:spPr>
          <a:xfrm>
            <a:off x="3786590" y="2345820"/>
            <a:ext cx="1064046" cy="369332"/>
          </a:xfrm>
          <a:prstGeom prst="arc">
            <a:avLst>
              <a:gd name="adj1" fmla="val 10799637"/>
              <a:gd name="adj2" fmla="val 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4EAF2ABF-9987-6409-37EF-BAD6BB627A3C}"/>
              </a:ext>
            </a:extLst>
          </p:cNvPr>
          <p:cNvCxnSpPr>
            <a:cxnSpLocks/>
          </p:cNvCxnSpPr>
          <p:nvPr/>
        </p:nvCxnSpPr>
        <p:spPr>
          <a:xfrm flipV="1">
            <a:off x="4324179" y="1567235"/>
            <a:ext cx="1043390" cy="9735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3D4A1CF3-8E09-6DAF-540B-44185A53A113}"/>
              </a:ext>
            </a:extLst>
          </p:cNvPr>
          <p:cNvCxnSpPr>
            <a:cxnSpLocks/>
          </p:cNvCxnSpPr>
          <p:nvPr/>
        </p:nvCxnSpPr>
        <p:spPr>
          <a:xfrm flipV="1">
            <a:off x="7345834" y="1563474"/>
            <a:ext cx="1043390" cy="9735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Gleichschenkliges Dreieck 36">
            <a:extLst>
              <a:ext uri="{FF2B5EF4-FFF2-40B4-BE49-F238E27FC236}">
                <a16:creationId xmlns:a16="http://schemas.microsoft.com/office/drawing/2014/main" id="{3628C1D5-E0FD-28BD-CC32-296DFD9D179B}"/>
              </a:ext>
            </a:extLst>
          </p:cNvPr>
          <p:cNvSpPr/>
          <p:nvPr/>
        </p:nvSpPr>
        <p:spPr>
          <a:xfrm rot="2697381">
            <a:off x="4762761" y="2041682"/>
            <a:ext cx="79041" cy="10687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Gleichschenkliges Dreieck 37">
            <a:extLst>
              <a:ext uri="{FF2B5EF4-FFF2-40B4-BE49-F238E27FC236}">
                <a16:creationId xmlns:a16="http://schemas.microsoft.com/office/drawing/2014/main" id="{924B1446-AFBD-CC59-29C1-0F7B5AE54F52}"/>
              </a:ext>
            </a:extLst>
          </p:cNvPr>
          <p:cNvSpPr/>
          <p:nvPr/>
        </p:nvSpPr>
        <p:spPr>
          <a:xfrm rot="2697381">
            <a:off x="7734576" y="2084537"/>
            <a:ext cx="79041" cy="10687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38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12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Schneider</dc:creator>
  <cp:lastModifiedBy>Jan Schneider</cp:lastModifiedBy>
  <cp:revision>21</cp:revision>
  <dcterms:created xsi:type="dcterms:W3CDTF">2023-08-31T11:42:21Z</dcterms:created>
  <dcterms:modified xsi:type="dcterms:W3CDTF">2023-10-14T08:00:48Z</dcterms:modified>
</cp:coreProperties>
</file>