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6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3" orient="horz" pos="18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90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2028" y="816"/>
      </p:cViewPr>
      <p:guideLst>
        <p:guide orient="horz" pos="1366"/>
        <p:guide pos="3120"/>
        <p:guide orient="horz" pos="18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3E32C78E-779E-4790-9194-4A23D4E9E78F}"/>
              </a:ext>
            </a:extLst>
          </p:cNvPr>
          <p:cNvSpPr>
            <a:spLocks noChangeAspect="1"/>
          </p:cNvSpPr>
          <p:nvPr/>
        </p:nvSpPr>
        <p:spPr>
          <a:xfrm>
            <a:off x="1338830" y="265130"/>
            <a:ext cx="3600000" cy="719191"/>
          </a:xfrm>
          <a:prstGeom prst="round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Intermolekulare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Copigmentierung</a:t>
            </a: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7A10C1CB-BA63-43E2-99E9-AF801A1E4CAE}"/>
              </a:ext>
            </a:extLst>
          </p:cNvPr>
          <p:cNvSpPr>
            <a:spLocks noChangeAspect="1"/>
          </p:cNvSpPr>
          <p:nvPr/>
        </p:nvSpPr>
        <p:spPr>
          <a:xfrm>
            <a:off x="4953000" y="265130"/>
            <a:ext cx="3600000" cy="719191"/>
          </a:xfrm>
          <a:prstGeom prst="round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Intramolekulare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Copigmentierung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DC6FD8C-BDC7-4DFC-8100-97E295528BB0}"/>
              </a:ext>
            </a:extLst>
          </p:cNvPr>
          <p:cNvSpPr>
            <a:spLocks noChangeAspect="1"/>
          </p:cNvSpPr>
          <p:nvPr/>
        </p:nvSpPr>
        <p:spPr>
          <a:xfrm>
            <a:off x="1867957" y="1709125"/>
            <a:ext cx="2160000" cy="360000"/>
          </a:xfrm>
          <a:prstGeom prst="rect">
            <a:avLst/>
          </a:prstGeom>
          <a:pattFill prst="sphere">
            <a:fgClr>
              <a:schemeClr val="tx2"/>
            </a:fgClr>
            <a:bgClr>
              <a:schemeClr val="bg2"/>
            </a:bgClr>
          </a:patt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A6DC6DB8-3E74-4CDF-BC32-7E9F651C5ECA}"/>
              </a:ext>
            </a:extLst>
          </p:cNvPr>
          <p:cNvSpPr>
            <a:spLocks noChangeAspect="1"/>
          </p:cNvSpPr>
          <p:nvPr/>
        </p:nvSpPr>
        <p:spPr>
          <a:xfrm>
            <a:off x="1867957" y="2435871"/>
            <a:ext cx="2160000" cy="360000"/>
          </a:xfrm>
          <a:prstGeom prst="rect">
            <a:avLst/>
          </a:prstGeom>
          <a:gradFill flip="none" rotWithShape="1">
            <a:gsLst>
              <a:gs pos="100000">
                <a:schemeClr val="accent1"/>
              </a:gs>
              <a:gs pos="41000">
                <a:schemeClr val="accent1">
                  <a:alpha val="50000"/>
                </a:schemeClr>
              </a:gs>
              <a:gs pos="0">
                <a:schemeClr val="accent1">
                  <a:alpha val="25000"/>
                </a:schemeClr>
              </a:gs>
            </a:gsLst>
            <a:lin ang="10800000" scaled="1"/>
            <a:tileRect/>
          </a:gra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D1D88DB-E240-4F65-9F86-D57F59C2DB4C}"/>
              </a:ext>
            </a:extLst>
          </p:cNvPr>
          <p:cNvSpPr>
            <a:spLocks noChangeAspect="1"/>
          </p:cNvSpPr>
          <p:nvPr/>
        </p:nvSpPr>
        <p:spPr>
          <a:xfrm>
            <a:off x="2765922" y="2237614"/>
            <a:ext cx="180000" cy="18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F8670964-729B-4533-A118-A14F27E1754B}"/>
              </a:ext>
            </a:extLst>
          </p:cNvPr>
          <p:cNvSpPr>
            <a:spLocks noChangeAspect="1"/>
          </p:cNvSpPr>
          <p:nvPr/>
        </p:nvSpPr>
        <p:spPr>
          <a:xfrm>
            <a:off x="4245398" y="1889123"/>
            <a:ext cx="360000" cy="725709"/>
          </a:xfrm>
          <a:prstGeom prst="ellipse">
            <a:avLst/>
          </a:prstGeom>
          <a:gradFill flip="none" rotWithShape="1">
            <a:gsLst>
              <a:gs pos="0">
                <a:schemeClr val="accent6">
                  <a:alpha val="25000"/>
                </a:schemeClr>
              </a:gs>
              <a:gs pos="26000">
                <a:schemeClr val="accent6">
                  <a:alpha val="50000"/>
                </a:schemeClr>
              </a:gs>
              <a:gs pos="100000">
                <a:schemeClr val="accent6"/>
              </a:gs>
            </a:gsLst>
            <a:path path="circle">
              <a:fillToRect l="50000" t="50000" r="50000" b="50000"/>
            </a:path>
            <a:tileRect/>
          </a:gra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C8EBF4B9-74AE-45FB-A02C-F50B5D28B473}"/>
              </a:ext>
            </a:extLst>
          </p:cNvPr>
          <p:cNvSpPr>
            <a:spLocks noChangeAspect="1"/>
          </p:cNvSpPr>
          <p:nvPr/>
        </p:nvSpPr>
        <p:spPr>
          <a:xfrm>
            <a:off x="1290516" y="1903418"/>
            <a:ext cx="360000" cy="719191"/>
          </a:xfrm>
          <a:prstGeom prst="ellipse">
            <a:avLst/>
          </a:prstGeom>
          <a:gradFill flip="none" rotWithShape="1">
            <a:gsLst>
              <a:gs pos="0">
                <a:schemeClr val="accent6">
                  <a:alpha val="25000"/>
                </a:schemeClr>
              </a:gs>
              <a:gs pos="26000">
                <a:schemeClr val="accent6">
                  <a:alpha val="50000"/>
                </a:schemeClr>
              </a:gs>
              <a:gs pos="100000">
                <a:schemeClr val="accent6"/>
              </a:gs>
            </a:gsLst>
            <a:path path="circle">
              <a:fillToRect l="50000" t="50000" r="50000" b="50000"/>
            </a:path>
            <a:tileRect/>
          </a:gra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-</a:t>
            </a:r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CD58D7E7-5B4D-4B17-A322-47E45CAEA1AE}"/>
              </a:ext>
            </a:extLst>
          </p:cNvPr>
          <p:cNvCxnSpPr>
            <a:cxnSpLocks noChangeAspect="1"/>
            <a:stCxn id="7" idx="3"/>
            <a:endCxn id="10" idx="0"/>
          </p:cNvCxnSpPr>
          <p:nvPr/>
        </p:nvCxnSpPr>
        <p:spPr>
          <a:xfrm flipV="1">
            <a:off x="4027957" y="1889123"/>
            <a:ext cx="397441" cy="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A09A1249-0626-43B8-B236-928544F66192}"/>
              </a:ext>
            </a:extLst>
          </p:cNvPr>
          <p:cNvCxnSpPr>
            <a:cxnSpLocks noChangeAspect="1"/>
            <a:stCxn id="10" idx="4"/>
            <a:endCxn id="8" idx="3"/>
          </p:cNvCxnSpPr>
          <p:nvPr/>
        </p:nvCxnSpPr>
        <p:spPr>
          <a:xfrm flipH="1">
            <a:off x="4027957" y="2614832"/>
            <a:ext cx="397441" cy="103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93BC9092-B96D-42DB-846B-6C56F250E4BC}"/>
              </a:ext>
            </a:extLst>
          </p:cNvPr>
          <p:cNvCxnSpPr>
            <a:cxnSpLocks noChangeAspect="1"/>
            <a:stCxn id="8" idx="1"/>
            <a:endCxn id="11" idx="4"/>
          </p:cNvCxnSpPr>
          <p:nvPr/>
        </p:nvCxnSpPr>
        <p:spPr>
          <a:xfrm flipH="1">
            <a:off x="1470516" y="2615871"/>
            <a:ext cx="397441" cy="67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hteck 20">
            <a:extLst>
              <a:ext uri="{FF2B5EF4-FFF2-40B4-BE49-F238E27FC236}">
                <a16:creationId xmlns:a16="http://schemas.microsoft.com/office/drawing/2014/main" id="{C01BBF0D-A1D0-46B4-A3B8-7321987AA24A}"/>
              </a:ext>
            </a:extLst>
          </p:cNvPr>
          <p:cNvSpPr>
            <a:spLocks noChangeAspect="1"/>
          </p:cNvSpPr>
          <p:nvPr/>
        </p:nvSpPr>
        <p:spPr>
          <a:xfrm>
            <a:off x="1867957" y="3536723"/>
            <a:ext cx="2160000" cy="360000"/>
          </a:xfrm>
          <a:prstGeom prst="rect">
            <a:avLst/>
          </a:prstGeom>
          <a:pattFill prst="sphere">
            <a:fgClr>
              <a:schemeClr val="tx2"/>
            </a:fgClr>
            <a:bgClr>
              <a:schemeClr val="bg2"/>
            </a:bgClr>
          </a:patt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989B9E39-F391-4C13-A884-611769F1019A}"/>
              </a:ext>
            </a:extLst>
          </p:cNvPr>
          <p:cNvSpPr>
            <a:spLocks noChangeAspect="1"/>
          </p:cNvSpPr>
          <p:nvPr/>
        </p:nvSpPr>
        <p:spPr>
          <a:xfrm>
            <a:off x="1867957" y="4263469"/>
            <a:ext cx="2160000" cy="360000"/>
          </a:xfrm>
          <a:prstGeom prst="rect">
            <a:avLst/>
          </a:prstGeom>
          <a:gradFill flip="none" rotWithShape="1">
            <a:gsLst>
              <a:gs pos="100000">
                <a:schemeClr val="accent1"/>
              </a:gs>
              <a:gs pos="41000">
                <a:schemeClr val="accent1">
                  <a:alpha val="50000"/>
                </a:schemeClr>
              </a:gs>
              <a:gs pos="0">
                <a:schemeClr val="accent1">
                  <a:alpha val="25000"/>
                </a:schemeClr>
              </a:gs>
            </a:gsLst>
            <a:lin ang="10800000" scaled="1"/>
            <a:tileRect/>
          </a:gra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3C37C256-87A4-400E-8EBB-7D271588D089}"/>
              </a:ext>
            </a:extLst>
          </p:cNvPr>
          <p:cNvSpPr>
            <a:spLocks noChangeAspect="1"/>
          </p:cNvSpPr>
          <p:nvPr/>
        </p:nvSpPr>
        <p:spPr>
          <a:xfrm>
            <a:off x="4245398" y="3716721"/>
            <a:ext cx="360000" cy="725709"/>
          </a:xfrm>
          <a:prstGeom prst="ellipse">
            <a:avLst/>
          </a:prstGeom>
          <a:gradFill flip="none" rotWithShape="1">
            <a:gsLst>
              <a:gs pos="0">
                <a:schemeClr val="accent6">
                  <a:alpha val="25000"/>
                </a:schemeClr>
              </a:gs>
              <a:gs pos="26000">
                <a:schemeClr val="accent6">
                  <a:alpha val="50000"/>
                </a:schemeClr>
              </a:gs>
              <a:gs pos="100000">
                <a:schemeClr val="accent6"/>
              </a:gs>
            </a:gsLst>
            <a:path path="circle">
              <a:fillToRect l="50000" t="50000" r="50000" b="50000"/>
            </a:path>
            <a:tileRect/>
          </a:gra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D233D440-4226-4074-AFAC-2782CDDA4D64}"/>
              </a:ext>
            </a:extLst>
          </p:cNvPr>
          <p:cNvSpPr>
            <a:spLocks noChangeAspect="1"/>
          </p:cNvSpPr>
          <p:nvPr/>
        </p:nvSpPr>
        <p:spPr>
          <a:xfrm>
            <a:off x="1290516" y="3731016"/>
            <a:ext cx="360000" cy="719191"/>
          </a:xfrm>
          <a:prstGeom prst="ellipse">
            <a:avLst/>
          </a:prstGeom>
          <a:gradFill flip="none" rotWithShape="1">
            <a:gsLst>
              <a:gs pos="0">
                <a:schemeClr val="accent6">
                  <a:alpha val="25000"/>
                </a:schemeClr>
              </a:gs>
              <a:gs pos="26000">
                <a:schemeClr val="accent6">
                  <a:alpha val="50000"/>
                </a:schemeClr>
              </a:gs>
              <a:gs pos="100000">
                <a:schemeClr val="accent6"/>
              </a:gs>
            </a:gsLst>
            <a:path path="circle">
              <a:fillToRect l="50000" t="50000" r="50000" b="50000"/>
            </a:path>
            <a:tileRect/>
          </a:gra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-</a:t>
            </a:r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3A596E8B-9589-4B3B-9225-388C2EB2257E}"/>
              </a:ext>
            </a:extLst>
          </p:cNvPr>
          <p:cNvCxnSpPr>
            <a:cxnSpLocks noChangeAspect="1"/>
            <a:stCxn id="21" idx="3"/>
            <a:endCxn id="24" idx="0"/>
          </p:cNvCxnSpPr>
          <p:nvPr/>
        </p:nvCxnSpPr>
        <p:spPr>
          <a:xfrm flipV="1">
            <a:off x="4027957" y="3716721"/>
            <a:ext cx="397441" cy="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19091361-4A6E-468F-8276-912B84BC5AA4}"/>
              </a:ext>
            </a:extLst>
          </p:cNvPr>
          <p:cNvCxnSpPr>
            <a:cxnSpLocks noChangeAspect="1"/>
            <a:stCxn id="24" idx="4"/>
            <a:endCxn id="22" idx="3"/>
          </p:cNvCxnSpPr>
          <p:nvPr/>
        </p:nvCxnSpPr>
        <p:spPr>
          <a:xfrm flipH="1">
            <a:off x="4027957" y="4442430"/>
            <a:ext cx="397441" cy="103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92585E38-5A16-4F09-97CA-5206416DDA5E}"/>
              </a:ext>
            </a:extLst>
          </p:cNvPr>
          <p:cNvCxnSpPr>
            <a:cxnSpLocks noChangeAspect="1"/>
            <a:stCxn id="22" idx="1"/>
            <a:endCxn id="25" idx="4"/>
          </p:cNvCxnSpPr>
          <p:nvPr/>
        </p:nvCxnSpPr>
        <p:spPr>
          <a:xfrm flipH="1">
            <a:off x="1470516" y="4443469"/>
            <a:ext cx="397441" cy="67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hteck 29">
            <a:extLst>
              <a:ext uri="{FF2B5EF4-FFF2-40B4-BE49-F238E27FC236}">
                <a16:creationId xmlns:a16="http://schemas.microsoft.com/office/drawing/2014/main" id="{5248E5C4-5921-4F43-A8E2-09C9BEE90AAB}"/>
              </a:ext>
            </a:extLst>
          </p:cNvPr>
          <p:cNvSpPr>
            <a:spLocks noChangeAspect="1"/>
          </p:cNvSpPr>
          <p:nvPr/>
        </p:nvSpPr>
        <p:spPr>
          <a:xfrm>
            <a:off x="5920797" y="2916340"/>
            <a:ext cx="2160000" cy="360000"/>
          </a:xfrm>
          <a:prstGeom prst="rect">
            <a:avLst/>
          </a:prstGeom>
          <a:gradFill flip="none" rotWithShape="1">
            <a:gsLst>
              <a:gs pos="100000">
                <a:schemeClr val="accent1"/>
              </a:gs>
              <a:gs pos="41000">
                <a:schemeClr val="accent1">
                  <a:alpha val="50000"/>
                </a:schemeClr>
              </a:gs>
              <a:gs pos="0">
                <a:schemeClr val="accent1">
                  <a:alpha val="25000"/>
                </a:schemeClr>
              </a:gs>
            </a:gsLst>
            <a:lin ang="10800000" scaled="1"/>
            <a:tileRect/>
          </a:gra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901B75DE-CB71-4BF8-9E83-8D35BDA41D07}"/>
              </a:ext>
            </a:extLst>
          </p:cNvPr>
          <p:cNvSpPr>
            <a:spLocks noChangeAspect="1"/>
          </p:cNvSpPr>
          <p:nvPr/>
        </p:nvSpPr>
        <p:spPr>
          <a:xfrm>
            <a:off x="6818762" y="2718083"/>
            <a:ext cx="180000" cy="18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347A744A-244C-4050-BDCC-A96FBF4CF728}"/>
              </a:ext>
            </a:extLst>
          </p:cNvPr>
          <p:cNvSpPr>
            <a:spLocks noChangeAspect="1"/>
          </p:cNvSpPr>
          <p:nvPr/>
        </p:nvSpPr>
        <p:spPr>
          <a:xfrm flipV="1">
            <a:off x="8438753" y="3096188"/>
            <a:ext cx="360000" cy="725709"/>
          </a:xfrm>
          <a:prstGeom prst="ellipse">
            <a:avLst/>
          </a:prstGeom>
          <a:gradFill flip="none" rotWithShape="1">
            <a:gsLst>
              <a:gs pos="0">
                <a:schemeClr val="accent6">
                  <a:alpha val="25000"/>
                </a:schemeClr>
              </a:gs>
              <a:gs pos="26000">
                <a:schemeClr val="accent6">
                  <a:alpha val="50000"/>
                </a:schemeClr>
              </a:gs>
              <a:gs pos="100000">
                <a:schemeClr val="accent6"/>
              </a:gs>
            </a:gsLst>
            <a:path path="circle">
              <a:fillToRect l="50000" t="50000" r="50000" b="50000"/>
            </a:path>
            <a:tileRect/>
          </a:gra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2AEA1632-E378-430A-A642-D8E75F81451A}"/>
              </a:ext>
            </a:extLst>
          </p:cNvPr>
          <p:cNvSpPr>
            <a:spLocks noChangeAspect="1"/>
          </p:cNvSpPr>
          <p:nvPr/>
        </p:nvSpPr>
        <p:spPr>
          <a:xfrm>
            <a:off x="5343356" y="2383887"/>
            <a:ext cx="360000" cy="719191"/>
          </a:xfrm>
          <a:prstGeom prst="ellipse">
            <a:avLst/>
          </a:prstGeom>
          <a:gradFill flip="none" rotWithShape="1">
            <a:gsLst>
              <a:gs pos="0">
                <a:schemeClr val="accent6">
                  <a:alpha val="25000"/>
                </a:schemeClr>
              </a:gs>
              <a:gs pos="26000">
                <a:schemeClr val="accent6">
                  <a:alpha val="50000"/>
                </a:schemeClr>
              </a:gs>
              <a:gs pos="100000">
                <a:schemeClr val="accent6"/>
              </a:gs>
            </a:gsLst>
            <a:path path="circle">
              <a:fillToRect l="50000" t="50000" r="50000" b="50000"/>
            </a:path>
            <a:tileRect/>
          </a:gra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-</a:t>
            </a:r>
          </a:p>
        </p:txBody>
      </p: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B5F0BD25-2246-4600-B8C2-59911281A3CB}"/>
              </a:ext>
            </a:extLst>
          </p:cNvPr>
          <p:cNvCxnSpPr>
            <a:cxnSpLocks noChangeAspect="1"/>
            <a:stCxn id="32" idx="4"/>
            <a:endCxn id="30" idx="3"/>
          </p:cNvCxnSpPr>
          <p:nvPr/>
        </p:nvCxnSpPr>
        <p:spPr>
          <a:xfrm flipH="1">
            <a:off x="8080797" y="3096188"/>
            <a:ext cx="537956" cy="15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0F00C2AF-3892-47CD-9B4F-A1D75102CA74}"/>
              </a:ext>
            </a:extLst>
          </p:cNvPr>
          <p:cNvCxnSpPr>
            <a:cxnSpLocks noChangeAspect="1"/>
            <a:stCxn id="30" idx="1"/>
            <a:endCxn id="33" idx="4"/>
          </p:cNvCxnSpPr>
          <p:nvPr/>
        </p:nvCxnSpPr>
        <p:spPr>
          <a:xfrm flipH="1">
            <a:off x="5523356" y="3096340"/>
            <a:ext cx="397441" cy="67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hteck 36">
            <a:extLst>
              <a:ext uri="{FF2B5EF4-FFF2-40B4-BE49-F238E27FC236}">
                <a16:creationId xmlns:a16="http://schemas.microsoft.com/office/drawing/2014/main" id="{7DAE930E-F175-42B0-9A4C-268EA7EE22D5}"/>
              </a:ext>
            </a:extLst>
          </p:cNvPr>
          <p:cNvSpPr>
            <a:spLocks noChangeAspect="1"/>
          </p:cNvSpPr>
          <p:nvPr/>
        </p:nvSpPr>
        <p:spPr>
          <a:xfrm>
            <a:off x="6316497" y="2309340"/>
            <a:ext cx="1080000" cy="144000"/>
          </a:xfrm>
          <a:prstGeom prst="rect">
            <a:avLst/>
          </a:prstGeom>
          <a:gradFill>
            <a:gsLst>
              <a:gs pos="100000">
                <a:schemeClr val="accent2"/>
              </a:gs>
              <a:gs pos="49000">
                <a:srgbClr val="800080"/>
              </a:gs>
            </a:gsLst>
            <a:lin ang="10800000" scaled="1"/>
          </a:gra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BD2A321F-49E6-4AC5-8D48-3D8BB27E8297}"/>
              </a:ext>
            </a:extLst>
          </p:cNvPr>
          <p:cNvCxnSpPr>
            <a:cxnSpLocks noChangeAspect="1"/>
            <a:stCxn id="33" idx="0"/>
            <a:endCxn id="37" idx="1"/>
          </p:cNvCxnSpPr>
          <p:nvPr/>
        </p:nvCxnSpPr>
        <p:spPr>
          <a:xfrm flipV="1">
            <a:off x="5523356" y="2381340"/>
            <a:ext cx="793141" cy="254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hteck 41">
            <a:extLst>
              <a:ext uri="{FF2B5EF4-FFF2-40B4-BE49-F238E27FC236}">
                <a16:creationId xmlns:a16="http://schemas.microsoft.com/office/drawing/2014/main" id="{F6508B44-494D-4A1F-8FC2-F4E458B92359}"/>
              </a:ext>
            </a:extLst>
          </p:cNvPr>
          <p:cNvSpPr>
            <a:spLocks noChangeAspect="1"/>
          </p:cNvSpPr>
          <p:nvPr/>
        </p:nvSpPr>
        <p:spPr>
          <a:xfrm>
            <a:off x="6674462" y="3747740"/>
            <a:ext cx="1080000" cy="144000"/>
          </a:xfrm>
          <a:prstGeom prst="rect">
            <a:avLst/>
          </a:prstGeom>
          <a:gradFill>
            <a:gsLst>
              <a:gs pos="100000">
                <a:schemeClr val="accent2"/>
              </a:gs>
              <a:gs pos="49000">
                <a:srgbClr val="800080"/>
              </a:gs>
            </a:gsLst>
            <a:lin ang="10800000" scaled="1"/>
          </a:gra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44" name="Gerader Verbinder 43">
            <a:extLst>
              <a:ext uri="{FF2B5EF4-FFF2-40B4-BE49-F238E27FC236}">
                <a16:creationId xmlns:a16="http://schemas.microsoft.com/office/drawing/2014/main" id="{1E4B49A3-3B1B-4517-8E55-D6BEB589BE83}"/>
              </a:ext>
            </a:extLst>
          </p:cNvPr>
          <p:cNvCxnSpPr>
            <a:cxnSpLocks noChangeAspect="1"/>
            <a:stCxn id="32" idx="0"/>
            <a:endCxn id="42" idx="3"/>
          </p:cNvCxnSpPr>
          <p:nvPr/>
        </p:nvCxnSpPr>
        <p:spPr>
          <a:xfrm flipH="1" flipV="1">
            <a:off x="7754462" y="3819740"/>
            <a:ext cx="864291" cy="215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r Verbinder 45">
            <a:extLst>
              <a:ext uri="{FF2B5EF4-FFF2-40B4-BE49-F238E27FC236}">
                <a16:creationId xmlns:a16="http://schemas.microsoft.com/office/drawing/2014/main" id="{6D49993D-CE23-436F-98C9-CB6A13301771}"/>
              </a:ext>
            </a:extLst>
          </p:cNvPr>
          <p:cNvCxnSpPr>
            <a:cxnSpLocks noChangeAspect="1"/>
          </p:cNvCxnSpPr>
          <p:nvPr/>
        </p:nvCxnSpPr>
        <p:spPr>
          <a:xfrm>
            <a:off x="4945915" y="-12700"/>
            <a:ext cx="0" cy="53721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lussdiagramm: Grenzstelle 47">
            <a:extLst>
              <a:ext uri="{FF2B5EF4-FFF2-40B4-BE49-F238E27FC236}">
                <a16:creationId xmlns:a16="http://schemas.microsoft.com/office/drawing/2014/main" id="{521D0216-F27D-4433-BC8F-81CF04424F59}"/>
              </a:ext>
            </a:extLst>
          </p:cNvPr>
          <p:cNvSpPr>
            <a:spLocks noChangeAspect="1"/>
          </p:cNvSpPr>
          <p:nvPr/>
        </p:nvSpPr>
        <p:spPr>
          <a:xfrm>
            <a:off x="2058830" y="5067300"/>
            <a:ext cx="2160000" cy="360000"/>
          </a:xfrm>
          <a:prstGeom prst="flowChartTerminator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Gartenfuchsie</a:t>
            </a:r>
          </a:p>
        </p:txBody>
      </p:sp>
      <p:sp>
        <p:nvSpPr>
          <p:cNvPr id="49" name="Flussdiagramm: Grenzstelle 48">
            <a:extLst>
              <a:ext uri="{FF2B5EF4-FFF2-40B4-BE49-F238E27FC236}">
                <a16:creationId xmlns:a16="http://schemas.microsoft.com/office/drawing/2014/main" id="{A4D98724-71AC-4F15-9588-3203D190BFFC}"/>
              </a:ext>
            </a:extLst>
          </p:cNvPr>
          <p:cNvSpPr>
            <a:spLocks noChangeAspect="1"/>
          </p:cNvSpPr>
          <p:nvPr/>
        </p:nvSpPr>
        <p:spPr>
          <a:xfrm>
            <a:off x="5673000" y="5069500"/>
            <a:ext cx="2160000" cy="360000"/>
          </a:xfrm>
          <a:prstGeom prst="flowChartTerminator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Prunkwinde</a:t>
            </a: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9BB42A13-E540-4500-A07E-09B732B7DCD8}"/>
              </a:ext>
            </a:extLst>
          </p:cNvPr>
          <p:cNvSpPr>
            <a:spLocks noChangeAspect="1"/>
          </p:cNvSpPr>
          <p:nvPr/>
        </p:nvSpPr>
        <p:spPr>
          <a:xfrm>
            <a:off x="2788782" y="6309098"/>
            <a:ext cx="2160000" cy="360000"/>
          </a:xfrm>
          <a:prstGeom prst="rect">
            <a:avLst/>
          </a:prstGeom>
          <a:gradFill flip="none" rotWithShape="1">
            <a:gsLst>
              <a:gs pos="100000">
                <a:schemeClr val="accent1"/>
              </a:gs>
              <a:gs pos="41000">
                <a:schemeClr val="accent1">
                  <a:alpha val="50000"/>
                </a:schemeClr>
              </a:gs>
              <a:gs pos="0">
                <a:schemeClr val="accent1">
                  <a:alpha val="25000"/>
                </a:schemeClr>
              </a:gs>
            </a:gsLst>
            <a:lin ang="10800000" scaled="1"/>
            <a:tileRect/>
          </a:gra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CF06ED89-2D07-4036-9B44-99AF68F97492}"/>
              </a:ext>
            </a:extLst>
          </p:cNvPr>
          <p:cNvSpPr txBox="1"/>
          <p:nvPr/>
        </p:nvSpPr>
        <p:spPr>
          <a:xfrm>
            <a:off x="5063738" y="6315087"/>
            <a:ext cx="3121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Anthocyanidin-Chromophore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7F177D70-43C1-43F6-B557-C49129E21B78}"/>
              </a:ext>
            </a:extLst>
          </p:cNvPr>
          <p:cNvSpPr>
            <a:spLocks noChangeAspect="1"/>
          </p:cNvSpPr>
          <p:nvPr/>
        </p:nvSpPr>
        <p:spPr>
          <a:xfrm>
            <a:off x="2795212" y="6838891"/>
            <a:ext cx="2160000" cy="360000"/>
          </a:xfrm>
          <a:prstGeom prst="rect">
            <a:avLst/>
          </a:prstGeom>
          <a:pattFill prst="sphere">
            <a:fgClr>
              <a:schemeClr val="tx2"/>
            </a:fgClr>
            <a:bgClr>
              <a:schemeClr val="bg2"/>
            </a:bgClr>
          </a:patt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9B5424CC-A0B4-4527-BE59-1B6E1F663EFF}"/>
              </a:ext>
            </a:extLst>
          </p:cNvPr>
          <p:cNvSpPr txBox="1"/>
          <p:nvPr/>
        </p:nvSpPr>
        <p:spPr>
          <a:xfrm>
            <a:off x="5068627" y="6838891"/>
            <a:ext cx="219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Flavon-</a:t>
            </a:r>
            <a:r>
              <a:rPr lang="de-DE" dirty="0" err="1"/>
              <a:t>Copigmente</a:t>
            </a:r>
            <a:endParaRPr lang="de-DE" dirty="0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193CD77D-495A-4FC7-9ACB-9325E62AFDAC}"/>
              </a:ext>
            </a:extLst>
          </p:cNvPr>
          <p:cNvSpPr>
            <a:spLocks noChangeAspect="1"/>
          </p:cNvSpPr>
          <p:nvPr/>
        </p:nvSpPr>
        <p:spPr>
          <a:xfrm>
            <a:off x="3695212" y="7368684"/>
            <a:ext cx="360000" cy="725709"/>
          </a:xfrm>
          <a:prstGeom prst="ellipse">
            <a:avLst/>
          </a:prstGeom>
          <a:gradFill flip="none" rotWithShape="1">
            <a:gsLst>
              <a:gs pos="0">
                <a:schemeClr val="accent6">
                  <a:alpha val="25000"/>
                </a:schemeClr>
              </a:gs>
              <a:gs pos="26000">
                <a:schemeClr val="accent6">
                  <a:alpha val="50000"/>
                </a:schemeClr>
              </a:gs>
              <a:gs pos="100000">
                <a:schemeClr val="accent6"/>
              </a:gs>
            </a:gsLst>
            <a:path path="circle">
              <a:fillToRect l="50000" t="50000" r="50000" b="50000"/>
            </a:path>
            <a:tileRect/>
          </a:gra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FEA7590D-0F92-41D8-AD88-2A3922DA133A}"/>
              </a:ext>
            </a:extLst>
          </p:cNvPr>
          <p:cNvSpPr txBox="1"/>
          <p:nvPr/>
        </p:nvSpPr>
        <p:spPr>
          <a:xfrm>
            <a:off x="5068627" y="755304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Zucker</a:t>
            </a: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8A93F2DF-7ADB-4E20-B158-459D11E43737}"/>
              </a:ext>
            </a:extLst>
          </p:cNvPr>
          <p:cNvSpPr>
            <a:spLocks noChangeAspect="1"/>
          </p:cNvSpPr>
          <p:nvPr/>
        </p:nvSpPr>
        <p:spPr>
          <a:xfrm>
            <a:off x="3322652" y="8264186"/>
            <a:ext cx="1080000" cy="144000"/>
          </a:xfrm>
          <a:prstGeom prst="rect">
            <a:avLst/>
          </a:prstGeom>
          <a:gradFill>
            <a:gsLst>
              <a:gs pos="100000">
                <a:schemeClr val="accent2"/>
              </a:gs>
              <a:gs pos="49000">
                <a:srgbClr val="800080"/>
              </a:gs>
            </a:gsLst>
            <a:lin ang="10800000" scaled="1"/>
          </a:gra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21425633-BFE9-4456-BBC2-576D1CDDFF96}"/>
              </a:ext>
            </a:extLst>
          </p:cNvPr>
          <p:cNvSpPr txBox="1"/>
          <p:nvPr/>
        </p:nvSpPr>
        <p:spPr>
          <a:xfrm>
            <a:off x="5082797" y="8151520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Acyl</a:t>
            </a:r>
            <a:r>
              <a:rPr lang="de-DE" dirty="0"/>
              <a:t>-Gruppe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E7032B3-0C21-457C-912C-F16B72CCDF3E}"/>
              </a:ext>
            </a:extLst>
          </p:cNvPr>
          <p:cNvSpPr txBox="1"/>
          <p:nvPr/>
        </p:nvSpPr>
        <p:spPr>
          <a:xfrm>
            <a:off x="4411826" y="5840581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Legende</a:t>
            </a:r>
          </a:p>
        </p:txBody>
      </p:sp>
    </p:spTree>
    <p:extLst>
      <p:ext uri="{BB962C8B-B14F-4D97-AF65-F5344CB8AC3E}">
        <p14:creationId xmlns:p14="http://schemas.microsoft.com/office/powerpoint/2010/main" val="2057833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</Words>
  <Application>Microsoft Office PowerPoint</Application>
  <PresentationFormat>A4-Papier (210 x 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10</cp:revision>
  <dcterms:created xsi:type="dcterms:W3CDTF">2020-05-18T07:49:30Z</dcterms:created>
  <dcterms:modified xsi:type="dcterms:W3CDTF">2020-06-05T06:47:36Z</dcterms:modified>
</cp:coreProperties>
</file>