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71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797DBE6D-3275-4276-8E47-C3A28BE4B9FE}"/>
              </a:ext>
            </a:extLst>
          </p:cNvPr>
          <p:cNvSpPr/>
          <p:nvPr/>
        </p:nvSpPr>
        <p:spPr>
          <a:xfrm>
            <a:off x="1721777" y="1564240"/>
            <a:ext cx="6462445" cy="372952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C7A7ACD8-3119-4FF5-9D45-803CA20C9311}"/>
              </a:ext>
            </a:extLst>
          </p:cNvPr>
          <p:cNvSpPr/>
          <p:nvPr/>
        </p:nvSpPr>
        <p:spPr>
          <a:xfrm>
            <a:off x="4503000" y="2979000"/>
            <a:ext cx="900000" cy="900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D17E00E-8683-4A5E-9132-9DA22787EC58}"/>
              </a:ext>
            </a:extLst>
          </p:cNvPr>
          <p:cNvSpPr/>
          <p:nvPr/>
        </p:nvSpPr>
        <p:spPr>
          <a:xfrm>
            <a:off x="3930931" y="2128319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18371FF-C834-42FD-9648-2C7DE0BB3026}"/>
              </a:ext>
            </a:extLst>
          </p:cNvPr>
          <p:cNvSpPr/>
          <p:nvPr/>
        </p:nvSpPr>
        <p:spPr>
          <a:xfrm>
            <a:off x="2540319" y="2831911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7CF45EB-B8E4-4EE0-A180-6B0775A8ECED}"/>
              </a:ext>
            </a:extLst>
          </p:cNvPr>
          <p:cNvSpPr/>
          <p:nvPr/>
        </p:nvSpPr>
        <p:spPr>
          <a:xfrm>
            <a:off x="3046101" y="3735700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13215EF9-F4BD-481D-9268-D17BE45CD691}"/>
              </a:ext>
            </a:extLst>
          </p:cNvPr>
          <p:cNvSpPr/>
          <p:nvPr/>
        </p:nvSpPr>
        <p:spPr>
          <a:xfrm>
            <a:off x="4666964" y="4412747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283944D-7345-46E1-BAEE-DF8E817D616C}"/>
              </a:ext>
            </a:extLst>
          </p:cNvPr>
          <p:cNvSpPr/>
          <p:nvPr/>
        </p:nvSpPr>
        <p:spPr>
          <a:xfrm>
            <a:off x="6140085" y="2271620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A34F3F3-FD2A-4F9A-B26C-9BF6168AB990}"/>
              </a:ext>
            </a:extLst>
          </p:cNvPr>
          <p:cNvSpPr/>
          <p:nvPr/>
        </p:nvSpPr>
        <p:spPr>
          <a:xfrm>
            <a:off x="6712154" y="3429000"/>
            <a:ext cx="572069" cy="286602"/>
          </a:xfrm>
          <a:prstGeom prst="ellipse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6F00B87-89C3-48B0-98FF-D3D93586AC74}"/>
              </a:ext>
            </a:extLst>
          </p:cNvPr>
          <p:cNvSpPr txBox="1"/>
          <p:nvPr/>
        </p:nvSpPr>
        <p:spPr>
          <a:xfrm>
            <a:off x="6416851" y="1297135"/>
            <a:ext cx="1529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Mitochondrium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19C7616-A4BF-4354-8AB2-2BD96B006591}"/>
              </a:ext>
            </a:extLst>
          </p:cNvPr>
          <p:cNvCxnSpPr>
            <a:stCxn id="10" idx="2"/>
            <a:endCxn id="8" idx="0"/>
          </p:cNvCxnSpPr>
          <p:nvPr/>
        </p:nvCxnSpPr>
        <p:spPr>
          <a:xfrm flipH="1">
            <a:off x="6426120" y="1635689"/>
            <a:ext cx="755524" cy="6359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F2221BD9-1036-4FE0-A81B-22B936DA9E6A}"/>
              </a:ext>
            </a:extLst>
          </p:cNvPr>
          <p:cNvSpPr txBox="1"/>
          <p:nvPr/>
        </p:nvSpPr>
        <p:spPr>
          <a:xfrm>
            <a:off x="1367750" y="1297135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Cytoplasma</a:t>
            </a:r>
          </a:p>
          <a:p>
            <a:pPr algn="l"/>
            <a:r>
              <a:rPr lang="de-DE" sz="1600" dirty="0"/>
              <a:t>mit Cytosol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739F842B-1351-40AE-BE0C-D5EC3C607E68}"/>
              </a:ext>
            </a:extLst>
          </p:cNvPr>
          <p:cNvCxnSpPr>
            <a:stCxn id="14" idx="2"/>
          </p:cNvCxnSpPr>
          <p:nvPr/>
        </p:nvCxnSpPr>
        <p:spPr>
          <a:xfrm>
            <a:off x="2001097" y="1881910"/>
            <a:ext cx="1550993" cy="5320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3BD5020C-554E-4C47-89B5-F0D156B33D19}"/>
              </a:ext>
            </a:extLst>
          </p:cNvPr>
          <p:cNvSpPr txBox="1"/>
          <p:nvPr/>
        </p:nvSpPr>
        <p:spPr>
          <a:xfrm>
            <a:off x="7190912" y="5124483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Zellkern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5B705459-67EA-4D04-9AF7-506488EB3478}"/>
              </a:ext>
            </a:extLst>
          </p:cNvPr>
          <p:cNvCxnSpPr>
            <a:stCxn id="17" idx="1"/>
            <a:endCxn id="3" idx="6"/>
          </p:cNvCxnSpPr>
          <p:nvPr/>
        </p:nvCxnSpPr>
        <p:spPr>
          <a:xfrm flipH="1" flipV="1">
            <a:off x="5403000" y="3429000"/>
            <a:ext cx="1787912" cy="18647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43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0680CAD-EB39-409A-A535-9A7C5063A5F7}"/>
              </a:ext>
            </a:extLst>
          </p:cNvPr>
          <p:cNvSpPr/>
          <p:nvPr/>
        </p:nvSpPr>
        <p:spPr>
          <a:xfrm>
            <a:off x="0" y="0"/>
            <a:ext cx="4571998" cy="6858000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79851E3-C161-4B3F-A80B-D4FB8687ABF0}"/>
              </a:ext>
            </a:extLst>
          </p:cNvPr>
          <p:cNvSpPr/>
          <p:nvPr/>
        </p:nvSpPr>
        <p:spPr>
          <a:xfrm>
            <a:off x="4572000" y="2"/>
            <a:ext cx="4571998" cy="6858000"/>
          </a:xfrm>
          <a:prstGeom prst="rect">
            <a:avLst/>
          </a:prstGeom>
          <a:solidFill>
            <a:schemeClr val="accent5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F16717C-70A5-4D96-91B9-D27A2BAB95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65" r="46658"/>
          <a:stretch/>
        </p:blipFill>
        <p:spPr>
          <a:xfrm rot="5400000">
            <a:off x="2232000" y="4104000"/>
            <a:ext cx="4726974" cy="773397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D226B191-3021-46F2-AB30-D32E9E5603F3}"/>
              </a:ext>
            </a:extLst>
          </p:cNvPr>
          <p:cNvSpPr/>
          <p:nvPr/>
        </p:nvSpPr>
        <p:spPr>
          <a:xfrm>
            <a:off x="4041286" y="2481876"/>
            <a:ext cx="1061429" cy="57423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8FE8323-4280-491C-87E0-E1A4185B769E}"/>
              </a:ext>
            </a:extLst>
          </p:cNvPr>
          <p:cNvSpPr txBox="1"/>
          <p:nvPr/>
        </p:nvSpPr>
        <p:spPr>
          <a:xfrm>
            <a:off x="1763688" y="1192474"/>
            <a:ext cx="165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Mitochondrium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4256782-6153-4F8D-B456-7286E063BDFD}"/>
              </a:ext>
            </a:extLst>
          </p:cNvPr>
          <p:cNvSpPr txBox="1"/>
          <p:nvPr/>
        </p:nvSpPr>
        <p:spPr>
          <a:xfrm>
            <a:off x="6012160" y="1212671"/>
            <a:ext cx="8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Cytosol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5994729-AFB4-40C6-A14D-AAD8DA52FDAD}"/>
              </a:ext>
            </a:extLst>
          </p:cNvPr>
          <p:cNvSpPr txBox="1"/>
          <p:nvPr/>
        </p:nvSpPr>
        <p:spPr>
          <a:xfrm>
            <a:off x="3743406" y="1100141"/>
            <a:ext cx="1657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Innere</a:t>
            </a:r>
          </a:p>
          <a:p>
            <a:pPr algn="ctr"/>
            <a:r>
              <a:rPr lang="de-DE" dirty="0"/>
              <a:t>Mitochondrien-</a:t>
            </a:r>
          </a:p>
          <a:p>
            <a:pPr algn="ctr"/>
            <a:r>
              <a:rPr lang="de-DE" dirty="0"/>
              <a:t>membran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329D5FD-04CE-451C-9822-A54AD03EE2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746" y="1800680"/>
            <a:ext cx="1428742" cy="193662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FBBB504-9706-4E19-B1A7-6EC2078816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33256"/>
            <a:ext cx="1317498" cy="51889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1499B46-B025-4B45-8C34-5B9AC63A32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266" y="5264469"/>
            <a:ext cx="1216787" cy="995481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74D3450-1A13-4D19-914B-E30951D8BFBA}"/>
              </a:ext>
            </a:extLst>
          </p:cNvPr>
          <p:cNvSpPr txBox="1"/>
          <p:nvPr/>
        </p:nvSpPr>
        <p:spPr>
          <a:xfrm>
            <a:off x="2857122" y="2615102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Citrat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1E1988A-ADB1-4754-87A0-EEC5E980BCFB}"/>
              </a:ext>
            </a:extLst>
          </p:cNvPr>
          <p:cNvSpPr txBox="1"/>
          <p:nvPr/>
        </p:nvSpPr>
        <p:spPr>
          <a:xfrm>
            <a:off x="2029010" y="6469200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Oxalacetat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AB2F869-A4B6-4D76-B170-904D243D3ECD}"/>
              </a:ext>
            </a:extLst>
          </p:cNvPr>
          <p:cNvSpPr txBox="1"/>
          <p:nvPr/>
        </p:nvSpPr>
        <p:spPr>
          <a:xfrm>
            <a:off x="395536" y="6469200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Acetyl-CoA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AF11D56-E8E3-42D4-9878-0DCA549023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717" y="1873972"/>
            <a:ext cx="1428742" cy="1936623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1F157F9-58BA-4BA7-968B-62ADD9C03A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186" y="3879538"/>
            <a:ext cx="1698677" cy="159412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0B525C5D-D355-4894-9153-E1031C26D3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339" y="5473665"/>
            <a:ext cx="1216787" cy="995481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9B0B9020-0379-4E3D-B494-B4665352C2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351" y="5741055"/>
            <a:ext cx="1317498" cy="518895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69994612-E1BA-4675-9DE7-5A0FC5B8A461}"/>
              </a:ext>
            </a:extLst>
          </p:cNvPr>
          <p:cNvSpPr txBox="1"/>
          <p:nvPr/>
        </p:nvSpPr>
        <p:spPr>
          <a:xfrm>
            <a:off x="6590074" y="570713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3B617A-F3C1-4301-9FCD-EBAD9435A723}"/>
              </a:ext>
            </a:extLst>
          </p:cNvPr>
          <p:cNvSpPr txBox="1"/>
          <p:nvPr/>
        </p:nvSpPr>
        <p:spPr>
          <a:xfrm>
            <a:off x="7020272" y="6469200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Acetyl-CoA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9639D36-2C89-4526-9AA3-3E73393CC0CB}"/>
              </a:ext>
            </a:extLst>
          </p:cNvPr>
          <p:cNvSpPr txBox="1"/>
          <p:nvPr/>
        </p:nvSpPr>
        <p:spPr>
          <a:xfrm>
            <a:off x="5550280" y="6469146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Oxalacetat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1A29BF4F-1648-484E-8707-915D4BCCC40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77" y="3705859"/>
            <a:ext cx="1043940" cy="1534160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30C318CE-C6FF-487C-8E04-6B32D4D40B77}"/>
              </a:ext>
            </a:extLst>
          </p:cNvPr>
          <p:cNvSpPr txBox="1"/>
          <p:nvPr/>
        </p:nvSpPr>
        <p:spPr>
          <a:xfrm>
            <a:off x="1686485" y="554627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6039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Microsoft Office PowerPoint</Application>
  <PresentationFormat>A4-Papier (210 x 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8</cp:revision>
  <dcterms:created xsi:type="dcterms:W3CDTF">2020-05-18T07:49:30Z</dcterms:created>
  <dcterms:modified xsi:type="dcterms:W3CDTF">2020-06-08T09:45:44Z</dcterms:modified>
</cp:coreProperties>
</file>