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72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2219B-DFD5-4CB6-BB0B-BFF4507E8C11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35B54-CB92-423A-B997-A7C9995D5C3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86227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4F10E-6178-46F6-A3D1-D0BD63D81E7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528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6707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7040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6166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5971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9819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6136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2652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0992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1992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0218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4561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6167-E792-4752-8037-696BF43A37AE}" type="datetimeFigureOut">
              <a:rPr lang="de-DE" smtClean="0"/>
              <a:pPr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C53DA-6BCF-4942-9028-87E66D0697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0174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4571998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572000" y="2"/>
            <a:ext cx="4571998" cy="68580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0365" r="46658"/>
          <a:stretch/>
        </p:blipFill>
        <p:spPr>
          <a:xfrm rot="5400000">
            <a:off x="2232000" y="4104000"/>
            <a:ext cx="4726974" cy="773397"/>
          </a:xfrm>
          <a:prstGeom prst="rect">
            <a:avLst/>
          </a:prstGeom>
        </p:spPr>
      </p:pic>
      <p:sp>
        <p:nvSpPr>
          <p:cNvPr id="4" name="Ellipse 3"/>
          <p:cNvSpPr/>
          <p:nvPr/>
        </p:nvSpPr>
        <p:spPr>
          <a:xfrm>
            <a:off x="4041286" y="2481876"/>
            <a:ext cx="1061429" cy="57423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763688" y="1192474"/>
            <a:ext cx="1655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Mitochondrium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012160" y="1212671"/>
            <a:ext cx="8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Cytosol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743406" y="1100141"/>
            <a:ext cx="1657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Innere</a:t>
            </a:r>
          </a:p>
          <a:p>
            <a:pPr algn="ctr"/>
            <a:r>
              <a:rPr lang="de-DE" dirty="0" smtClean="0"/>
              <a:t>Mitochondrien-</a:t>
            </a:r>
          </a:p>
          <a:p>
            <a:pPr algn="ctr"/>
            <a:r>
              <a:rPr lang="de-DE" dirty="0" smtClean="0"/>
              <a:t>membran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7746" y="1800680"/>
            <a:ext cx="1428742" cy="1936623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5733256"/>
            <a:ext cx="1317498" cy="518895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42266" y="5264469"/>
            <a:ext cx="1216787" cy="995481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2857122" y="2615102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Citrat</a:t>
            </a:r>
            <a:endParaRPr lang="de-DE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2029010" y="6469200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Oxalacetat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395536" y="6469200"/>
            <a:ext cx="1208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Acetyl-CoA</a:t>
            </a:r>
            <a:endParaRPr lang="de-DE" sz="1600" dirty="0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8717" y="1873972"/>
            <a:ext cx="1428742" cy="1936623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8186" y="3879538"/>
            <a:ext cx="1698677" cy="1594127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44339" y="5473665"/>
            <a:ext cx="1216787" cy="99548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96351" y="5741055"/>
            <a:ext cx="1317498" cy="518895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6590074" y="570713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7020272" y="6469200"/>
            <a:ext cx="1208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Acetyl-CoA</a:t>
            </a:r>
            <a:endParaRPr lang="de-DE" sz="1600" dirty="0"/>
          </a:p>
        </p:txBody>
      </p:sp>
      <p:sp>
        <p:nvSpPr>
          <p:cNvPr id="25" name="Textfeld 24"/>
          <p:cNvSpPr txBox="1"/>
          <p:nvPr/>
        </p:nvSpPr>
        <p:spPr>
          <a:xfrm>
            <a:off x="5550280" y="6469146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Oxalacetat</a:t>
            </a:r>
            <a:endParaRPr lang="de-DE" sz="1600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8177" y="3705859"/>
            <a:ext cx="1043940" cy="1534160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1686485" y="554627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1655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Bildschirmpräsentation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Annalena</dc:creator>
  <cp:lastModifiedBy>s2aabeck</cp:lastModifiedBy>
  <cp:revision>2</cp:revision>
  <dcterms:created xsi:type="dcterms:W3CDTF">2013-06-11T17:32:24Z</dcterms:created>
  <dcterms:modified xsi:type="dcterms:W3CDTF">2013-06-12T14:58:19Z</dcterms:modified>
</cp:coreProperties>
</file>