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4" orient="horz" pos="799" userDrawn="1">
          <p15:clr>
            <a:srgbClr val="A4A3A4"/>
          </p15:clr>
        </p15:guide>
        <p15:guide id="5" pos="4526" userDrawn="1">
          <p15:clr>
            <a:srgbClr val="A4A3A4"/>
          </p15:clr>
        </p15:guide>
        <p15:guide id="6" pos="4776" userDrawn="1">
          <p15:clr>
            <a:srgbClr val="A4A3A4"/>
          </p15:clr>
        </p15:guide>
        <p15:guide id="7" pos="46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00" y="138"/>
      </p:cViewPr>
      <p:guideLst>
        <p:guide orient="horz" pos="2160"/>
        <p:guide pos="3120"/>
        <p:guide orient="horz" pos="799"/>
        <p:guide pos="4526"/>
        <p:guide pos="4776"/>
        <p:guide pos="46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22.05.2020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F56F557-CBA0-4035-AAC9-A8C8E52D729D}"/>
              </a:ext>
            </a:extLst>
          </p:cNvPr>
          <p:cNvSpPr/>
          <p:nvPr/>
        </p:nvSpPr>
        <p:spPr>
          <a:xfrm>
            <a:off x="4061150" y="2073810"/>
            <a:ext cx="1620000" cy="1260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108E8F98-BC0B-4AA5-9956-8B08806B65EF}"/>
              </a:ext>
            </a:extLst>
          </p:cNvPr>
          <p:cNvSpPr/>
          <p:nvPr/>
        </p:nvSpPr>
        <p:spPr>
          <a:xfrm rot="5400000">
            <a:off x="2621150" y="1893810"/>
            <a:ext cx="1260000" cy="1620000"/>
          </a:xfrm>
          <a:custGeom>
            <a:avLst/>
            <a:gdLst>
              <a:gd name="connsiteX0" fmla="*/ 0 w 1260000"/>
              <a:gd name="connsiteY0" fmla="*/ 1620000 h 1620000"/>
              <a:gd name="connsiteX1" fmla="*/ 0 w 1260000"/>
              <a:gd name="connsiteY1" fmla="*/ 0 h 1620000"/>
              <a:gd name="connsiteX2" fmla="*/ 1260000 w 1260000"/>
              <a:gd name="connsiteY2" fmla="*/ 0 h 1620000"/>
              <a:gd name="connsiteX3" fmla="*/ 1260000 w 1260000"/>
              <a:gd name="connsiteY3" fmla="*/ 1620000 h 1620000"/>
              <a:gd name="connsiteX4" fmla="*/ 900000 w 1260000"/>
              <a:gd name="connsiteY4" fmla="*/ 1620000 h 1620000"/>
              <a:gd name="connsiteX5" fmla="*/ 630000 w 1260000"/>
              <a:gd name="connsiteY5" fmla="*/ 1080000 h 1620000"/>
              <a:gd name="connsiteX6" fmla="*/ 360000 w 1260000"/>
              <a:gd name="connsiteY6" fmla="*/ 162000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0000" h="1620000">
                <a:moveTo>
                  <a:pt x="0" y="1620000"/>
                </a:moveTo>
                <a:lnTo>
                  <a:pt x="0" y="0"/>
                </a:lnTo>
                <a:lnTo>
                  <a:pt x="1260000" y="0"/>
                </a:lnTo>
                <a:lnTo>
                  <a:pt x="1260000" y="1620000"/>
                </a:lnTo>
                <a:lnTo>
                  <a:pt x="900000" y="1620000"/>
                </a:lnTo>
                <a:lnTo>
                  <a:pt x="630000" y="1080000"/>
                </a:lnTo>
                <a:lnTo>
                  <a:pt x="360000" y="1620000"/>
                </a:lnTo>
                <a:close/>
              </a:path>
            </a:pathLst>
          </a:custGeom>
          <a:solidFill>
            <a:schemeClr val="accent2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B35E3B12-9325-4F5F-A3B0-0473D65B7CCF}"/>
              </a:ext>
            </a:extLst>
          </p:cNvPr>
          <p:cNvGrpSpPr/>
          <p:nvPr/>
        </p:nvGrpSpPr>
        <p:grpSpPr>
          <a:xfrm>
            <a:off x="678475" y="2073251"/>
            <a:ext cx="1351376" cy="1155684"/>
            <a:chOff x="688000" y="2082776"/>
            <a:chExt cx="1351376" cy="1155684"/>
          </a:xfrm>
        </p:grpSpPr>
        <p:sp>
          <p:nvSpPr>
            <p:cNvPr id="11" name="Gleichschenkliges Dreieck 10">
              <a:extLst>
                <a:ext uri="{FF2B5EF4-FFF2-40B4-BE49-F238E27FC236}">
                  <a16:creationId xmlns:a16="http://schemas.microsoft.com/office/drawing/2014/main" id="{99467108-E035-4E65-90F1-6506A6CCD66E}"/>
                </a:ext>
              </a:extLst>
            </p:cNvPr>
            <p:cNvSpPr/>
            <p:nvPr/>
          </p:nvSpPr>
          <p:spPr>
            <a:xfrm rot="5400000">
              <a:off x="1499376" y="2216370"/>
              <a:ext cx="540000" cy="540000"/>
            </a:xfrm>
            <a:prstGeom prst="triangl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2DFC21E8-20CE-4816-9220-AD77CFC65928}"/>
                </a:ext>
              </a:extLst>
            </p:cNvPr>
            <p:cNvSpPr/>
            <p:nvPr/>
          </p:nvSpPr>
          <p:spPr>
            <a:xfrm>
              <a:off x="928866" y="2082776"/>
              <a:ext cx="317500" cy="584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: abgerundete Ecken 12">
              <a:extLst>
                <a:ext uri="{FF2B5EF4-FFF2-40B4-BE49-F238E27FC236}">
                  <a16:creationId xmlns:a16="http://schemas.microsoft.com/office/drawing/2014/main" id="{851901F4-8E85-4ED2-AB8D-8CBDD47FAC92}"/>
                </a:ext>
              </a:extLst>
            </p:cNvPr>
            <p:cNvSpPr/>
            <p:nvPr/>
          </p:nvSpPr>
          <p:spPr>
            <a:xfrm>
              <a:off x="688000" y="2825650"/>
              <a:ext cx="241300" cy="412750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feil: Fünfeck 13">
              <a:extLst>
                <a:ext uri="{FF2B5EF4-FFF2-40B4-BE49-F238E27FC236}">
                  <a16:creationId xmlns:a16="http://schemas.microsoft.com/office/drawing/2014/main" id="{F8D8A9F0-8171-4F05-8418-EBDE64054B9A}"/>
                </a:ext>
              </a:extLst>
            </p:cNvPr>
            <p:cNvSpPr/>
            <p:nvPr/>
          </p:nvSpPr>
          <p:spPr>
            <a:xfrm>
              <a:off x="1271438" y="2978110"/>
              <a:ext cx="468895" cy="260350"/>
            </a:xfrm>
            <a:prstGeom prst="homePlat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" name="Grafik 4" descr="Ein Bild, das Screenshot, Uhr enthält.&#10;&#10;Automatisch generierte Beschreibung">
            <a:extLst>
              <a:ext uri="{FF2B5EF4-FFF2-40B4-BE49-F238E27FC236}">
                <a16:creationId xmlns:a16="http://schemas.microsoft.com/office/drawing/2014/main" id="{CC1F790A-338B-4539-87D6-F177093EF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987" y="5391612"/>
            <a:ext cx="4331348" cy="1631502"/>
          </a:xfrm>
          <a:prstGeom prst="rect">
            <a:avLst/>
          </a:prstGeom>
        </p:spPr>
      </p:pic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02AE289D-072E-4E0D-ACFF-3EE090D837BB}"/>
              </a:ext>
            </a:extLst>
          </p:cNvPr>
          <p:cNvSpPr/>
          <p:nvPr/>
        </p:nvSpPr>
        <p:spPr>
          <a:xfrm>
            <a:off x="3708725" y="2572095"/>
            <a:ext cx="704850" cy="254000"/>
          </a:xfrm>
          <a:prstGeom prst="rightArrow">
            <a:avLst>
              <a:gd name="adj1" fmla="val 50000"/>
              <a:gd name="adj2" fmla="val 9310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Gleichschenkliges Dreieck 15">
            <a:extLst>
              <a:ext uri="{FF2B5EF4-FFF2-40B4-BE49-F238E27FC236}">
                <a16:creationId xmlns:a16="http://schemas.microsoft.com/office/drawing/2014/main" id="{8BD9B075-F917-44B3-9EBC-CE5C7160F3BE}"/>
              </a:ext>
            </a:extLst>
          </p:cNvPr>
          <p:cNvSpPr/>
          <p:nvPr/>
        </p:nvSpPr>
        <p:spPr>
          <a:xfrm rot="5400000">
            <a:off x="6301944" y="2267095"/>
            <a:ext cx="1044000" cy="864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6BF2C59-8EEE-4855-ACDA-2717E348ED94}"/>
              </a:ext>
            </a:extLst>
          </p:cNvPr>
          <p:cNvGrpSpPr>
            <a:grpSpLocks noChangeAspect="1"/>
          </p:cNvGrpSpPr>
          <p:nvPr/>
        </p:nvGrpSpPr>
        <p:grpSpPr>
          <a:xfrm>
            <a:off x="7857927" y="2083121"/>
            <a:ext cx="1692000" cy="1227694"/>
            <a:chOff x="1565322" y="1268413"/>
            <a:chExt cx="4578636" cy="3322201"/>
          </a:xfrm>
        </p:grpSpPr>
        <p:sp>
          <p:nvSpPr>
            <p:cNvPr id="18" name="Abgerundetes Rechteck 528">
              <a:extLst>
                <a:ext uri="{FF2B5EF4-FFF2-40B4-BE49-F238E27FC236}">
                  <a16:creationId xmlns:a16="http://schemas.microsoft.com/office/drawing/2014/main" id="{0A5AFEA2-1035-4B4A-BF61-D9F648356D1F}"/>
                </a:ext>
              </a:extLst>
            </p:cNvPr>
            <p:cNvSpPr/>
            <p:nvPr/>
          </p:nvSpPr>
          <p:spPr>
            <a:xfrm>
              <a:off x="2190939" y="1268413"/>
              <a:ext cx="3304514" cy="2160587"/>
            </a:xfrm>
            <a:prstGeom prst="roundRect">
              <a:avLst>
                <a:gd name="adj" fmla="val 9124"/>
              </a:avLst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53E0D4D-BD46-4689-968D-3AA1240F58DB}"/>
                </a:ext>
              </a:extLst>
            </p:cNvPr>
            <p:cNvSpPr/>
            <p:nvPr/>
          </p:nvSpPr>
          <p:spPr>
            <a:xfrm>
              <a:off x="2390115" y="1403287"/>
              <a:ext cx="2924269" cy="187406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Flussdiagramm: Manuelle Verarbeitung 46">
              <a:extLst>
                <a:ext uri="{FF2B5EF4-FFF2-40B4-BE49-F238E27FC236}">
                  <a16:creationId xmlns:a16="http://schemas.microsoft.com/office/drawing/2014/main" id="{367254FC-DA54-482B-A626-F79ABDB728DE}"/>
                </a:ext>
              </a:extLst>
            </p:cNvPr>
            <p:cNvSpPr/>
            <p:nvPr/>
          </p:nvSpPr>
          <p:spPr>
            <a:xfrm rot="10800000">
              <a:off x="1565322" y="3428996"/>
              <a:ext cx="4578636" cy="116161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10019"/>
                <a:gd name="connsiteY0" fmla="*/ 0 h 10079"/>
                <a:gd name="connsiteX1" fmla="*/ 10019 w 10019"/>
                <a:gd name="connsiteY1" fmla="*/ 79 h 10079"/>
                <a:gd name="connsiteX2" fmla="*/ 8019 w 10019"/>
                <a:gd name="connsiteY2" fmla="*/ 10079 h 10079"/>
                <a:gd name="connsiteX3" fmla="*/ 2019 w 10019"/>
                <a:gd name="connsiteY3" fmla="*/ 10079 h 10079"/>
                <a:gd name="connsiteX4" fmla="*/ 0 w 10019"/>
                <a:gd name="connsiteY4" fmla="*/ 0 h 10079"/>
                <a:gd name="connsiteX0" fmla="*/ 0 w 10019"/>
                <a:gd name="connsiteY0" fmla="*/ 0 h 10079"/>
                <a:gd name="connsiteX1" fmla="*/ 687 w 10019"/>
                <a:gd name="connsiteY1" fmla="*/ 0 h 10079"/>
                <a:gd name="connsiteX2" fmla="*/ 10019 w 10019"/>
                <a:gd name="connsiteY2" fmla="*/ 79 h 10079"/>
                <a:gd name="connsiteX3" fmla="*/ 8019 w 10019"/>
                <a:gd name="connsiteY3" fmla="*/ 10079 h 10079"/>
                <a:gd name="connsiteX4" fmla="*/ 2019 w 10019"/>
                <a:gd name="connsiteY4" fmla="*/ 10079 h 10079"/>
                <a:gd name="connsiteX5" fmla="*/ 0 w 10019"/>
                <a:gd name="connsiteY5" fmla="*/ 0 h 10079"/>
                <a:gd name="connsiteX0" fmla="*/ 0 w 10019"/>
                <a:gd name="connsiteY0" fmla="*/ 0 h 10079"/>
                <a:gd name="connsiteX1" fmla="*/ 687 w 10019"/>
                <a:gd name="connsiteY1" fmla="*/ 0 h 10079"/>
                <a:gd name="connsiteX2" fmla="*/ 10019 w 10019"/>
                <a:gd name="connsiteY2" fmla="*/ 79 h 10079"/>
                <a:gd name="connsiteX3" fmla="*/ 8019 w 10019"/>
                <a:gd name="connsiteY3" fmla="*/ 10079 h 10079"/>
                <a:gd name="connsiteX4" fmla="*/ 2019 w 10019"/>
                <a:gd name="connsiteY4" fmla="*/ 10079 h 10079"/>
                <a:gd name="connsiteX5" fmla="*/ 446 w 10019"/>
                <a:gd name="connsiteY5" fmla="*/ 2044 h 10079"/>
                <a:gd name="connsiteX6" fmla="*/ 0 w 10019"/>
                <a:gd name="connsiteY6" fmla="*/ 0 h 10079"/>
                <a:gd name="connsiteX0" fmla="*/ 596 w 10169"/>
                <a:gd name="connsiteY0" fmla="*/ 2044 h 10079"/>
                <a:gd name="connsiteX1" fmla="*/ 837 w 10169"/>
                <a:gd name="connsiteY1" fmla="*/ 0 h 10079"/>
                <a:gd name="connsiteX2" fmla="*/ 10169 w 10169"/>
                <a:gd name="connsiteY2" fmla="*/ 79 h 10079"/>
                <a:gd name="connsiteX3" fmla="*/ 8169 w 10169"/>
                <a:gd name="connsiteY3" fmla="*/ 10079 h 10079"/>
                <a:gd name="connsiteX4" fmla="*/ 2169 w 10169"/>
                <a:gd name="connsiteY4" fmla="*/ 10079 h 10079"/>
                <a:gd name="connsiteX5" fmla="*/ 596 w 10169"/>
                <a:gd name="connsiteY5" fmla="*/ 2044 h 10079"/>
                <a:gd name="connsiteX0" fmla="*/ 129 w 9702"/>
                <a:gd name="connsiteY0" fmla="*/ 2050 h 10085"/>
                <a:gd name="connsiteX1" fmla="*/ 370 w 9702"/>
                <a:gd name="connsiteY1" fmla="*/ 6 h 10085"/>
                <a:gd name="connsiteX2" fmla="*/ 9702 w 9702"/>
                <a:gd name="connsiteY2" fmla="*/ 85 h 10085"/>
                <a:gd name="connsiteX3" fmla="*/ 7702 w 9702"/>
                <a:gd name="connsiteY3" fmla="*/ 10085 h 10085"/>
                <a:gd name="connsiteX4" fmla="*/ 1702 w 9702"/>
                <a:gd name="connsiteY4" fmla="*/ 10085 h 10085"/>
                <a:gd name="connsiteX5" fmla="*/ 129 w 9702"/>
                <a:gd name="connsiteY5" fmla="*/ 2050 h 10085"/>
                <a:gd name="connsiteX0" fmla="*/ 109 w 9976"/>
                <a:gd name="connsiteY0" fmla="*/ 2031 h 9998"/>
                <a:gd name="connsiteX1" fmla="*/ 357 w 9976"/>
                <a:gd name="connsiteY1" fmla="*/ 4 h 9998"/>
                <a:gd name="connsiteX2" fmla="*/ 9976 w 9976"/>
                <a:gd name="connsiteY2" fmla="*/ 82 h 9998"/>
                <a:gd name="connsiteX3" fmla="*/ 7915 w 9976"/>
                <a:gd name="connsiteY3" fmla="*/ 9998 h 9998"/>
                <a:gd name="connsiteX4" fmla="*/ 1730 w 9976"/>
                <a:gd name="connsiteY4" fmla="*/ 9998 h 9998"/>
                <a:gd name="connsiteX5" fmla="*/ 109 w 9976"/>
                <a:gd name="connsiteY5" fmla="*/ 2031 h 9998"/>
                <a:gd name="connsiteX0" fmla="*/ 108 w 9999"/>
                <a:gd name="connsiteY0" fmla="*/ 2031 h 10000"/>
                <a:gd name="connsiteX1" fmla="*/ 357 w 9999"/>
                <a:gd name="connsiteY1" fmla="*/ 4 h 10000"/>
                <a:gd name="connsiteX2" fmla="*/ 9999 w 9999"/>
                <a:gd name="connsiteY2" fmla="*/ 82 h 10000"/>
                <a:gd name="connsiteX3" fmla="*/ 9520 w 9999"/>
                <a:gd name="connsiteY3" fmla="*/ 2420 h 10000"/>
                <a:gd name="connsiteX4" fmla="*/ 7933 w 9999"/>
                <a:gd name="connsiteY4" fmla="*/ 10000 h 10000"/>
                <a:gd name="connsiteX5" fmla="*/ 1733 w 9999"/>
                <a:gd name="connsiteY5" fmla="*/ 10000 h 10000"/>
                <a:gd name="connsiteX6" fmla="*/ 108 w 9999"/>
                <a:gd name="connsiteY6" fmla="*/ 2031 h 10000"/>
                <a:gd name="connsiteX0" fmla="*/ 108 w 10000"/>
                <a:gd name="connsiteY0" fmla="*/ 2031 h 10000"/>
                <a:gd name="connsiteX1" fmla="*/ 357 w 10000"/>
                <a:gd name="connsiteY1" fmla="*/ 4 h 10000"/>
                <a:gd name="connsiteX2" fmla="*/ 9329 w 10000"/>
                <a:gd name="connsiteY2" fmla="*/ 4 h 10000"/>
                <a:gd name="connsiteX3" fmla="*/ 10000 w 10000"/>
                <a:gd name="connsiteY3" fmla="*/ 82 h 10000"/>
                <a:gd name="connsiteX4" fmla="*/ 9521 w 10000"/>
                <a:gd name="connsiteY4" fmla="*/ 2420 h 10000"/>
                <a:gd name="connsiteX5" fmla="*/ 7934 w 10000"/>
                <a:gd name="connsiteY5" fmla="*/ 10000 h 10000"/>
                <a:gd name="connsiteX6" fmla="*/ 1733 w 10000"/>
                <a:gd name="connsiteY6" fmla="*/ 10000 h 10000"/>
                <a:gd name="connsiteX7" fmla="*/ 108 w 10000"/>
                <a:gd name="connsiteY7" fmla="*/ 2031 h 10000"/>
                <a:gd name="connsiteX0" fmla="*/ 108 w 9521"/>
                <a:gd name="connsiteY0" fmla="*/ 2031 h 10000"/>
                <a:gd name="connsiteX1" fmla="*/ 357 w 9521"/>
                <a:gd name="connsiteY1" fmla="*/ 4 h 10000"/>
                <a:gd name="connsiteX2" fmla="*/ 9329 w 9521"/>
                <a:gd name="connsiteY2" fmla="*/ 4 h 10000"/>
                <a:gd name="connsiteX3" fmla="*/ 9521 w 9521"/>
                <a:gd name="connsiteY3" fmla="*/ 2420 h 10000"/>
                <a:gd name="connsiteX4" fmla="*/ 7934 w 9521"/>
                <a:gd name="connsiteY4" fmla="*/ 10000 h 10000"/>
                <a:gd name="connsiteX5" fmla="*/ 1733 w 9521"/>
                <a:gd name="connsiteY5" fmla="*/ 10000 h 10000"/>
                <a:gd name="connsiteX6" fmla="*/ 108 w 9521"/>
                <a:gd name="connsiteY6" fmla="*/ 2031 h 10000"/>
                <a:gd name="connsiteX0" fmla="*/ 113 w 10028"/>
                <a:gd name="connsiteY0" fmla="*/ 2031 h 10000"/>
                <a:gd name="connsiteX1" fmla="*/ 375 w 10028"/>
                <a:gd name="connsiteY1" fmla="*/ 4 h 10000"/>
                <a:gd name="connsiteX2" fmla="*/ 9798 w 10028"/>
                <a:gd name="connsiteY2" fmla="*/ 4 h 10000"/>
                <a:gd name="connsiteX3" fmla="*/ 10000 w 10028"/>
                <a:gd name="connsiteY3" fmla="*/ 2420 h 10000"/>
                <a:gd name="connsiteX4" fmla="*/ 8333 w 10028"/>
                <a:gd name="connsiteY4" fmla="*/ 10000 h 10000"/>
                <a:gd name="connsiteX5" fmla="*/ 1820 w 10028"/>
                <a:gd name="connsiteY5" fmla="*/ 10000 h 10000"/>
                <a:gd name="connsiteX6" fmla="*/ 113 w 10028"/>
                <a:gd name="connsiteY6" fmla="*/ 2031 h 10000"/>
                <a:gd name="connsiteX0" fmla="*/ 113 w 10183"/>
                <a:gd name="connsiteY0" fmla="*/ 2031 h 10000"/>
                <a:gd name="connsiteX1" fmla="*/ 375 w 10183"/>
                <a:gd name="connsiteY1" fmla="*/ 4 h 10000"/>
                <a:gd name="connsiteX2" fmla="*/ 9798 w 10183"/>
                <a:gd name="connsiteY2" fmla="*/ 4 h 10000"/>
                <a:gd name="connsiteX3" fmla="*/ 10000 w 10183"/>
                <a:gd name="connsiteY3" fmla="*/ 2420 h 10000"/>
                <a:gd name="connsiteX4" fmla="*/ 8333 w 10183"/>
                <a:gd name="connsiteY4" fmla="*/ 10000 h 10000"/>
                <a:gd name="connsiteX5" fmla="*/ 1820 w 10183"/>
                <a:gd name="connsiteY5" fmla="*/ 10000 h 10000"/>
                <a:gd name="connsiteX6" fmla="*/ 113 w 10183"/>
                <a:gd name="connsiteY6" fmla="*/ 2031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83" h="10000">
                  <a:moveTo>
                    <a:pt x="113" y="2031"/>
                  </a:moveTo>
                  <a:cubicBezTo>
                    <a:pt x="-67" y="755"/>
                    <a:pt x="-67" y="-61"/>
                    <a:pt x="375" y="4"/>
                  </a:cubicBezTo>
                  <a:lnTo>
                    <a:pt x="9798" y="4"/>
                  </a:lnTo>
                  <a:cubicBezTo>
                    <a:pt x="10207" y="30"/>
                    <a:pt x="10316" y="1069"/>
                    <a:pt x="10000" y="2420"/>
                  </a:cubicBezTo>
                  <a:lnTo>
                    <a:pt x="8333" y="10000"/>
                  </a:lnTo>
                  <a:lnTo>
                    <a:pt x="1820" y="10000"/>
                  </a:lnTo>
                  <a:lnTo>
                    <a:pt x="113" y="203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Flussdiagramm: Prozess 47">
              <a:extLst>
                <a:ext uri="{FF2B5EF4-FFF2-40B4-BE49-F238E27FC236}">
                  <a16:creationId xmlns:a16="http://schemas.microsoft.com/office/drawing/2014/main" id="{EAC9D27E-926C-4D59-A6AF-8DCE80A1897F}"/>
                </a:ext>
              </a:extLst>
            </p:cNvPr>
            <p:cNvSpPr/>
            <p:nvPr/>
          </p:nvSpPr>
          <p:spPr>
            <a:xfrm>
              <a:off x="3122974" y="4084056"/>
              <a:ext cx="1487088" cy="31163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0 h 10000"/>
                <a:gd name="connsiteX0" fmla="*/ 939 w 10939"/>
                <a:gd name="connsiteY0" fmla="*/ 0 h 10124"/>
                <a:gd name="connsiteX1" fmla="*/ 10939 w 10939"/>
                <a:gd name="connsiteY1" fmla="*/ 0 h 10124"/>
                <a:gd name="connsiteX2" fmla="*/ 10939 w 10939"/>
                <a:gd name="connsiteY2" fmla="*/ 10000 h 10124"/>
                <a:gd name="connsiteX3" fmla="*/ 0 w 10939"/>
                <a:gd name="connsiteY3" fmla="*/ 10124 h 10124"/>
                <a:gd name="connsiteX4" fmla="*/ 939 w 10939"/>
                <a:gd name="connsiteY4" fmla="*/ 0 h 10124"/>
                <a:gd name="connsiteX0" fmla="*/ 939 w 11817"/>
                <a:gd name="connsiteY0" fmla="*/ 0 h 10124"/>
                <a:gd name="connsiteX1" fmla="*/ 10939 w 11817"/>
                <a:gd name="connsiteY1" fmla="*/ 0 h 10124"/>
                <a:gd name="connsiteX2" fmla="*/ 11817 w 11817"/>
                <a:gd name="connsiteY2" fmla="*/ 9876 h 10124"/>
                <a:gd name="connsiteX3" fmla="*/ 0 w 11817"/>
                <a:gd name="connsiteY3" fmla="*/ 10124 h 10124"/>
                <a:gd name="connsiteX4" fmla="*/ 939 w 11817"/>
                <a:gd name="connsiteY4" fmla="*/ 0 h 10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17" h="10124">
                  <a:moveTo>
                    <a:pt x="939" y="0"/>
                  </a:moveTo>
                  <a:lnTo>
                    <a:pt x="10939" y="0"/>
                  </a:lnTo>
                  <a:cubicBezTo>
                    <a:pt x="11232" y="3292"/>
                    <a:pt x="11524" y="6584"/>
                    <a:pt x="11817" y="9876"/>
                  </a:cubicBezTo>
                  <a:lnTo>
                    <a:pt x="0" y="10124"/>
                  </a:lnTo>
                  <a:lnTo>
                    <a:pt x="939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49079075-E4F4-4E7B-8424-955ABCFA686E}"/>
                </a:ext>
              </a:extLst>
            </p:cNvPr>
            <p:cNvGrpSpPr/>
            <p:nvPr/>
          </p:nvGrpSpPr>
          <p:grpSpPr>
            <a:xfrm>
              <a:off x="2425148" y="3530379"/>
              <a:ext cx="2847646" cy="96968"/>
              <a:chOff x="2425148" y="3530379"/>
              <a:chExt cx="2847646" cy="96968"/>
            </a:xfrm>
          </p:grpSpPr>
          <p:sp>
            <p:nvSpPr>
              <p:cNvPr id="79" name="Parallelogramm 78">
                <a:extLst>
                  <a:ext uri="{FF2B5EF4-FFF2-40B4-BE49-F238E27FC236}">
                    <a16:creationId xmlns:a16="http://schemas.microsoft.com/office/drawing/2014/main" id="{A9AFB0D3-B49E-4AAB-A945-A57C7B28EAAB}"/>
                  </a:ext>
                </a:extLst>
              </p:cNvPr>
              <p:cNvSpPr/>
              <p:nvPr/>
            </p:nvSpPr>
            <p:spPr>
              <a:xfrm>
                <a:off x="2425148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" name="Parallelogramm 79">
                <a:extLst>
                  <a:ext uri="{FF2B5EF4-FFF2-40B4-BE49-F238E27FC236}">
                    <a16:creationId xmlns:a16="http://schemas.microsoft.com/office/drawing/2014/main" id="{0C832CED-DC56-4095-A79C-0F83F60185A9}"/>
                  </a:ext>
                </a:extLst>
              </p:cNvPr>
              <p:cNvSpPr/>
              <p:nvPr/>
            </p:nvSpPr>
            <p:spPr>
              <a:xfrm>
                <a:off x="2623930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" name="Parallelogramm 80">
                <a:extLst>
                  <a:ext uri="{FF2B5EF4-FFF2-40B4-BE49-F238E27FC236}">
                    <a16:creationId xmlns:a16="http://schemas.microsoft.com/office/drawing/2014/main" id="{73FA9890-F345-4CA7-BF46-43869D58E401}"/>
                  </a:ext>
                </a:extLst>
              </p:cNvPr>
              <p:cNvSpPr/>
              <p:nvPr/>
            </p:nvSpPr>
            <p:spPr>
              <a:xfrm>
                <a:off x="2822712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Parallelogramm 81">
                <a:extLst>
                  <a:ext uri="{FF2B5EF4-FFF2-40B4-BE49-F238E27FC236}">
                    <a16:creationId xmlns:a16="http://schemas.microsoft.com/office/drawing/2014/main" id="{AC42C116-44D9-4979-82BF-FA7291A5DB46}"/>
                  </a:ext>
                </a:extLst>
              </p:cNvPr>
              <p:cNvSpPr/>
              <p:nvPr/>
            </p:nvSpPr>
            <p:spPr>
              <a:xfrm>
                <a:off x="3021494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Parallelogramm 82">
                <a:extLst>
                  <a:ext uri="{FF2B5EF4-FFF2-40B4-BE49-F238E27FC236}">
                    <a16:creationId xmlns:a16="http://schemas.microsoft.com/office/drawing/2014/main" id="{83E630D6-0071-47C0-A1A0-D353BCEEBD8B}"/>
                  </a:ext>
                </a:extLst>
              </p:cNvPr>
              <p:cNvSpPr/>
              <p:nvPr/>
            </p:nvSpPr>
            <p:spPr>
              <a:xfrm>
                <a:off x="3220276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4" name="Parallelogramm 83">
                <a:extLst>
                  <a:ext uri="{FF2B5EF4-FFF2-40B4-BE49-F238E27FC236}">
                    <a16:creationId xmlns:a16="http://schemas.microsoft.com/office/drawing/2014/main" id="{35B0C375-74FB-4EBD-8D48-F5180E8C5232}"/>
                  </a:ext>
                </a:extLst>
              </p:cNvPr>
              <p:cNvSpPr/>
              <p:nvPr/>
            </p:nvSpPr>
            <p:spPr>
              <a:xfrm>
                <a:off x="3419058" y="3531931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" name="Parallelogramm 84">
                <a:extLst>
                  <a:ext uri="{FF2B5EF4-FFF2-40B4-BE49-F238E27FC236}">
                    <a16:creationId xmlns:a16="http://schemas.microsoft.com/office/drawing/2014/main" id="{E2DEF5F3-93C7-4595-B2A9-AC16999A6FC0}"/>
                  </a:ext>
                </a:extLst>
              </p:cNvPr>
              <p:cNvSpPr/>
              <p:nvPr/>
            </p:nvSpPr>
            <p:spPr>
              <a:xfrm>
                <a:off x="3617840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" name="Parallelogramm 85">
                <a:extLst>
                  <a:ext uri="{FF2B5EF4-FFF2-40B4-BE49-F238E27FC236}">
                    <a16:creationId xmlns:a16="http://schemas.microsoft.com/office/drawing/2014/main" id="{0D44869D-6D3C-44B1-8979-EDA9B392BAF0}"/>
                  </a:ext>
                </a:extLst>
              </p:cNvPr>
              <p:cNvSpPr/>
              <p:nvPr/>
            </p:nvSpPr>
            <p:spPr>
              <a:xfrm>
                <a:off x="3816622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" name="Parallelogramm 86">
                <a:extLst>
                  <a:ext uri="{FF2B5EF4-FFF2-40B4-BE49-F238E27FC236}">
                    <a16:creationId xmlns:a16="http://schemas.microsoft.com/office/drawing/2014/main" id="{B0685706-76BF-4AF0-A124-18FBCC51F422}"/>
                  </a:ext>
                </a:extLst>
              </p:cNvPr>
              <p:cNvSpPr/>
              <p:nvPr/>
            </p:nvSpPr>
            <p:spPr>
              <a:xfrm>
                <a:off x="4015404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" name="Parallelogramm 87">
                <a:extLst>
                  <a:ext uri="{FF2B5EF4-FFF2-40B4-BE49-F238E27FC236}">
                    <a16:creationId xmlns:a16="http://schemas.microsoft.com/office/drawing/2014/main" id="{3EF0FFEB-B590-455F-9CBD-70D5481087A6}"/>
                  </a:ext>
                </a:extLst>
              </p:cNvPr>
              <p:cNvSpPr/>
              <p:nvPr/>
            </p:nvSpPr>
            <p:spPr>
              <a:xfrm>
                <a:off x="4214186" y="3531931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9" name="Parallelogramm 88">
                <a:extLst>
                  <a:ext uri="{FF2B5EF4-FFF2-40B4-BE49-F238E27FC236}">
                    <a16:creationId xmlns:a16="http://schemas.microsoft.com/office/drawing/2014/main" id="{A7B6D450-F897-4B34-96F5-2B81D44BF3D2}"/>
                  </a:ext>
                </a:extLst>
              </p:cNvPr>
              <p:cNvSpPr/>
              <p:nvPr/>
            </p:nvSpPr>
            <p:spPr>
              <a:xfrm>
                <a:off x="4412968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Parallelogramm 89">
                <a:extLst>
                  <a:ext uri="{FF2B5EF4-FFF2-40B4-BE49-F238E27FC236}">
                    <a16:creationId xmlns:a16="http://schemas.microsoft.com/office/drawing/2014/main" id="{C5027035-26E5-41E1-8A87-0E653FAE90D6}"/>
                  </a:ext>
                </a:extLst>
              </p:cNvPr>
              <p:cNvSpPr/>
              <p:nvPr/>
            </p:nvSpPr>
            <p:spPr>
              <a:xfrm>
                <a:off x="4611750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1" name="Parallelogramm 90">
                <a:extLst>
                  <a:ext uri="{FF2B5EF4-FFF2-40B4-BE49-F238E27FC236}">
                    <a16:creationId xmlns:a16="http://schemas.microsoft.com/office/drawing/2014/main" id="{830A32FE-A089-474A-8A7A-2122E448F17B}"/>
                  </a:ext>
                </a:extLst>
              </p:cNvPr>
              <p:cNvSpPr/>
              <p:nvPr/>
            </p:nvSpPr>
            <p:spPr>
              <a:xfrm>
                <a:off x="4810532" y="3530379"/>
                <a:ext cx="198782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" name="Parallelogramm 91">
                <a:extLst>
                  <a:ext uri="{FF2B5EF4-FFF2-40B4-BE49-F238E27FC236}">
                    <a16:creationId xmlns:a16="http://schemas.microsoft.com/office/drawing/2014/main" id="{10243AC5-EED6-4BEE-86DE-8DDAB029F95B}"/>
                  </a:ext>
                </a:extLst>
              </p:cNvPr>
              <p:cNvSpPr/>
              <p:nvPr/>
            </p:nvSpPr>
            <p:spPr>
              <a:xfrm>
                <a:off x="5009313" y="3530379"/>
                <a:ext cx="263481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D2BCFB8A-9AC4-430E-89DF-E266435D9FDA}"/>
                </a:ext>
              </a:extLst>
            </p:cNvPr>
            <p:cNvGrpSpPr/>
            <p:nvPr/>
          </p:nvGrpSpPr>
          <p:grpSpPr>
            <a:xfrm>
              <a:off x="2258374" y="3662796"/>
              <a:ext cx="3113811" cy="96968"/>
              <a:chOff x="2258374" y="3662796"/>
              <a:chExt cx="3113811" cy="96968"/>
            </a:xfrm>
          </p:grpSpPr>
          <p:grpSp>
            <p:nvGrpSpPr>
              <p:cNvPr id="63" name="Gruppieren 62">
                <a:extLst>
                  <a:ext uri="{FF2B5EF4-FFF2-40B4-BE49-F238E27FC236}">
                    <a16:creationId xmlns:a16="http://schemas.microsoft.com/office/drawing/2014/main" id="{AC511260-F963-49B8-8D8D-47CB469DB23C}"/>
                  </a:ext>
                </a:extLst>
              </p:cNvPr>
              <p:cNvGrpSpPr/>
              <p:nvPr/>
            </p:nvGrpSpPr>
            <p:grpSpPr>
              <a:xfrm>
                <a:off x="2524539" y="3662796"/>
                <a:ext cx="2847646" cy="96968"/>
                <a:chOff x="2425148" y="3530379"/>
                <a:chExt cx="2847646" cy="96968"/>
              </a:xfrm>
            </p:grpSpPr>
            <p:sp>
              <p:nvSpPr>
                <p:cNvPr id="65" name="Parallelogramm 64">
                  <a:extLst>
                    <a:ext uri="{FF2B5EF4-FFF2-40B4-BE49-F238E27FC236}">
                      <a16:creationId xmlns:a16="http://schemas.microsoft.com/office/drawing/2014/main" id="{5BD0DAE4-495E-4BCC-A1AB-D39F1510EFF9}"/>
                    </a:ext>
                  </a:extLst>
                </p:cNvPr>
                <p:cNvSpPr/>
                <p:nvPr/>
              </p:nvSpPr>
              <p:spPr>
                <a:xfrm>
                  <a:off x="2425148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6" name="Parallelogramm 65">
                  <a:extLst>
                    <a:ext uri="{FF2B5EF4-FFF2-40B4-BE49-F238E27FC236}">
                      <a16:creationId xmlns:a16="http://schemas.microsoft.com/office/drawing/2014/main" id="{5EF9F090-B7E0-44F0-8EB7-DBDCAA8A6D1D}"/>
                    </a:ext>
                  </a:extLst>
                </p:cNvPr>
                <p:cNvSpPr/>
                <p:nvPr/>
              </p:nvSpPr>
              <p:spPr>
                <a:xfrm>
                  <a:off x="2623930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7" name="Parallelogramm 66">
                  <a:extLst>
                    <a:ext uri="{FF2B5EF4-FFF2-40B4-BE49-F238E27FC236}">
                      <a16:creationId xmlns:a16="http://schemas.microsoft.com/office/drawing/2014/main" id="{8F512E00-AE8C-4257-A9C4-7314719CF1FA}"/>
                    </a:ext>
                  </a:extLst>
                </p:cNvPr>
                <p:cNvSpPr/>
                <p:nvPr/>
              </p:nvSpPr>
              <p:spPr>
                <a:xfrm>
                  <a:off x="2822712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8" name="Parallelogramm 67">
                  <a:extLst>
                    <a:ext uri="{FF2B5EF4-FFF2-40B4-BE49-F238E27FC236}">
                      <a16:creationId xmlns:a16="http://schemas.microsoft.com/office/drawing/2014/main" id="{15EC23CA-EFD3-428E-A1F3-87ACD9C5C234}"/>
                    </a:ext>
                  </a:extLst>
                </p:cNvPr>
                <p:cNvSpPr/>
                <p:nvPr/>
              </p:nvSpPr>
              <p:spPr>
                <a:xfrm>
                  <a:off x="3021494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9" name="Parallelogramm 68">
                  <a:extLst>
                    <a:ext uri="{FF2B5EF4-FFF2-40B4-BE49-F238E27FC236}">
                      <a16:creationId xmlns:a16="http://schemas.microsoft.com/office/drawing/2014/main" id="{C6ADFC46-076C-47B6-B3C4-D7187A66D113}"/>
                    </a:ext>
                  </a:extLst>
                </p:cNvPr>
                <p:cNvSpPr/>
                <p:nvPr/>
              </p:nvSpPr>
              <p:spPr>
                <a:xfrm>
                  <a:off x="3220276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0" name="Parallelogramm 69">
                  <a:extLst>
                    <a:ext uri="{FF2B5EF4-FFF2-40B4-BE49-F238E27FC236}">
                      <a16:creationId xmlns:a16="http://schemas.microsoft.com/office/drawing/2014/main" id="{10C3ADC7-6D23-437B-857D-D500B71E05B8}"/>
                    </a:ext>
                  </a:extLst>
                </p:cNvPr>
                <p:cNvSpPr/>
                <p:nvPr/>
              </p:nvSpPr>
              <p:spPr>
                <a:xfrm>
                  <a:off x="3419058" y="3531931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1" name="Parallelogramm 70">
                  <a:extLst>
                    <a:ext uri="{FF2B5EF4-FFF2-40B4-BE49-F238E27FC236}">
                      <a16:creationId xmlns:a16="http://schemas.microsoft.com/office/drawing/2014/main" id="{C8918442-B59F-4F52-B16A-741AFD2832E7}"/>
                    </a:ext>
                  </a:extLst>
                </p:cNvPr>
                <p:cNvSpPr/>
                <p:nvPr/>
              </p:nvSpPr>
              <p:spPr>
                <a:xfrm>
                  <a:off x="3617840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Parallelogramm 71">
                  <a:extLst>
                    <a:ext uri="{FF2B5EF4-FFF2-40B4-BE49-F238E27FC236}">
                      <a16:creationId xmlns:a16="http://schemas.microsoft.com/office/drawing/2014/main" id="{E12F826C-23C2-4A23-BFD0-A2D5F72E34E7}"/>
                    </a:ext>
                  </a:extLst>
                </p:cNvPr>
                <p:cNvSpPr/>
                <p:nvPr/>
              </p:nvSpPr>
              <p:spPr>
                <a:xfrm>
                  <a:off x="3816622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3" name="Parallelogramm 72">
                  <a:extLst>
                    <a:ext uri="{FF2B5EF4-FFF2-40B4-BE49-F238E27FC236}">
                      <a16:creationId xmlns:a16="http://schemas.microsoft.com/office/drawing/2014/main" id="{51DF1F17-B788-40D0-9C47-FDBA05A401B2}"/>
                    </a:ext>
                  </a:extLst>
                </p:cNvPr>
                <p:cNvSpPr/>
                <p:nvPr/>
              </p:nvSpPr>
              <p:spPr>
                <a:xfrm>
                  <a:off x="4015404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4" name="Parallelogramm 73">
                  <a:extLst>
                    <a:ext uri="{FF2B5EF4-FFF2-40B4-BE49-F238E27FC236}">
                      <a16:creationId xmlns:a16="http://schemas.microsoft.com/office/drawing/2014/main" id="{D3500B43-89CF-460E-8CF7-4EA3DC7C53BA}"/>
                    </a:ext>
                  </a:extLst>
                </p:cNvPr>
                <p:cNvSpPr/>
                <p:nvPr/>
              </p:nvSpPr>
              <p:spPr>
                <a:xfrm>
                  <a:off x="4214186" y="3531931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5" name="Parallelogramm 74">
                  <a:extLst>
                    <a:ext uri="{FF2B5EF4-FFF2-40B4-BE49-F238E27FC236}">
                      <a16:creationId xmlns:a16="http://schemas.microsoft.com/office/drawing/2014/main" id="{FBF66160-B7A3-45E7-A863-EDFB1CEE52D9}"/>
                    </a:ext>
                  </a:extLst>
                </p:cNvPr>
                <p:cNvSpPr/>
                <p:nvPr/>
              </p:nvSpPr>
              <p:spPr>
                <a:xfrm>
                  <a:off x="4412968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Parallelogramm 75">
                  <a:extLst>
                    <a:ext uri="{FF2B5EF4-FFF2-40B4-BE49-F238E27FC236}">
                      <a16:creationId xmlns:a16="http://schemas.microsoft.com/office/drawing/2014/main" id="{EBFDBBC7-4945-49B4-B8A2-C0AB27823FFD}"/>
                    </a:ext>
                  </a:extLst>
                </p:cNvPr>
                <p:cNvSpPr/>
                <p:nvPr/>
              </p:nvSpPr>
              <p:spPr>
                <a:xfrm>
                  <a:off x="4611750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Parallelogramm 76">
                  <a:extLst>
                    <a:ext uri="{FF2B5EF4-FFF2-40B4-BE49-F238E27FC236}">
                      <a16:creationId xmlns:a16="http://schemas.microsoft.com/office/drawing/2014/main" id="{E316E321-1D15-4F82-B272-9432B5CC4E9E}"/>
                    </a:ext>
                  </a:extLst>
                </p:cNvPr>
                <p:cNvSpPr/>
                <p:nvPr/>
              </p:nvSpPr>
              <p:spPr>
                <a:xfrm>
                  <a:off x="4810532" y="3530379"/>
                  <a:ext cx="198782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8" name="Parallelogramm 77">
                  <a:extLst>
                    <a:ext uri="{FF2B5EF4-FFF2-40B4-BE49-F238E27FC236}">
                      <a16:creationId xmlns:a16="http://schemas.microsoft.com/office/drawing/2014/main" id="{B3F8FE9A-4D57-4EE5-8098-021007B2D2F3}"/>
                    </a:ext>
                  </a:extLst>
                </p:cNvPr>
                <p:cNvSpPr/>
                <p:nvPr/>
              </p:nvSpPr>
              <p:spPr>
                <a:xfrm>
                  <a:off x="5009313" y="3530379"/>
                  <a:ext cx="263481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4" name="Parallelogramm 63">
                <a:extLst>
                  <a:ext uri="{FF2B5EF4-FFF2-40B4-BE49-F238E27FC236}">
                    <a16:creationId xmlns:a16="http://schemas.microsoft.com/office/drawing/2014/main" id="{A6A09488-6339-41D7-A84F-A6D7DDB2FAFB}"/>
                  </a:ext>
                </a:extLst>
              </p:cNvPr>
              <p:cNvSpPr/>
              <p:nvPr/>
            </p:nvSpPr>
            <p:spPr>
              <a:xfrm>
                <a:off x="2258374" y="3662796"/>
                <a:ext cx="263481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FE886575-FA03-4710-9081-23C6AB42CCA8}"/>
                </a:ext>
              </a:extLst>
            </p:cNvPr>
            <p:cNvGrpSpPr/>
            <p:nvPr/>
          </p:nvGrpSpPr>
          <p:grpSpPr>
            <a:xfrm>
              <a:off x="2140259" y="3798731"/>
              <a:ext cx="3384020" cy="96968"/>
              <a:chOff x="2140259" y="3798731"/>
              <a:chExt cx="3384020" cy="96968"/>
            </a:xfrm>
          </p:grpSpPr>
          <p:grpSp>
            <p:nvGrpSpPr>
              <p:cNvPr id="45" name="Gruppieren 44">
                <a:extLst>
                  <a:ext uri="{FF2B5EF4-FFF2-40B4-BE49-F238E27FC236}">
                    <a16:creationId xmlns:a16="http://schemas.microsoft.com/office/drawing/2014/main" id="{383271F4-BC7B-4504-90FC-5FACEBBEF5E5}"/>
                  </a:ext>
                </a:extLst>
              </p:cNvPr>
              <p:cNvGrpSpPr/>
              <p:nvPr/>
            </p:nvGrpSpPr>
            <p:grpSpPr>
              <a:xfrm>
                <a:off x="2140259" y="3798731"/>
                <a:ext cx="3113811" cy="96968"/>
                <a:chOff x="2258374" y="3662796"/>
                <a:chExt cx="3113811" cy="96968"/>
              </a:xfrm>
            </p:grpSpPr>
            <p:grpSp>
              <p:nvGrpSpPr>
                <p:cNvPr id="47" name="Gruppieren 46">
                  <a:extLst>
                    <a:ext uri="{FF2B5EF4-FFF2-40B4-BE49-F238E27FC236}">
                      <a16:creationId xmlns:a16="http://schemas.microsoft.com/office/drawing/2014/main" id="{F238B326-FDCD-4B99-9473-AA94D5B60B3A}"/>
                    </a:ext>
                  </a:extLst>
                </p:cNvPr>
                <p:cNvGrpSpPr/>
                <p:nvPr/>
              </p:nvGrpSpPr>
              <p:grpSpPr>
                <a:xfrm>
                  <a:off x="2524539" y="3662796"/>
                  <a:ext cx="2847646" cy="96968"/>
                  <a:chOff x="2425148" y="3530379"/>
                  <a:chExt cx="2847646" cy="96968"/>
                </a:xfrm>
              </p:grpSpPr>
              <p:sp>
                <p:nvSpPr>
                  <p:cNvPr id="49" name="Parallelogramm 48">
                    <a:extLst>
                      <a:ext uri="{FF2B5EF4-FFF2-40B4-BE49-F238E27FC236}">
                        <a16:creationId xmlns:a16="http://schemas.microsoft.com/office/drawing/2014/main" id="{49F6F6DB-7C55-4E14-92E2-45648FFC9ACD}"/>
                      </a:ext>
                    </a:extLst>
                  </p:cNvPr>
                  <p:cNvSpPr/>
                  <p:nvPr/>
                </p:nvSpPr>
                <p:spPr>
                  <a:xfrm>
                    <a:off x="2425148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0" name="Parallelogramm 49">
                    <a:extLst>
                      <a:ext uri="{FF2B5EF4-FFF2-40B4-BE49-F238E27FC236}">
                        <a16:creationId xmlns:a16="http://schemas.microsoft.com/office/drawing/2014/main" id="{E4B12629-A2DE-4192-B998-38DD1CB8265E}"/>
                      </a:ext>
                    </a:extLst>
                  </p:cNvPr>
                  <p:cNvSpPr/>
                  <p:nvPr/>
                </p:nvSpPr>
                <p:spPr>
                  <a:xfrm>
                    <a:off x="262393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1" name="Parallelogramm 50">
                    <a:extLst>
                      <a:ext uri="{FF2B5EF4-FFF2-40B4-BE49-F238E27FC236}">
                        <a16:creationId xmlns:a16="http://schemas.microsoft.com/office/drawing/2014/main" id="{28C9286A-AA83-46ED-B5E0-D9A88778695C}"/>
                      </a:ext>
                    </a:extLst>
                  </p:cNvPr>
                  <p:cNvSpPr/>
                  <p:nvPr/>
                </p:nvSpPr>
                <p:spPr>
                  <a:xfrm>
                    <a:off x="282271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2" name="Parallelogramm 51">
                    <a:extLst>
                      <a:ext uri="{FF2B5EF4-FFF2-40B4-BE49-F238E27FC236}">
                        <a16:creationId xmlns:a16="http://schemas.microsoft.com/office/drawing/2014/main" id="{20E9C082-12F3-4B92-8D8F-ECA19E52A105}"/>
                      </a:ext>
                    </a:extLst>
                  </p:cNvPr>
                  <p:cNvSpPr/>
                  <p:nvPr/>
                </p:nvSpPr>
                <p:spPr>
                  <a:xfrm>
                    <a:off x="3021494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3" name="Parallelogramm 52">
                    <a:extLst>
                      <a:ext uri="{FF2B5EF4-FFF2-40B4-BE49-F238E27FC236}">
                        <a16:creationId xmlns:a16="http://schemas.microsoft.com/office/drawing/2014/main" id="{7C94B740-C5ED-4E1F-B327-35F2F293E015}"/>
                      </a:ext>
                    </a:extLst>
                  </p:cNvPr>
                  <p:cNvSpPr/>
                  <p:nvPr/>
                </p:nvSpPr>
                <p:spPr>
                  <a:xfrm>
                    <a:off x="3220276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" name="Parallelogramm 53">
                    <a:extLst>
                      <a:ext uri="{FF2B5EF4-FFF2-40B4-BE49-F238E27FC236}">
                        <a16:creationId xmlns:a16="http://schemas.microsoft.com/office/drawing/2014/main" id="{694C98D7-B8B4-4D5B-97D6-1B1CAB3E3476}"/>
                      </a:ext>
                    </a:extLst>
                  </p:cNvPr>
                  <p:cNvSpPr/>
                  <p:nvPr/>
                </p:nvSpPr>
                <p:spPr>
                  <a:xfrm>
                    <a:off x="3419058" y="3531931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5" name="Parallelogramm 54">
                    <a:extLst>
                      <a:ext uri="{FF2B5EF4-FFF2-40B4-BE49-F238E27FC236}">
                        <a16:creationId xmlns:a16="http://schemas.microsoft.com/office/drawing/2014/main" id="{1A36DF95-D579-405C-ADA8-9B46B9348D02}"/>
                      </a:ext>
                    </a:extLst>
                  </p:cNvPr>
                  <p:cNvSpPr/>
                  <p:nvPr/>
                </p:nvSpPr>
                <p:spPr>
                  <a:xfrm>
                    <a:off x="361784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" name="Parallelogramm 55">
                    <a:extLst>
                      <a:ext uri="{FF2B5EF4-FFF2-40B4-BE49-F238E27FC236}">
                        <a16:creationId xmlns:a16="http://schemas.microsoft.com/office/drawing/2014/main" id="{AF1914F0-ED99-419F-9350-CDED72CB6F9D}"/>
                      </a:ext>
                    </a:extLst>
                  </p:cNvPr>
                  <p:cNvSpPr/>
                  <p:nvPr/>
                </p:nvSpPr>
                <p:spPr>
                  <a:xfrm>
                    <a:off x="381662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7" name="Parallelogramm 56">
                    <a:extLst>
                      <a:ext uri="{FF2B5EF4-FFF2-40B4-BE49-F238E27FC236}">
                        <a16:creationId xmlns:a16="http://schemas.microsoft.com/office/drawing/2014/main" id="{174CA9B5-582C-41ED-965B-673E5CBDAABC}"/>
                      </a:ext>
                    </a:extLst>
                  </p:cNvPr>
                  <p:cNvSpPr/>
                  <p:nvPr/>
                </p:nvSpPr>
                <p:spPr>
                  <a:xfrm>
                    <a:off x="4015404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8" name="Parallelogramm 57">
                    <a:extLst>
                      <a:ext uri="{FF2B5EF4-FFF2-40B4-BE49-F238E27FC236}">
                        <a16:creationId xmlns:a16="http://schemas.microsoft.com/office/drawing/2014/main" id="{62277311-FCB1-4858-8165-834F763CBFCB}"/>
                      </a:ext>
                    </a:extLst>
                  </p:cNvPr>
                  <p:cNvSpPr/>
                  <p:nvPr/>
                </p:nvSpPr>
                <p:spPr>
                  <a:xfrm>
                    <a:off x="4214186" y="3531931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9" name="Parallelogramm 58">
                    <a:extLst>
                      <a:ext uri="{FF2B5EF4-FFF2-40B4-BE49-F238E27FC236}">
                        <a16:creationId xmlns:a16="http://schemas.microsoft.com/office/drawing/2014/main" id="{E361BBD6-C974-4016-8DAF-39418ECA7BD9}"/>
                      </a:ext>
                    </a:extLst>
                  </p:cNvPr>
                  <p:cNvSpPr/>
                  <p:nvPr/>
                </p:nvSpPr>
                <p:spPr>
                  <a:xfrm>
                    <a:off x="4412968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0" name="Parallelogramm 59">
                    <a:extLst>
                      <a:ext uri="{FF2B5EF4-FFF2-40B4-BE49-F238E27FC236}">
                        <a16:creationId xmlns:a16="http://schemas.microsoft.com/office/drawing/2014/main" id="{7835FBBD-996D-497D-A643-BA904F1D0199}"/>
                      </a:ext>
                    </a:extLst>
                  </p:cNvPr>
                  <p:cNvSpPr/>
                  <p:nvPr/>
                </p:nvSpPr>
                <p:spPr>
                  <a:xfrm>
                    <a:off x="461175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1" name="Parallelogramm 60">
                    <a:extLst>
                      <a:ext uri="{FF2B5EF4-FFF2-40B4-BE49-F238E27FC236}">
                        <a16:creationId xmlns:a16="http://schemas.microsoft.com/office/drawing/2014/main" id="{D00684D8-6811-4267-AEA8-892D2387ABB2}"/>
                      </a:ext>
                    </a:extLst>
                  </p:cNvPr>
                  <p:cNvSpPr/>
                  <p:nvPr/>
                </p:nvSpPr>
                <p:spPr>
                  <a:xfrm>
                    <a:off x="481053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2" name="Parallelogramm 61">
                    <a:extLst>
                      <a:ext uri="{FF2B5EF4-FFF2-40B4-BE49-F238E27FC236}">
                        <a16:creationId xmlns:a16="http://schemas.microsoft.com/office/drawing/2014/main" id="{A63AF889-7416-4A11-90DC-A44996766BCB}"/>
                      </a:ext>
                    </a:extLst>
                  </p:cNvPr>
                  <p:cNvSpPr/>
                  <p:nvPr/>
                </p:nvSpPr>
                <p:spPr>
                  <a:xfrm>
                    <a:off x="5009313" y="3530379"/>
                    <a:ext cx="263481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48" name="Parallelogramm 47">
                  <a:extLst>
                    <a:ext uri="{FF2B5EF4-FFF2-40B4-BE49-F238E27FC236}">
                      <a16:creationId xmlns:a16="http://schemas.microsoft.com/office/drawing/2014/main" id="{36326DAB-20C0-43A4-94C0-29D9B25AEE7B}"/>
                    </a:ext>
                  </a:extLst>
                </p:cNvPr>
                <p:cNvSpPr/>
                <p:nvPr/>
              </p:nvSpPr>
              <p:spPr>
                <a:xfrm>
                  <a:off x="2258374" y="3662796"/>
                  <a:ext cx="263481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6" name="Parallelogramm 45">
                <a:extLst>
                  <a:ext uri="{FF2B5EF4-FFF2-40B4-BE49-F238E27FC236}">
                    <a16:creationId xmlns:a16="http://schemas.microsoft.com/office/drawing/2014/main" id="{2D521080-203B-4311-A593-06857A99632D}"/>
                  </a:ext>
                </a:extLst>
              </p:cNvPr>
              <p:cNvSpPr/>
              <p:nvPr/>
            </p:nvSpPr>
            <p:spPr>
              <a:xfrm>
                <a:off x="5260798" y="3798731"/>
                <a:ext cx="263481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301B5122-C5B8-46CB-8615-2CB6B05F1639}"/>
                </a:ext>
              </a:extLst>
            </p:cNvPr>
            <p:cNvGrpSpPr/>
            <p:nvPr/>
          </p:nvGrpSpPr>
          <p:grpSpPr>
            <a:xfrm>
              <a:off x="1988165" y="3954558"/>
              <a:ext cx="3384020" cy="96968"/>
              <a:chOff x="2140259" y="3798731"/>
              <a:chExt cx="3384020" cy="96968"/>
            </a:xfrm>
          </p:grpSpPr>
          <p:grpSp>
            <p:nvGrpSpPr>
              <p:cNvPr id="27" name="Gruppieren 26">
                <a:extLst>
                  <a:ext uri="{FF2B5EF4-FFF2-40B4-BE49-F238E27FC236}">
                    <a16:creationId xmlns:a16="http://schemas.microsoft.com/office/drawing/2014/main" id="{A0A5EAB7-01C1-492F-B7A1-67090F51F5BD}"/>
                  </a:ext>
                </a:extLst>
              </p:cNvPr>
              <p:cNvGrpSpPr/>
              <p:nvPr/>
            </p:nvGrpSpPr>
            <p:grpSpPr>
              <a:xfrm>
                <a:off x="2140259" y="3798731"/>
                <a:ext cx="3113811" cy="96968"/>
                <a:chOff x="2258374" y="3662796"/>
                <a:chExt cx="3113811" cy="96968"/>
              </a:xfrm>
            </p:grpSpPr>
            <p:grpSp>
              <p:nvGrpSpPr>
                <p:cNvPr id="29" name="Gruppieren 28">
                  <a:extLst>
                    <a:ext uri="{FF2B5EF4-FFF2-40B4-BE49-F238E27FC236}">
                      <a16:creationId xmlns:a16="http://schemas.microsoft.com/office/drawing/2014/main" id="{149BE909-1EA0-47F8-9D55-28D1C66403E4}"/>
                    </a:ext>
                  </a:extLst>
                </p:cNvPr>
                <p:cNvGrpSpPr/>
                <p:nvPr/>
              </p:nvGrpSpPr>
              <p:grpSpPr>
                <a:xfrm>
                  <a:off x="2524539" y="3662796"/>
                  <a:ext cx="2847646" cy="96968"/>
                  <a:chOff x="2425148" y="3530379"/>
                  <a:chExt cx="2847646" cy="96968"/>
                </a:xfrm>
              </p:grpSpPr>
              <p:sp>
                <p:nvSpPr>
                  <p:cNvPr id="31" name="Parallelogramm 30">
                    <a:extLst>
                      <a:ext uri="{FF2B5EF4-FFF2-40B4-BE49-F238E27FC236}">
                        <a16:creationId xmlns:a16="http://schemas.microsoft.com/office/drawing/2014/main" id="{ED5A8536-E3AB-4110-BEF2-060EE7D15764}"/>
                      </a:ext>
                    </a:extLst>
                  </p:cNvPr>
                  <p:cNvSpPr/>
                  <p:nvPr/>
                </p:nvSpPr>
                <p:spPr>
                  <a:xfrm>
                    <a:off x="2425148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2" name="Parallelogramm 31">
                    <a:extLst>
                      <a:ext uri="{FF2B5EF4-FFF2-40B4-BE49-F238E27FC236}">
                        <a16:creationId xmlns:a16="http://schemas.microsoft.com/office/drawing/2014/main" id="{C46741AC-852E-4127-8FB7-7B41BEFB3A93}"/>
                      </a:ext>
                    </a:extLst>
                  </p:cNvPr>
                  <p:cNvSpPr/>
                  <p:nvPr/>
                </p:nvSpPr>
                <p:spPr>
                  <a:xfrm>
                    <a:off x="262393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3" name="Parallelogramm 32">
                    <a:extLst>
                      <a:ext uri="{FF2B5EF4-FFF2-40B4-BE49-F238E27FC236}">
                        <a16:creationId xmlns:a16="http://schemas.microsoft.com/office/drawing/2014/main" id="{247B3EDE-86A3-4776-A36C-592A8C84D6EC}"/>
                      </a:ext>
                    </a:extLst>
                  </p:cNvPr>
                  <p:cNvSpPr/>
                  <p:nvPr/>
                </p:nvSpPr>
                <p:spPr>
                  <a:xfrm>
                    <a:off x="282271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" name="Parallelogramm 33">
                    <a:extLst>
                      <a:ext uri="{FF2B5EF4-FFF2-40B4-BE49-F238E27FC236}">
                        <a16:creationId xmlns:a16="http://schemas.microsoft.com/office/drawing/2014/main" id="{D0572936-FB52-4CF8-9963-802DE06C4DAD}"/>
                      </a:ext>
                    </a:extLst>
                  </p:cNvPr>
                  <p:cNvSpPr/>
                  <p:nvPr/>
                </p:nvSpPr>
                <p:spPr>
                  <a:xfrm>
                    <a:off x="3021494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" name="Parallelogramm 34">
                    <a:extLst>
                      <a:ext uri="{FF2B5EF4-FFF2-40B4-BE49-F238E27FC236}">
                        <a16:creationId xmlns:a16="http://schemas.microsoft.com/office/drawing/2014/main" id="{8A0489D8-AD55-48FF-A6D6-6F7C7F7166B2}"/>
                      </a:ext>
                    </a:extLst>
                  </p:cNvPr>
                  <p:cNvSpPr/>
                  <p:nvPr/>
                </p:nvSpPr>
                <p:spPr>
                  <a:xfrm>
                    <a:off x="3220276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6" name="Parallelogramm 35">
                    <a:extLst>
                      <a:ext uri="{FF2B5EF4-FFF2-40B4-BE49-F238E27FC236}">
                        <a16:creationId xmlns:a16="http://schemas.microsoft.com/office/drawing/2014/main" id="{3B224823-270C-4111-A663-329716A831D4}"/>
                      </a:ext>
                    </a:extLst>
                  </p:cNvPr>
                  <p:cNvSpPr/>
                  <p:nvPr/>
                </p:nvSpPr>
                <p:spPr>
                  <a:xfrm>
                    <a:off x="3419058" y="3531931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" name="Parallelogramm 36">
                    <a:extLst>
                      <a:ext uri="{FF2B5EF4-FFF2-40B4-BE49-F238E27FC236}">
                        <a16:creationId xmlns:a16="http://schemas.microsoft.com/office/drawing/2014/main" id="{C92190C3-ADEC-406C-846F-9862BD4EEF33}"/>
                      </a:ext>
                    </a:extLst>
                  </p:cNvPr>
                  <p:cNvSpPr/>
                  <p:nvPr/>
                </p:nvSpPr>
                <p:spPr>
                  <a:xfrm>
                    <a:off x="361784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" name="Parallelogramm 37">
                    <a:extLst>
                      <a:ext uri="{FF2B5EF4-FFF2-40B4-BE49-F238E27FC236}">
                        <a16:creationId xmlns:a16="http://schemas.microsoft.com/office/drawing/2014/main" id="{759AFBD2-6FD2-4734-B656-4AC75D4F006D}"/>
                      </a:ext>
                    </a:extLst>
                  </p:cNvPr>
                  <p:cNvSpPr/>
                  <p:nvPr/>
                </p:nvSpPr>
                <p:spPr>
                  <a:xfrm>
                    <a:off x="381662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" name="Parallelogramm 38">
                    <a:extLst>
                      <a:ext uri="{FF2B5EF4-FFF2-40B4-BE49-F238E27FC236}">
                        <a16:creationId xmlns:a16="http://schemas.microsoft.com/office/drawing/2014/main" id="{A3C0426A-7F5E-408F-9129-33C80D3E9DEB}"/>
                      </a:ext>
                    </a:extLst>
                  </p:cNvPr>
                  <p:cNvSpPr/>
                  <p:nvPr/>
                </p:nvSpPr>
                <p:spPr>
                  <a:xfrm>
                    <a:off x="4015404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0" name="Parallelogramm 39">
                    <a:extLst>
                      <a:ext uri="{FF2B5EF4-FFF2-40B4-BE49-F238E27FC236}">
                        <a16:creationId xmlns:a16="http://schemas.microsoft.com/office/drawing/2014/main" id="{7972A1E9-A4B9-4990-ABBA-C3002B3D8C41}"/>
                      </a:ext>
                    </a:extLst>
                  </p:cNvPr>
                  <p:cNvSpPr/>
                  <p:nvPr/>
                </p:nvSpPr>
                <p:spPr>
                  <a:xfrm>
                    <a:off x="4214186" y="3531931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" name="Parallelogramm 40">
                    <a:extLst>
                      <a:ext uri="{FF2B5EF4-FFF2-40B4-BE49-F238E27FC236}">
                        <a16:creationId xmlns:a16="http://schemas.microsoft.com/office/drawing/2014/main" id="{089849E6-0513-408B-980E-083585CFC3A9}"/>
                      </a:ext>
                    </a:extLst>
                  </p:cNvPr>
                  <p:cNvSpPr/>
                  <p:nvPr/>
                </p:nvSpPr>
                <p:spPr>
                  <a:xfrm>
                    <a:off x="4412968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" name="Parallelogramm 41">
                    <a:extLst>
                      <a:ext uri="{FF2B5EF4-FFF2-40B4-BE49-F238E27FC236}">
                        <a16:creationId xmlns:a16="http://schemas.microsoft.com/office/drawing/2014/main" id="{0C811962-16BB-4655-99E6-3A4361A82D60}"/>
                      </a:ext>
                    </a:extLst>
                  </p:cNvPr>
                  <p:cNvSpPr/>
                  <p:nvPr/>
                </p:nvSpPr>
                <p:spPr>
                  <a:xfrm>
                    <a:off x="4611750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" name="Parallelogramm 42">
                    <a:extLst>
                      <a:ext uri="{FF2B5EF4-FFF2-40B4-BE49-F238E27FC236}">
                        <a16:creationId xmlns:a16="http://schemas.microsoft.com/office/drawing/2014/main" id="{0D2DB9AF-DFAA-425A-AF19-FF4FA35525BA}"/>
                      </a:ext>
                    </a:extLst>
                  </p:cNvPr>
                  <p:cNvSpPr/>
                  <p:nvPr/>
                </p:nvSpPr>
                <p:spPr>
                  <a:xfrm>
                    <a:off x="4810532" y="3530379"/>
                    <a:ext cx="198782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4" name="Parallelogramm 43">
                    <a:extLst>
                      <a:ext uri="{FF2B5EF4-FFF2-40B4-BE49-F238E27FC236}">
                        <a16:creationId xmlns:a16="http://schemas.microsoft.com/office/drawing/2014/main" id="{1986E704-58DA-47E2-AB37-1AA2167FB621}"/>
                      </a:ext>
                    </a:extLst>
                  </p:cNvPr>
                  <p:cNvSpPr/>
                  <p:nvPr/>
                </p:nvSpPr>
                <p:spPr>
                  <a:xfrm>
                    <a:off x="5009313" y="3530379"/>
                    <a:ext cx="263481" cy="95416"/>
                  </a:xfrm>
                  <a:prstGeom prst="parallelogram">
                    <a:avLst>
                      <a:gd name="adj" fmla="val 44231"/>
                    </a:avLst>
                  </a:prstGeom>
                  <a:noFill/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0" name="Parallelogramm 29">
                  <a:extLst>
                    <a:ext uri="{FF2B5EF4-FFF2-40B4-BE49-F238E27FC236}">
                      <a16:creationId xmlns:a16="http://schemas.microsoft.com/office/drawing/2014/main" id="{AA63B36D-53A7-483F-AE0B-299643A491BD}"/>
                    </a:ext>
                  </a:extLst>
                </p:cNvPr>
                <p:cNvSpPr/>
                <p:nvPr/>
              </p:nvSpPr>
              <p:spPr>
                <a:xfrm>
                  <a:off x="2258374" y="3662796"/>
                  <a:ext cx="263481" cy="95416"/>
                </a:xfrm>
                <a:prstGeom prst="parallelogram">
                  <a:avLst>
                    <a:gd name="adj" fmla="val 44231"/>
                  </a:avLst>
                </a:prstGeom>
                <a:noFill/>
                <a:ln w="127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8" name="Parallelogramm 27">
                <a:extLst>
                  <a:ext uri="{FF2B5EF4-FFF2-40B4-BE49-F238E27FC236}">
                    <a16:creationId xmlns:a16="http://schemas.microsoft.com/office/drawing/2014/main" id="{6D5FAD45-9F0A-4A78-B51C-E3AFFA39AA4E}"/>
                  </a:ext>
                </a:extLst>
              </p:cNvPr>
              <p:cNvSpPr/>
              <p:nvPr/>
            </p:nvSpPr>
            <p:spPr>
              <a:xfrm>
                <a:off x="5260798" y="3798731"/>
                <a:ext cx="263481" cy="95416"/>
              </a:xfrm>
              <a:prstGeom prst="parallelogram">
                <a:avLst>
                  <a:gd name="adj" fmla="val 44231"/>
                </a:avLst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6" name="Parallelogramm 25">
              <a:extLst>
                <a:ext uri="{FF2B5EF4-FFF2-40B4-BE49-F238E27FC236}">
                  <a16:creationId xmlns:a16="http://schemas.microsoft.com/office/drawing/2014/main" id="{C08E6A28-5E2F-4A5F-A986-7A295DE8286F}"/>
                </a:ext>
              </a:extLst>
            </p:cNvPr>
            <p:cNvSpPr/>
            <p:nvPr/>
          </p:nvSpPr>
          <p:spPr>
            <a:xfrm>
              <a:off x="5392538" y="3957763"/>
              <a:ext cx="263481" cy="95416"/>
            </a:xfrm>
            <a:prstGeom prst="parallelogram">
              <a:avLst>
                <a:gd name="adj" fmla="val 44231"/>
              </a:avLst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3" name="Textfeld 92">
            <a:extLst>
              <a:ext uri="{FF2B5EF4-FFF2-40B4-BE49-F238E27FC236}">
                <a16:creationId xmlns:a16="http://schemas.microsoft.com/office/drawing/2014/main" id="{33B007E1-3D49-4C58-B8CE-E647F47D7AF8}"/>
              </a:ext>
            </a:extLst>
          </p:cNvPr>
          <p:cNvSpPr txBox="1"/>
          <p:nvPr/>
        </p:nvSpPr>
        <p:spPr>
          <a:xfrm>
            <a:off x="976569" y="3632892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Analyt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3D5BAD00-DA09-4A16-8CA2-B87741845DBB}"/>
              </a:ext>
            </a:extLst>
          </p:cNvPr>
          <p:cNvSpPr txBox="1"/>
          <p:nvPr/>
        </p:nvSpPr>
        <p:spPr>
          <a:xfrm>
            <a:off x="2758440" y="3632972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Rezeptor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EB553B1A-383B-4946-AF86-B2776E22188E}"/>
              </a:ext>
            </a:extLst>
          </p:cNvPr>
          <p:cNvSpPr txBox="1"/>
          <p:nvPr/>
        </p:nvSpPr>
        <p:spPr>
          <a:xfrm>
            <a:off x="3983628" y="3616550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Transducer</a:t>
            </a:r>
            <a:endParaRPr lang="de-DE" sz="1600" dirty="0"/>
          </a:p>
          <a:p>
            <a:pPr algn="l"/>
            <a:r>
              <a:rPr lang="de-DE" sz="1600" dirty="0"/>
              <a:t>(Messumwandler)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281D8D9-B5D5-435B-B3BF-1BF7E33B5A6C}"/>
              </a:ext>
            </a:extLst>
          </p:cNvPr>
          <p:cNvSpPr txBox="1"/>
          <p:nvPr/>
        </p:nvSpPr>
        <p:spPr>
          <a:xfrm>
            <a:off x="6292212" y="3623367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Elektronik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12728348-1F12-446D-B5A6-89432CFF3FBD}"/>
              </a:ext>
            </a:extLst>
          </p:cNvPr>
          <p:cNvSpPr txBox="1"/>
          <p:nvPr/>
        </p:nvSpPr>
        <p:spPr>
          <a:xfrm>
            <a:off x="7726683" y="3614896"/>
            <a:ext cx="1939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Messwert-Ausgabe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F93B99FA-CA0D-40AD-BF36-E630EA2A5C3B}"/>
              </a:ext>
            </a:extLst>
          </p:cNvPr>
          <p:cNvSpPr txBox="1"/>
          <p:nvPr/>
        </p:nvSpPr>
        <p:spPr>
          <a:xfrm>
            <a:off x="2990527" y="4344979"/>
            <a:ext cx="2151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chemisches oder</a:t>
            </a:r>
          </a:p>
          <a:p>
            <a:pPr algn="l"/>
            <a:r>
              <a:rPr lang="de-DE" sz="1600" dirty="0"/>
              <a:t>physikalisches Signal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A756D03D-B8AC-4AFC-AD3D-D69D2417E649}"/>
              </a:ext>
            </a:extLst>
          </p:cNvPr>
          <p:cNvSpPr txBox="1"/>
          <p:nvPr/>
        </p:nvSpPr>
        <p:spPr>
          <a:xfrm>
            <a:off x="5846047" y="4526539"/>
            <a:ext cx="1983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Signal-Verarbeitung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9752BF02-0DD2-4B6C-8A29-52E52D0568BD}"/>
              </a:ext>
            </a:extLst>
          </p:cNvPr>
          <p:cNvCxnSpPr>
            <a:stCxn id="6" idx="3"/>
            <a:endCxn id="16" idx="3"/>
          </p:cNvCxnSpPr>
          <p:nvPr/>
        </p:nvCxnSpPr>
        <p:spPr>
          <a:xfrm flipV="1">
            <a:off x="5681150" y="2699095"/>
            <a:ext cx="710794" cy="471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>
            <a:extLst>
              <a:ext uri="{FF2B5EF4-FFF2-40B4-BE49-F238E27FC236}">
                <a16:creationId xmlns:a16="http://schemas.microsoft.com/office/drawing/2014/main" id="{C724FBA9-DE74-495B-A0E3-6DE63EC2B88E}"/>
              </a:ext>
            </a:extLst>
          </p:cNvPr>
          <p:cNvCxnSpPr>
            <a:stCxn id="16" idx="0"/>
          </p:cNvCxnSpPr>
          <p:nvPr/>
        </p:nvCxnSpPr>
        <p:spPr>
          <a:xfrm>
            <a:off x="7255944" y="2699095"/>
            <a:ext cx="81444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F7947A-16F8-41D0-A041-CED2109D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0380FE6-1C7A-459C-8D4A-875888AD6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23" y="5581367"/>
            <a:ext cx="3815364" cy="1717705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93AABEC7-2CBE-4FCF-A4A0-8E018BB50BD1}"/>
              </a:ext>
            </a:extLst>
          </p:cNvPr>
          <p:cNvSpPr/>
          <p:nvPr/>
        </p:nvSpPr>
        <p:spPr>
          <a:xfrm>
            <a:off x="3967162" y="1268413"/>
            <a:ext cx="1990725" cy="56197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Transducer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8C6F095-7F15-4984-BB8A-28EAA2DEC278}"/>
              </a:ext>
            </a:extLst>
          </p:cNvPr>
          <p:cNvSpPr/>
          <p:nvPr/>
        </p:nvSpPr>
        <p:spPr>
          <a:xfrm>
            <a:off x="1485899" y="2717175"/>
            <a:ext cx="2052000" cy="54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physikalische Methoden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09FA075-2E24-42ED-A68C-0F8125209B74}"/>
              </a:ext>
            </a:extLst>
          </p:cNvPr>
          <p:cNvSpPr/>
          <p:nvPr/>
        </p:nvSpPr>
        <p:spPr>
          <a:xfrm>
            <a:off x="6391274" y="2717175"/>
            <a:ext cx="2052000" cy="54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chemische Methoden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47DF287-5912-40CC-A515-0FDDB04AB9A1}"/>
              </a:ext>
            </a:extLst>
          </p:cNvPr>
          <p:cNvSpPr/>
          <p:nvPr/>
        </p:nvSpPr>
        <p:spPr>
          <a:xfrm>
            <a:off x="302606" y="4160530"/>
            <a:ext cx="2028825" cy="72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Kalorimetrie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(Thermistor)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3152ED-4294-474F-B3D8-392B30B32ADD}"/>
              </a:ext>
            </a:extLst>
          </p:cNvPr>
          <p:cNvSpPr/>
          <p:nvPr/>
        </p:nvSpPr>
        <p:spPr>
          <a:xfrm>
            <a:off x="2695575" y="4155880"/>
            <a:ext cx="2228850" cy="72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mikrogravimetrische Detektion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(Piezo-Kristalle)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68E5F8A-8779-44C3-B12E-988666490EAB}"/>
              </a:ext>
            </a:extLst>
          </p:cNvPr>
          <p:cNvSpPr/>
          <p:nvPr/>
        </p:nvSpPr>
        <p:spPr>
          <a:xfrm>
            <a:off x="5562600" y="4155880"/>
            <a:ext cx="1657350" cy="72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optische Detektion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32F8AD9-9A5C-4206-B528-A194ED7954CA}"/>
              </a:ext>
            </a:extLst>
          </p:cNvPr>
          <p:cNvSpPr/>
          <p:nvPr/>
        </p:nvSpPr>
        <p:spPr>
          <a:xfrm>
            <a:off x="7581900" y="4165405"/>
            <a:ext cx="1876425" cy="72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600">
                <a:solidFill>
                  <a:schemeClr val="tx1"/>
                </a:solidFill>
              </a:rPr>
              <a:t>elektrochemische </a:t>
            </a:r>
            <a:r>
              <a:rPr lang="de-DE" sz="1600" dirty="0">
                <a:solidFill>
                  <a:schemeClr val="tx1"/>
                </a:solidFill>
              </a:rPr>
              <a:t>Detektion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1356FDE-B1A5-4C4E-BDAC-5CFC6DF8A9C9}"/>
              </a:ext>
            </a:extLst>
          </p:cNvPr>
          <p:cNvSpPr txBox="1"/>
          <p:nvPr/>
        </p:nvSpPr>
        <p:spPr>
          <a:xfrm>
            <a:off x="7581900" y="4879611"/>
            <a:ext cx="15071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Potentiometrie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BC7B00E-BDE8-429D-A06D-160683C50490}"/>
              </a:ext>
            </a:extLst>
          </p:cNvPr>
          <p:cNvSpPr txBox="1"/>
          <p:nvPr/>
        </p:nvSpPr>
        <p:spPr>
          <a:xfrm>
            <a:off x="7581900" y="5401367"/>
            <a:ext cx="147348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Amperometrie</a:t>
            </a:r>
            <a:endParaRPr lang="de-DE" sz="16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BC9B4A0-4913-4AB3-BF0C-0257D9197D1B}"/>
              </a:ext>
            </a:extLst>
          </p:cNvPr>
          <p:cNvSpPr txBox="1"/>
          <p:nvPr/>
        </p:nvSpPr>
        <p:spPr>
          <a:xfrm>
            <a:off x="7581900" y="5923123"/>
            <a:ext cx="1620957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Konduktometrie</a:t>
            </a:r>
          </a:p>
        </p:txBody>
      </p:sp>
      <p:cxnSp>
        <p:nvCxnSpPr>
          <p:cNvPr id="19" name="Verbinder: gewinkelt 18">
            <a:extLst>
              <a:ext uri="{FF2B5EF4-FFF2-40B4-BE49-F238E27FC236}">
                <a16:creationId xmlns:a16="http://schemas.microsoft.com/office/drawing/2014/main" id="{00F356C4-C49B-409C-B49E-76A90394DB10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5400000">
            <a:off x="3293819" y="1048468"/>
            <a:ext cx="886787" cy="2450626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Verbinder: gewinkelt 20">
            <a:extLst>
              <a:ext uri="{FF2B5EF4-FFF2-40B4-BE49-F238E27FC236}">
                <a16:creationId xmlns:a16="http://schemas.microsoft.com/office/drawing/2014/main" id="{CF319110-E8E9-4217-A68B-5F276F9B8B08}"/>
              </a:ext>
            </a:extLst>
          </p:cNvPr>
          <p:cNvCxnSpPr>
            <a:stCxn id="5" idx="2"/>
            <a:endCxn id="10" idx="0"/>
          </p:cNvCxnSpPr>
          <p:nvPr/>
        </p:nvCxnSpPr>
        <p:spPr>
          <a:xfrm rot="16200000" flipH="1">
            <a:off x="5746506" y="1046406"/>
            <a:ext cx="886787" cy="2454749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B7AB9174-B0BD-444C-B41E-096A3D9B329A}"/>
              </a:ext>
            </a:extLst>
          </p:cNvPr>
          <p:cNvCxnSpPr>
            <a:stCxn id="7" idx="2"/>
            <a:endCxn id="11" idx="0"/>
          </p:cNvCxnSpPr>
          <p:nvPr/>
        </p:nvCxnSpPr>
        <p:spPr>
          <a:xfrm rot="5400000">
            <a:off x="1462782" y="3111412"/>
            <a:ext cx="903355" cy="1194880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D9CA4203-4AD9-415B-A34F-F23F186365DC}"/>
              </a:ext>
            </a:extLst>
          </p:cNvPr>
          <p:cNvCxnSpPr>
            <a:stCxn id="7" idx="2"/>
            <a:endCxn id="12" idx="0"/>
          </p:cNvCxnSpPr>
          <p:nvPr/>
        </p:nvCxnSpPr>
        <p:spPr>
          <a:xfrm rot="16200000" flipH="1">
            <a:off x="2711597" y="3057476"/>
            <a:ext cx="898705" cy="1298101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Verbinder: gewinkelt 26">
            <a:extLst>
              <a:ext uri="{FF2B5EF4-FFF2-40B4-BE49-F238E27FC236}">
                <a16:creationId xmlns:a16="http://schemas.microsoft.com/office/drawing/2014/main" id="{0B8D8804-7598-43E5-A771-56F3B6F320F1}"/>
              </a:ext>
            </a:extLst>
          </p:cNvPr>
          <p:cNvCxnSpPr>
            <a:stCxn id="10" idx="2"/>
            <a:endCxn id="13" idx="0"/>
          </p:cNvCxnSpPr>
          <p:nvPr/>
        </p:nvCxnSpPr>
        <p:spPr>
          <a:xfrm rot="5400000">
            <a:off x="6454923" y="3193528"/>
            <a:ext cx="898705" cy="1025999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Verbinder: gewinkelt 28">
            <a:extLst>
              <a:ext uri="{FF2B5EF4-FFF2-40B4-BE49-F238E27FC236}">
                <a16:creationId xmlns:a16="http://schemas.microsoft.com/office/drawing/2014/main" id="{0EB06694-4C88-4C38-BB5A-8895FC3B6EBF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rot="16200000" flipH="1">
            <a:off x="7514578" y="3159870"/>
            <a:ext cx="908230" cy="1102839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Verbinder: gewinkelt 30">
            <a:extLst>
              <a:ext uri="{FF2B5EF4-FFF2-40B4-BE49-F238E27FC236}">
                <a16:creationId xmlns:a16="http://schemas.microsoft.com/office/drawing/2014/main" id="{8582D4B5-0310-4711-8958-D1AF5DE5A93E}"/>
              </a:ext>
            </a:extLst>
          </p:cNvPr>
          <p:cNvCxnSpPr>
            <a:stCxn id="14" idx="1"/>
            <a:endCxn id="15" idx="1"/>
          </p:cNvCxnSpPr>
          <p:nvPr/>
        </p:nvCxnSpPr>
        <p:spPr>
          <a:xfrm rot="10800000" flipV="1">
            <a:off x="7581900" y="4525405"/>
            <a:ext cx="12700" cy="534206"/>
          </a:xfrm>
          <a:prstGeom prst="bentConnector3">
            <a:avLst>
              <a:gd name="adj1" fmla="val 180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DCE1C7F1-5AC7-4F19-9EDF-E2DA027EE15B}"/>
              </a:ext>
            </a:extLst>
          </p:cNvPr>
          <p:cNvCxnSpPr>
            <a:stCxn id="14" idx="1"/>
            <a:endCxn id="16" idx="1"/>
          </p:cNvCxnSpPr>
          <p:nvPr/>
        </p:nvCxnSpPr>
        <p:spPr>
          <a:xfrm rot="10800000" flipV="1">
            <a:off x="7581900" y="4525405"/>
            <a:ext cx="12700" cy="1055962"/>
          </a:xfrm>
          <a:prstGeom prst="bentConnector3">
            <a:avLst>
              <a:gd name="adj1" fmla="val 180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Verbinder: gewinkelt 34">
            <a:extLst>
              <a:ext uri="{FF2B5EF4-FFF2-40B4-BE49-F238E27FC236}">
                <a16:creationId xmlns:a16="http://schemas.microsoft.com/office/drawing/2014/main" id="{BE763EF0-5129-483C-A554-462F8E063136}"/>
              </a:ext>
            </a:extLst>
          </p:cNvPr>
          <p:cNvCxnSpPr>
            <a:stCxn id="14" idx="1"/>
            <a:endCxn id="17" idx="1"/>
          </p:cNvCxnSpPr>
          <p:nvPr/>
        </p:nvCxnSpPr>
        <p:spPr>
          <a:xfrm rot="10800000" flipV="1">
            <a:off x="7581900" y="4525405"/>
            <a:ext cx="12700" cy="1577718"/>
          </a:xfrm>
          <a:prstGeom prst="bentConnector3">
            <a:avLst>
              <a:gd name="adj1" fmla="val 180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09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AA9EE-8E2E-439B-8544-4CDB57CEC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43C4B3-3D05-4A38-8327-D9F66125D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3" y="5106572"/>
            <a:ext cx="2914261" cy="172572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5A6C6D0-00FF-4CEF-BF72-98B39D3EAE48}"/>
              </a:ext>
            </a:extLst>
          </p:cNvPr>
          <p:cNvSpPr txBox="1"/>
          <p:nvPr/>
        </p:nvSpPr>
        <p:spPr>
          <a:xfrm>
            <a:off x="215528" y="1283374"/>
            <a:ext cx="936475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Glucose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ECC06F0-2257-4272-A2B0-1B781643E9E7}"/>
              </a:ext>
            </a:extLst>
          </p:cNvPr>
          <p:cNvSpPr txBox="1"/>
          <p:nvPr/>
        </p:nvSpPr>
        <p:spPr>
          <a:xfrm>
            <a:off x="1141924" y="1275751"/>
            <a:ext cx="30489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A1D25386-C094-405C-8341-48237C1F6A71}"/>
              </a:ext>
            </a:extLst>
          </p:cNvPr>
          <p:cNvSpPr/>
          <p:nvPr/>
        </p:nvSpPr>
        <p:spPr>
          <a:xfrm>
            <a:off x="1643605" y="1270001"/>
            <a:ext cx="936475" cy="73437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½ O</a:t>
            </a:r>
            <a:r>
              <a:rPr lang="de-DE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81410A3-0D03-4EDE-8DCC-3D981F837B5F}"/>
              </a:ext>
            </a:extLst>
          </p:cNvPr>
          <p:cNvSpPr txBox="1"/>
          <p:nvPr/>
        </p:nvSpPr>
        <p:spPr>
          <a:xfrm>
            <a:off x="2777816" y="1246264"/>
            <a:ext cx="30489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068CE40-261B-4C61-BB53-702C882AADF8}"/>
              </a:ext>
            </a:extLst>
          </p:cNvPr>
          <p:cNvSpPr txBox="1"/>
          <p:nvPr/>
        </p:nvSpPr>
        <p:spPr>
          <a:xfrm>
            <a:off x="3285525" y="1266516"/>
            <a:ext cx="567784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</a:t>
            </a: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87239247-9B70-4378-AE10-BA88BED6EE0D}"/>
              </a:ext>
            </a:extLst>
          </p:cNvPr>
          <p:cNvGrpSpPr/>
          <p:nvPr/>
        </p:nvGrpSpPr>
        <p:grpSpPr>
          <a:xfrm>
            <a:off x="3890557" y="1140436"/>
            <a:ext cx="751008" cy="502047"/>
            <a:chOff x="4276314" y="1155035"/>
            <a:chExt cx="751008" cy="502047"/>
          </a:xfrm>
        </p:grpSpPr>
        <p:cxnSp>
          <p:nvCxnSpPr>
            <p:cNvPr id="11" name="Gerade Verbindung mit Pfeil 10">
              <a:extLst>
                <a:ext uri="{FF2B5EF4-FFF2-40B4-BE49-F238E27FC236}">
                  <a16:creationId xmlns:a16="http://schemas.microsoft.com/office/drawing/2014/main" id="{86E103B4-DCED-4C50-8B4A-88F108E1DEE1}"/>
                </a:ext>
              </a:extLst>
            </p:cNvPr>
            <p:cNvCxnSpPr/>
            <p:nvPr/>
          </p:nvCxnSpPr>
          <p:spPr>
            <a:xfrm>
              <a:off x="4303422" y="1657082"/>
              <a:ext cx="7239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E7DBEF7-2501-4016-A95A-B66FA0750032}"/>
                </a:ext>
              </a:extLst>
            </p:cNvPr>
            <p:cNvSpPr txBox="1"/>
            <p:nvPr/>
          </p:nvSpPr>
          <p:spPr>
            <a:xfrm>
              <a:off x="4276314" y="1155035"/>
              <a:ext cx="74892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100" dirty="0"/>
                <a:t>Glucose-</a:t>
              </a:r>
            </a:p>
            <a:p>
              <a:pPr algn="l"/>
              <a:r>
                <a:rPr lang="de-DE" sz="1100" dirty="0" err="1"/>
                <a:t>oxidase</a:t>
              </a:r>
              <a:endParaRPr lang="de-DE" sz="1100" dirty="0"/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33EF9C7F-0ED4-4EBC-8359-F6B66874017E}"/>
              </a:ext>
            </a:extLst>
          </p:cNvPr>
          <p:cNvSpPr txBox="1"/>
          <p:nvPr/>
        </p:nvSpPr>
        <p:spPr>
          <a:xfrm>
            <a:off x="4836953" y="1268413"/>
            <a:ext cx="1388812" cy="72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600" b="1" dirty="0"/>
              <a:t>D-</a:t>
            </a:r>
            <a:r>
              <a:rPr lang="de-DE" sz="1600" b="1" dirty="0" err="1"/>
              <a:t>Glucono</a:t>
            </a:r>
            <a:r>
              <a:rPr lang="de-DE" sz="1600" b="1" dirty="0"/>
              <a:t>-</a:t>
            </a:r>
            <a:r>
              <a:rPr lang="de-DE" sz="1600" b="1" dirty="0" err="1"/>
              <a:t>lacton</a:t>
            </a:r>
            <a:endParaRPr lang="de-DE" sz="1600" b="1" dirty="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2F287376-B877-4DFB-8167-514E8721BBC9}"/>
              </a:ext>
            </a:extLst>
          </p:cNvPr>
          <p:cNvSpPr/>
          <p:nvPr/>
        </p:nvSpPr>
        <p:spPr>
          <a:xfrm>
            <a:off x="6928500" y="1265238"/>
            <a:ext cx="936475" cy="72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  <a:r>
              <a:rPr lang="de-DE" baseline="-25000" dirty="0">
                <a:solidFill>
                  <a:schemeClr val="tx1"/>
                </a:solidFill>
              </a:rPr>
              <a:t>2</a:t>
            </a:r>
            <a:r>
              <a:rPr lang="de-DE" dirty="0">
                <a:solidFill>
                  <a:schemeClr val="tx1"/>
                </a:solidFill>
              </a:rPr>
              <a:t>O</a:t>
            </a:r>
            <a:r>
              <a:rPr lang="de-DE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52AE099-B86C-455F-A458-4E7E54AC29CB}"/>
              </a:ext>
            </a:extLst>
          </p:cNvPr>
          <p:cNvSpPr txBox="1"/>
          <p:nvPr/>
        </p:nvSpPr>
        <p:spPr>
          <a:xfrm>
            <a:off x="6425872" y="1275751"/>
            <a:ext cx="30489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98EBBC6-F1CF-478F-8F71-01AE80B85B80}"/>
              </a:ext>
            </a:extLst>
          </p:cNvPr>
          <p:cNvSpPr txBox="1"/>
          <p:nvPr/>
        </p:nvSpPr>
        <p:spPr>
          <a:xfrm>
            <a:off x="8062711" y="1239624"/>
            <a:ext cx="30489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3E9D1A1E-8B36-4E11-84D4-3D1C825254B1}"/>
              </a:ext>
            </a:extLst>
          </p:cNvPr>
          <p:cNvSpPr/>
          <p:nvPr/>
        </p:nvSpPr>
        <p:spPr>
          <a:xfrm>
            <a:off x="8565339" y="1283374"/>
            <a:ext cx="1125132" cy="72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~ 7 kcal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5E752F80-C755-44B7-BD62-7AEB119090C8}"/>
              </a:ext>
            </a:extLst>
          </p:cNvPr>
          <p:cNvCxnSpPr>
            <a:cxnSpLocks/>
            <a:stCxn id="13" idx="2"/>
            <a:endCxn id="27" idx="0"/>
          </p:cNvCxnSpPr>
          <p:nvPr/>
        </p:nvCxnSpPr>
        <p:spPr>
          <a:xfrm>
            <a:off x="5531359" y="1988413"/>
            <a:ext cx="2141" cy="163264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gende: mit Linie ohne Rahmen 21">
            <a:extLst>
              <a:ext uri="{FF2B5EF4-FFF2-40B4-BE49-F238E27FC236}">
                <a16:creationId xmlns:a16="http://schemas.microsoft.com/office/drawing/2014/main" id="{15B2CF49-F528-40EA-992E-CEFA73F224B7}"/>
              </a:ext>
            </a:extLst>
          </p:cNvPr>
          <p:cNvSpPr/>
          <p:nvPr/>
        </p:nvSpPr>
        <p:spPr>
          <a:xfrm>
            <a:off x="1239073" y="2486302"/>
            <a:ext cx="1689462" cy="612648"/>
          </a:xfrm>
          <a:prstGeom prst="callout1">
            <a:avLst>
              <a:gd name="adj1" fmla="val -5415"/>
              <a:gd name="adj2" fmla="val 49914"/>
              <a:gd name="adj3" fmla="val -63762"/>
              <a:gd name="adj4" fmla="val 49811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Sauerstoffelektrode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Faseroptik</a:t>
            </a:r>
          </a:p>
        </p:txBody>
      </p:sp>
      <p:sp>
        <p:nvSpPr>
          <p:cNvPr id="23" name="Legende: mit Linie ohne Rahmen 22">
            <a:extLst>
              <a:ext uri="{FF2B5EF4-FFF2-40B4-BE49-F238E27FC236}">
                <a16:creationId xmlns:a16="http://schemas.microsoft.com/office/drawing/2014/main" id="{7BB6F6AB-CF86-4BB7-BC8B-D207F2121D8A}"/>
              </a:ext>
            </a:extLst>
          </p:cNvPr>
          <p:cNvSpPr/>
          <p:nvPr/>
        </p:nvSpPr>
        <p:spPr>
          <a:xfrm>
            <a:off x="6556194" y="2486302"/>
            <a:ext cx="1689462" cy="612648"/>
          </a:xfrm>
          <a:prstGeom prst="callout1">
            <a:avLst>
              <a:gd name="adj1" fmla="val -5415"/>
              <a:gd name="adj2" fmla="val 49914"/>
              <a:gd name="adj3" fmla="val -63762"/>
              <a:gd name="adj4" fmla="val 49811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Photometrie</a:t>
            </a:r>
          </a:p>
          <a:p>
            <a:pPr algn="ctr"/>
            <a:r>
              <a:rPr lang="de-DE" sz="1200" dirty="0" err="1">
                <a:solidFill>
                  <a:schemeClr val="tx1"/>
                </a:solidFill>
              </a:rPr>
              <a:t>Amperometrie</a:t>
            </a:r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Lumineszenz</a:t>
            </a:r>
          </a:p>
        </p:txBody>
      </p:sp>
      <p:sp>
        <p:nvSpPr>
          <p:cNvPr id="24" name="Legende: mit Linie ohne Rahmen 23">
            <a:extLst>
              <a:ext uri="{FF2B5EF4-FFF2-40B4-BE49-F238E27FC236}">
                <a16:creationId xmlns:a16="http://schemas.microsoft.com/office/drawing/2014/main" id="{26D08C21-EE98-42C2-849C-4061CF2AB286}"/>
              </a:ext>
            </a:extLst>
          </p:cNvPr>
          <p:cNvSpPr/>
          <p:nvPr/>
        </p:nvSpPr>
        <p:spPr>
          <a:xfrm>
            <a:off x="8283174" y="2486302"/>
            <a:ext cx="1689462" cy="612648"/>
          </a:xfrm>
          <a:prstGeom prst="callout1">
            <a:avLst>
              <a:gd name="adj1" fmla="val -5415"/>
              <a:gd name="adj2" fmla="val 49914"/>
              <a:gd name="adj3" fmla="val -63762"/>
              <a:gd name="adj4" fmla="val 49811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Kalorimetrie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356D1D4-C7C9-4501-A9FB-4865C9292BE9}"/>
              </a:ext>
            </a:extLst>
          </p:cNvPr>
          <p:cNvSpPr txBox="1"/>
          <p:nvPr/>
        </p:nvSpPr>
        <p:spPr>
          <a:xfrm>
            <a:off x="4639480" y="2486302"/>
            <a:ext cx="9153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100" dirty="0"/>
              <a:t>D-</a:t>
            </a:r>
            <a:r>
              <a:rPr lang="de-DE" sz="1100" dirty="0" err="1"/>
              <a:t>Glucono</a:t>
            </a:r>
            <a:r>
              <a:rPr lang="de-DE" sz="1100" dirty="0"/>
              <a:t>-</a:t>
            </a:r>
            <a:r>
              <a:rPr lang="de-DE" sz="1100" dirty="0" err="1"/>
              <a:t>lactonase</a:t>
            </a:r>
            <a:endParaRPr lang="de-DE" sz="11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DBA7471-1F5B-4F11-BB0A-A25DD559B44A}"/>
              </a:ext>
            </a:extLst>
          </p:cNvPr>
          <p:cNvSpPr txBox="1"/>
          <p:nvPr/>
        </p:nvSpPr>
        <p:spPr>
          <a:xfrm>
            <a:off x="4706190" y="3621053"/>
            <a:ext cx="1654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="1" dirty="0"/>
              <a:t>D-Gluconsäure</a:t>
            </a:r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C24026F7-3141-4E33-84D4-E9B20855C0B9}"/>
              </a:ext>
            </a:extLst>
          </p:cNvPr>
          <p:cNvSpPr/>
          <p:nvPr/>
        </p:nvSpPr>
        <p:spPr>
          <a:xfrm>
            <a:off x="6855575" y="3430330"/>
            <a:ext cx="936475" cy="72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  <a:r>
              <a:rPr lang="de-DE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FCDE4DFD-1787-4506-B836-04E633CACB10}"/>
              </a:ext>
            </a:extLst>
          </p:cNvPr>
          <p:cNvSpPr txBox="1"/>
          <p:nvPr/>
        </p:nvSpPr>
        <p:spPr>
          <a:xfrm>
            <a:off x="6352947" y="3440843"/>
            <a:ext cx="30489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l"/>
            <a:r>
              <a:rPr lang="de-DE" sz="1600" dirty="0"/>
              <a:t>+</a:t>
            </a:r>
          </a:p>
        </p:txBody>
      </p:sp>
      <p:sp>
        <p:nvSpPr>
          <p:cNvPr id="30" name="Legende: mit Linie ohne Rahmen 29">
            <a:extLst>
              <a:ext uri="{FF2B5EF4-FFF2-40B4-BE49-F238E27FC236}">
                <a16:creationId xmlns:a16="http://schemas.microsoft.com/office/drawing/2014/main" id="{9E8FEB91-998F-4166-ADE4-E975E6CC5675}"/>
              </a:ext>
            </a:extLst>
          </p:cNvPr>
          <p:cNvSpPr/>
          <p:nvPr/>
        </p:nvSpPr>
        <p:spPr>
          <a:xfrm>
            <a:off x="6505393" y="4570522"/>
            <a:ext cx="1689462" cy="612648"/>
          </a:xfrm>
          <a:prstGeom prst="callout1">
            <a:avLst>
              <a:gd name="adj1" fmla="val -5415"/>
              <a:gd name="adj2" fmla="val 49914"/>
              <a:gd name="adj3" fmla="val -63762"/>
              <a:gd name="adj4" fmla="val 49811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pH-Elektrode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ISFET</a:t>
            </a:r>
          </a:p>
        </p:txBody>
      </p:sp>
    </p:spTree>
    <p:extLst>
      <p:ext uri="{BB962C8B-B14F-4D97-AF65-F5344CB8AC3E}">
        <p14:creationId xmlns:p14="http://schemas.microsoft.com/office/powerpoint/2010/main" val="880936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587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A4-Papier (210 x 297 mm)</PresentationFormat>
  <Paragraphs>45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11</cp:revision>
  <dcterms:created xsi:type="dcterms:W3CDTF">2020-05-18T07:49:30Z</dcterms:created>
  <dcterms:modified xsi:type="dcterms:W3CDTF">2020-05-22T13:47:51Z</dcterms:modified>
</cp:coreProperties>
</file>