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965" userDrawn="1">
          <p15:clr>
            <a:srgbClr val="A4A3A4"/>
          </p15:clr>
        </p15:guide>
        <p15:guide id="3" orient="horz" pos="799" userDrawn="1">
          <p15:clr>
            <a:srgbClr val="A4A3A4"/>
          </p15:clr>
        </p15:guide>
        <p15:guide id="4" pos="1079" userDrawn="1">
          <p15:clr>
            <a:srgbClr val="A4A3A4"/>
          </p15:clr>
        </p15:guide>
        <p15:guide id="5" pos="1192" userDrawn="1">
          <p15:clr>
            <a:srgbClr val="A4A3A4"/>
          </p15:clr>
        </p15:guide>
        <p15:guide id="6" pos="1306" userDrawn="1">
          <p15:clr>
            <a:srgbClr val="A4A3A4"/>
          </p15:clr>
        </p15:guide>
        <p15:guide id="7" pos="1759" userDrawn="1">
          <p15:clr>
            <a:srgbClr val="A4A3A4"/>
          </p15:clr>
        </p15:guide>
        <p15:guide id="8" orient="horz" pos="3521" userDrawn="1">
          <p15:clr>
            <a:srgbClr val="A4A3A4"/>
          </p15:clr>
        </p15:guide>
        <p15:guide id="9" orient="horz" pos="3407" userDrawn="1">
          <p15:clr>
            <a:srgbClr val="A4A3A4"/>
          </p15:clr>
        </p15:guide>
        <p15:guide id="10" orient="horz" pos="913" userDrawn="1">
          <p15:clr>
            <a:srgbClr val="A4A3A4"/>
          </p15:clr>
        </p15:guide>
        <p15:guide id="11" orient="horz" pos="16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47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72" y="258"/>
      </p:cViewPr>
      <p:guideLst>
        <p:guide orient="horz" pos="2160"/>
        <p:guide pos="965"/>
        <p:guide orient="horz" pos="799"/>
        <p:guide pos="1079"/>
        <p:guide pos="1192"/>
        <p:guide pos="1306"/>
        <p:guide pos="1759"/>
        <p:guide orient="horz" pos="3521"/>
        <p:guide orient="horz" pos="3407"/>
        <p:guide orient="horz" pos="913"/>
        <p:guide orient="horz" pos="16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614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8051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4170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328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079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08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87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344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15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579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78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900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7906" y="1279209"/>
            <a:ext cx="8640000" cy="486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D3C28-CF28-4B09-B2A7-88A4E44AE148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3535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77356AD-FAF5-4A1F-8C4B-91855DC47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194B16DB-67F2-461D-9B32-83CE6761342C}"/>
              </a:ext>
            </a:extLst>
          </p:cNvPr>
          <p:cNvSpPr/>
          <p:nvPr/>
        </p:nvSpPr>
        <p:spPr>
          <a:xfrm>
            <a:off x="1771650" y="1451610"/>
            <a:ext cx="3589020" cy="900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err="1">
                <a:solidFill>
                  <a:schemeClr val="tx1"/>
                </a:solidFill>
              </a:rPr>
              <a:t>vg</a:t>
            </a:r>
            <a:endParaRPr lang="de-DE" sz="1600" dirty="0">
              <a:solidFill>
                <a:schemeClr val="tx1"/>
              </a:solidFill>
            </a:endParaRPr>
          </a:p>
        </p:txBody>
      </p: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9F20415A-6756-4530-A7E0-B37F13A9AB34}"/>
              </a:ext>
            </a:extLst>
          </p:cNvPr>
          <p:cNvCxnSpPr/>
          <p:nvPr/>
        </p:nvCxnSpPr>
        <p:spPr>
          <a:xfrm>
            <a:off x="3105807" y="3736428"/>
            <a:ext cx="416209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>
            <a:extLst>
              <a:ext uri="{FF2B5EF4-FFF2-40B4-BE49-F238E27FC236}">
                <a16:creationId xmlns:a16="http://schemas.microsoft.com/office/drawing/2014/main" id="{467E0064-5398-4941-AD7D-D16F44F413D1}"/>
              </a:ext>
            </a:extLst>
          </p:cNvPr>
          <p:cNvSpPr txBox="1"/>
          <p:nvPr/>
        </p:nvSpPr>
        <p:spPr>
          <a:xfrm>
            <a:off x="6826469" y="2284818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2057833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3" name="Gerader Verbinder 82">
            <a:extLst>
              <a:ext uri="{FF2B5EF4-FFF2-40B4-BE49-F238E27FC236}">
                <a16:creationId xmlns:a16="http://schemas.microsoft.com/office/drawing/2014/main" id="{A70081A2-B1EF-4C50-BB9A-7361372C93F0}"/>
              </a:ext>
            </a:extLst>
          </p:cNvPr>
          <p:cNvCxnSpPr/>
          <p:nvPr/>
        </p:nvCxnSpPr>
        <p:spPr>
          <a:xfrm>
            <a:off x="1702254" y="1266511"/>
            <a:ext cx="0" cy="4320000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Gerader Verbinder 84">
            <a:extLst>
              <a:ext uri="{FF2B5EF4-FFF2-40B4-BE49-F238E27FC236}">
                <a16:creationId xmlns:a16="http://schemas.microsoft.com/office/drawing/2014/main" id="{30D99920-68A3-4F7E-B06D-E335FA2FFC7C}"/>
              </a:ext>
            </a:extLst>
          </p:cNvPr>
          <p:cNvCxnSpPr/>
          <p:nvPr/>
        </p:nvCxnSpPr>
        <p:spPr>
          <a:xfrm>
            <a:off x="1905454" y="1458550"/>
            <a:ext cx="0" cy="3960000"/>
          </a:xfrm>
          <a:prstGeom prst="line">
            <a:avLst/>
          </a:prstGeom>
          <a:ln w="222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Gerader Verbinder 85">
            <a:extLst>
              <a:ext uri="{FF2B5EF4-FFF2-40B4-BE49-F238E27FC236}">
                <a16:creationId xmlns:a16="http://schemas.microsoft.com/office/drawing/2014/main" id="{3DC8616E-0689-4725-9606-06A28DF2DE29}"/>
              </a:ext>
            </a:extLst>
          </p:cNvPr>
          <p:cNvCxnSpPr/>
          <p:nvPr/>
        </p:nvCxnSpPr>
        <p:spPr>
          <a:xfrm>
            <a:off x="2072367" y="1444036"/>
            <a:ext cx="0" cy="3960000"/>
          </a:xfrm>
          <a:prstGeom prst="line">
            <a:avLst/>
          </a:prstGeom>
          <a:ln w="222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Gerader Verbinder 86">
            <a:extLst>
              <a:ext uri="{FF2B5EF4-FFF2-40B4-BE49-F238E27FC236}">
                <a16:creationId xmlns:a16="http://schemas.microsoft.com/office/drawing/2014/main" id="{A506061C-B045-4812-B13E-D12A553A882C}"/>
              </a:ext>
            </a:extLst>
          </p:cNvPr>
          <p:cNvCxnSpPr/>
          <p:nvPr/>
        </p:nvCxnSpPr>
        <p:spPr>
          <a:xfrm>
            <a:off x="2246535" y="1451847"/>
            <a:ext cx="0" cy="3960000"/>
          </a:xfrm>
          <a:prstGeom prst="line">
            <a:avLst/>
          </a:prstGeom>
          <a:ln w="222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Gerader Verbinder 87">
            <a:extLst>
              <a:ext uri="{FF2B5EF4-FFF2-40B4-BE49-F238E27FC236}">
                <a16:creationId xmlns:a16="http://schemas.microsoft.com/office/drawing/2014/main" id="{C432C4FF-E6B5-481B-9039-9470B760947C}"/>
              </a:ext>
            </a:extLst>
          </p:cNvPr>
          <p:cNvCxnSpPr/>
          <p:nvPr/>
        </p:nvCxnSpPr>
        <p:spPr>
          <a:xfrm>
            <a:off x="2427963" y="1441383"/>
            <a:ext cx="0" cy="3960000"/>
          </a:xfrm>
          <a:prstGeom prst="line">
            <a:avLst/>
          </a:prstGeom>
          <a:ln w="222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Gerader Verbinder 88">
            <a:extLst>
              <a:ext uri="{FF2B5EF4-FFF2-40B4-BE49-F238E27FC236}">
                <a16:creationId xmlns:a16="http://schemas.microsoft.com/office/drawing/2014/main" id="{C5F7B338-D9D5-4E60-8A81-5B777AA536B0}"/>
              </a:ext>
            </a:extLst>
          </p:cNvPr>
          <p:cNvCxnSpPr/>
          <p:nvPr/>
        </p:nvCxnSpPr>
        <p:spPr>
          <a:xfrm>
            <a:off x="2623905" y="1439354"/>
            <a:ext cx="0" cy="3960000"/>
          </a:xfrm>
          <a:prstGeom prst="line">
            <a:avLst/>
          </a:prstGeom>
          <a:ln w="222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8" name="Gruppieren 107">
            <a:extLst>
              <a:ext uri="{FF2B5EF4-FFF2-40B4-BE49-F238E27FC236}">
                <a16:creationId xmlns:a16="http://schemas.microsoft.com/office/drawing/2014/main" id="{85DD49D8-E466-4F98-88FA-37FB8A79D0A7}"/>
              </a:ext>
            </a:extLst>
          </p:cNvPr>
          <p:cNvGrpSpPr/>
          <p:nvPr/>
        </p:nvGrpSpPr>
        <p:grpSpPr>
          <a:xfrm>
            <a:off x="1239025" y="1301100"/>
            <a:ext cx="3167985" cy="2664000"/>
            <a:chOff x="1239025" y="1196325"/>
            <a:chExt cx="3167985" cy="2808000"/>
          </a:xfrm>
        </p:grpSpPr>
        <p:sp>
          <p:nvSpPr>
            <p:cNvPr id="95" name="Bogen 94">
              <a:extLst>
                <a:ext uri="{FF2B5EF4-FFF2-40B4-BE49-F238E27FC236}">
                  <a16:creationId xmlns:a16="http://schemas.microsoft.com/office/drawing/2014/main" id="{9D6B42FD-E7FF-4B56-BA52-85966ACE505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53018" y="2322260"/>
              <a:ext cx="540000" cy="540000"/>
            </a:xfrm>
            <a:prstGeom prst="arc">
              <a:avLst>
                <a:gd name="adj1" fmla="val 16200000"/>
                <a:gd name="adj2" fmla="val 5237707"/>
              </a:avLst>
            </a:prstGeom>
            <a:ln w="2222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9" name="Bogen 98">
              <a:extLst>
                <a:ext uri="{FF2B5EF4-FFF2-40B4-BE49-F238E27FC236}">
                  <a16:creationId xmlns:a16="http://schemas.microsoft.com/office/drawing/2014/main" id="{AD50A85B-C7F2-4D25-9A5E-92FFD64F9290}"/>
                </a:ext>
              </a:extLst>
            </p:cNvPr>
            <p:cNvSpPr>
              <a:spLocks/>
            </p:cNvSpPr>
            <p:nvPr/>
          </p:nvSpPr>
          <p:spPr>
            <a:xfrm>
              <a:off x="2315247" y="2177210"/>
              <a:ext cx="972000" cy="828000"/>
            </a:xfrm>
            <a:prstGeom prst="arc">
              <a:avLst>
                <a:gd name="adj1" fmla="val 16282236"/>
                <a:gd name="adj2" fmla="val 5237707"/>
              </a:avLst>
            </a:prstGeom>
            <a:ln w="2222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0" name="Bogen 99">
              <a:extLst>
                <a:ext uri="{FF2B5EF4-FFF2-40B4-BE49-F238E27FC236}">
                  <a16:creationId xmlns:a16="http://schemas.microsoft.com/office/drawing/2014/main" id="{31723C51-843C-474D-8B2E-C1A20E3C1F1D}"/>
                </a:ext>
              </a:extLst>
            </p:cNvPr>
            <p:cNvSpPr>
              <a:spLocks/>
            </p:cNvSpPr>
            <p:nvPr/>
          </p:nvSpPr>
          <p:spPr>
            <a:xfrm>
              <a:off x="2226788" y="2024325"/>
              <a:ext cx="1224000" cy="1152000"/>
            </a:xfrm>
            <a:prstGeom prst="arc">
              <a:avLst>
                <a:gd name="adj1" fmla="val 16200000"/>
                <a:gd name="adj2" fmla="val 5522056"/>
              </a:avLst>
            </a:prstGeom>
            <a:ln w="2222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1" name="Bogen 100">
              <a:extLst>
                <a:ext uri="{FF2B5EF4-FFF2-40B4-BE49-F238E27FC236}">
                  <a16:creationId xmlns:a16="http://schemas.microsoft.com/office/drawing/2014/main" id="{BEC8BC3F-A353-47A1-9AD8-B97C5B3AFCBF}"/>
                </a:ext>
              </a:extLst>
            </p:cNvPr>
            <p:cNvSpPr>
              <a:spLocks/>
            </p:cNvSpPr>
            <p:nvPr/>
          </p:nvSpPr>
          <p:spPr>
            <a:xfrm>
              <a:off x="2049018" y="1889210"/>
              <a:ext cx="1584000" cy="1404000"/>
            </a:xfrm>
            <a:prstGeom prst="arc">
              <a:avLst>
                <a:gd name="adj1" fmla="val 16200000"/>
                <a:gd name="adj2" fmla="val 5465195"/>
              </a:avLst>
            </a:prstGeom>
            <a:ln w="2222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2" name="Bogen 101">
              <a:extLst>
                <a:ext uri="{FF2B5EF4-FFF2-40B4-BE49-F238E27FC236}">
                  <a16:creationId xmlns:a16="http://schemas.microsoft.com/office/drawing/2014/main" id="{D9553BAD-04C3-4ED5-B4D2-BAB0DA1C2A6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68558" y="1756821"/>
              <a:ext cx="1908920" cy="1692000"/>
            </a:xfrm>
            <a:prstGeom prst="arc">
              <a:avLst>
                <a:gd name="adj1" fmla="val 16200000"/>
                <a:gd name="adj2" fmla="val 5465195"/>
              </a:avLst>
            </a:prstGeom>
            <a:ln w="2222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3" name="Bogen 102">
              <a:extLst>
                <a:ext uri="{FF2B5EF4-FFF2-40B4-BE49-F238E27FC236}">
                  <a16:creationId xmlns:a16="http://schemas.microsoft.com/office/drawing/2014/main" id="{D08DA256-ACF5-43EC-8A0D-02A1DF66FA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56229" y="1628325"/>
              <a:ext cx="2193225" cy="1944000"/>
            </a:xfrm>
            <a:prstGeom prst="arc">
              <a:avLst>
                <a:gd name="adj1" fmla="val 16200000"/>
                <a:gd name="adj2" fmla="val 5465195"/>
              </a:avLst>
            </a:prstGeom>
            <a:ln w="2222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4" name="Bogen 103">
              <a:extLst>
                <a:ext uri="{FF2B5EF4-FFF2-40B4-BE49-F238E27FC236}">
                  <a16:creationId xmlns:a16="http://schemas.microsoft.com/office/drawing/2014/main" id="{1BF4D35B-1D09-4B78-BDD3-37C47F93737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66091" y="1484325"/>
              <a:ext cx="2518145" cy="2232000"/>
            </a:xfrm>
            <a:prstGeom prst="arc">
              <a:avLst>
                <a:gd name="adj1" fmla="val 16200000"/>
                <a:gd name="adj2" fmla="val 5465195"/>
              </a:avLst>
            </a:prstGeom>
            <a:ln w="2222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5" name="Bogen 104">
              <a:extLst>
                <a:ext uri="{FF2B5EF4-FFF2-40B4-BE49-F238E27FC236}">
                  <a16:creationId xmlns:a16="http://schemas.microsoft.com/office/drawing/2014/main" id="{B49AEECE-AE57-4557-BBEB-64247A8A08A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417255" y="1340325"/>
              <a:ext cx="2843065" cy="2520000"/>
            </a:xfrm>
            <a:prstGeom prst="arc">
              <a:avLst>
                <a:gd name="adj1" fmla="val 16200000"/>
                <a:gd name="adj2" fmla="val 5465195"/>
              </a:avLst>
            </a:prstGeom>
            <a:ln w="2222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6" name="Bogen 105">
              <a:extLst>
                <a:ext uri="{FF2B5EF4-FFF2-40B4-BE49-F238E27FC236}">
                  <a16:creationId xmlns:a16="http://schemas.microsoft.com/office/drawing/2014/main" id="{1B1FB7AC-1767-4972-BDD5-D6FF1E1C736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39025" y="1196325"/>
              <a:ext cx="3167985" cy="2808000"/>
            </a:xfrm>
            <a:prstGeom prst="arc">
              <a:avLst>
                <a:gd name="adj1" fmla="val 16200000"/>
                <a:gd name="adj2" fmla="val 5465195"/>
              </a:avLst>
            </a:prstGeom>
            <a:ln w="2222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11" name="Gruppieren 110">
            <a:extLst>
              <a:ext uri="{FF2B5EF4-FFF2-40B4-BE49-F238E27FC236}">
                <a16:creationId xmlns:a16="http://schemas.microsoft.com/office/drawing/2014/main" id="{A2CC97B9-7F26-4368-B27F-5F4088447FEC}"/>
              </a:ext>
            </a:extLst>
          </p:cNvPr>
          <p:cNvGrpSpPr/>
          <p:nvPr/>
        </p:nvGrpSpPr>
        <p:grpSpPr>
          <a:xfrm>
            <a:off x="1240273" y="2898601"/>
            <a:ext cx="3168000" cy="2664000"/>
            <a:chOff x="1239025" y="1196325"/>
            <a:chExt cx="3167985" cy="2808000"/>
          </a:xfrm>
        </p:grpSpPr>
        <p:sp>
          <p:nvSpPr>
            <p:cNvPr id="112" name="Bogen 111">
              <a:extLst>
                <a:ext uri="{FF2B5EF4-FFF2-40B4-BE49-F238E27FC236}">
                  <a16:creationId xmlns:a16="http://schemas.microsoft.com/office/drawing/2014/main" id="{5D9672C8-108B-466B-93CB-5105624326C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53018" y="2322260"/>
              <a:ext cx="540000" cy="540000"/>
            </a:xfrm>
            <a:prstGeom prst="arc">
              <a:avLst>
                <a:gd name="adj1" fmla="val 16200000"/>
                <a:gd name="adj2" fmla="val 5237707"/>
              </a:avLst>
            </a:prstGeom>
            <a:ln w="2222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3" name="Bogen 112">
              <a:extLst>
                <a:ext uri="{FF2B5EF4-FFF2-40B4-BE49-F238E27FC236}">
                  <a16:creationId xmlns:a16="http://schemas.microsoft.com/office/drawing/2014/main" id="{B7B837EC-A353-42F0-B7A0-09944E206C4A}"/>
                </a:ext>
              </a:extLst>
            </p:cNvPr>
            <p:cNvSpPr>
              <a:spLocks/>
            </p:cNvSpPr>
            <p:nvPr/>
          </p:nvSpPr>
          <p:spPr>
            <a:xfrm>
              <a:off x="2315247" y="2177210"/>
              <a:ext cx="972000" cy="828000"/>
            </a:xfrm>
            <a:prstGeom prst="arc">
              <a:avLst>
                <a:gd name="adj1" fmla="val 16282236"/>
                <a:gd name="adj2" fmla="val 5237707"/>
              </a:avLst>
            </a:prstGeom>
            <a:ln w="2222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4" name="Bogen 113">
              <a:extLst>
                <a:ext uri="{FF2B5EF4-FFF2-40B4-BE49-F238E27FC236}">
                  <a16:creationId xmlns:a16="http://schemas.microsoft.com/office/drawing/2014/main" id="{C3B7A9FB-AE93-4C8C-B181-E913C736A922}"/>
                </a:ext>
              </a:extLst>
            </p:cNvPr>
            <p:cNvSpPr>
              <a:spLocks/>
            </p:cNvSpPr>
            <p:nvPr/>
          </p:nvSpPr>
          <p:spPr>
            <a:xfrm>
              <a:off x="2226788" y="2024325"/>
              <a:ext cx="1224000" cy="1152000"/>
            </a:xfrm>
            <a:prstGeom prst="arc">
              <a:avLst>
                <a:gd name="adj1" fmla="val 16200000"/>
                <a:gd name="adj2" fmla="val 5522056"/>
              </a:avLst>
            </a:prstGeom>
            <a:ln w="2222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5" name="Bogen 114">
              <a:extLst>
                <a:ext uri="{FF2B5EF4-FFF2-40B4-BE49-F238E27FC236}">
                  <a16:creationId xmlns:a16="http://schemas.microsoft.com/office/drawing/2014/main" id="{47024AF5-DD69-4FAB-AE39-663B998D020B}"/>
                </a:ext>
              </a:extLst>
            </p:cNvPr>
            <p:cNvSpPr>
              <a:spLocks/>
            </p:cNvSpPr>
            <p:nvPr/>
          </p:nvSpPr>
          <p:spPr>
            <a:xfrm>
              <a:off x="2049018" y="1889210"/>
              <a:ext cx="1584000" cy="1404000"/>
            </a:xfrm>
            <a:prstGeom prst="arc">
              <a:avLst>
                <a:gd name="adj1" fmla="val 16200000"/>
                <a:gd name="adj2" fmla="val 5465195"/>
              </a:avLst>
            </a:prstGeom>
            <a:ln w="2222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6" name="Bogen 115">
              <a:extLst>
                <a:ext uri="{FF2B5EF4-FFF2-40B4-BE49-F238E27FC236}">
                  <a16:creationId xmlns:a16="http://schemas.microsoft.com/office/drawing/2014/main" id="{F055F29C-7E86-4FB9-9037-B8C1F26DEA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68558" y="1756821"/>
              <a:ext cx="1908920" cy="1692000"/>
            </a:xfrm>
            <a:prstGeom prst="arc">
              <a:avLst>
                <a:gd name="adj1" fmla="val 16200000"/>
                <a:gd name="adj2" fmla="val 5465195"/>
              </a:avLst>
            </a:prstGeom>
            <a:ln w="2222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7" name="Bogen 116">
              <a:extLst>
                <a:ext uri="{FF2B5EF4-FFF2-40B4-BE49-F238E27FC236}">
                  <a16:creationId xmlns:a16="http://schemas.microsoft.com/office/drawing/2014/main" id="{0212BF61-FF11-4B50-BB65-6F6BD306CD3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56229" y="1628325"/>
              <a:ext cx="2193225" cy="1944000"/>
            </a:xfrm>
            <a:prstGeom prst="arc">
              <a:avLst>
                <a:gd name="adj1" fmla="val 16200000"/>
                <a:gd name="adj2" fmla="val 5465195"/>
              </a:avLst>
            </a:prstGeom>
            <a:ln w="2222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8" name="Bogen 117">
              <a:extLst>
                <a:ext uri="{FF2B5EF4-FFF2-40B4-BE49-F238E27FC236}">
                  <a16:creationId xmlns:a16="http://schemas.microsoft.com/office/drawing/2014/main" id="{BC628565-2885-41D8-AC55-711C30710A2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66091" y="1484325"/>
              <a:ext cx="2518145" cy="2232000"/>
            </a:xfrm>
            <a:prstGeom prst="arc">
              <a:avLst>
                <a:gd name="adj1" fmla="val 16200000"/>
                <a:gd name="adj2" fmla="val 5465195"/>
              </a:avLst>
            </a:prstGeom>
            <a:ln w="2222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9" name="Bogen 118">
              <a:extLst>
                <a:ext uri="{FF2B5EF4-FFF2-40B4-BE49-F238E27FC236}">
                  <a16:creationId xmlns:a16="http://schemas.microsoft.com/office/drawing/2014/main" id="{35AB64A4-778E-4DD2-AAEC-2E6BBE6487A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417255" y="1340325"/>
              <a:ext cx="2843065" cy="2520000"/>
            </a:xfrm>
            <a:prstGeom prst="arc">
              <a:avLst>
                <a:gd name="adj1" fmla="val 16200000"/>
                <a:gd name="adj2" fmla="val 5465195"/>
              </a:avLst>
            </a:prstGeom>
            <a:ln w="2222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0" name="Bogen 119">
              <a:extLst>
                <a:ext uri="{FF2B5EF4-FFF2-40B4-BE49-F238E27FC236}">
                  <a16:creationId xmlns:a16="http://schemas.microsoft.com/office/drawing/2014/main" id="{204414EB-F51E-44A9-A404-89E6FC30D35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39025" y="1196325"/>
              <a:ext cx="3167985" cy="2808000"/>
            </a:xfrm>
            <a:prstGeom prst="arc">
              <a:avLst>
                <a:gd name="adj1" fmla="val 16200000"/>
                <a:gd name="adj2" fmla="val 5465195"/>
              </a:avLst>
            </a:prstGeom>
            <a:ln w="2222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AD8F0777-386F-41A1-A864-05B6EDC2B3B9}"/>
              </a:ext>
            </a:extLst>
          </p:cNvPr>
          <p:cNvCxnSpPr>
            <a:cxnSpLocks/>
          </p:cNvCxnSpPr>
          <p:nvPr/>
        </p:nvCxnSpPr>
        <p:spPr>
          <a:xfrm>
            <a:off x="2769499" y="1284197"/>
            <a:ext cx="0" cy="1230403"/>
          </a:xfrm>
          <a:prstGeom prst="line">
            <a:avLst/>
          </a:prstGeom>
          <a:ln w="1270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4A0D7B88-E0EE-4E6A-9D67-3E616404465E}"/>
              </a:ext>
            </a:extLst>
          </p:cNvPr>
          <p:cNvCxnSpPr>
            <a:cxnSpLocks/>
          </p:cNvCxnSpPr>
          <p:nvPr/>
        </p:nvCxnSpPr>
        <p:spPr>
          <a:xfrm>
            <a:off x="2769499" y="2879552"/>
            <a:ext cx="0" cy="1109729"/>
          </a:xfrm>
          <a:prstGeom prst="line">
            <a:avLst/>
          </a:prstGeom>
          <a:ln w="1270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3614F5C8-B181-46CA-B8EF-102D107BD1E8}"/>
              </a:ext>
            </a:extLst>
          </p:cNvPr>
          <p:cNvCxnSpPr>
            <a:cxnSpLocks/>
          </p:cNvCxnSpPr>
          <p:nvPr/>
        </p:nvCxnSpPr>
        <p:spPr>
          <a:xfrm>
            <a:off x="2769499" y="4324350"/>
            <a:ext cx="0" cy="1265238"/>
          </a:xfrm>
          <a:prstGeom prst="line">
            <a:avLst/>
          </a:prstGeom>
          <a:ln w="1270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3" name="Textfeld 122">
            <a:extLst>
              <a:ext uri="{FF2B5EF4-FFF2-40B4-BE49-F238E27FC236}">
                <a16:creationId xmlns:a16="http://schemas.microsoft.com/office/drawing/2014/main" id="{699265AA-8C05-4BE3-B01F-B3E6B3961280}"/>
              </a:ext>
            </a:extLst>
          </p:cNvPr>
          <p:cNvSpPr txBox="1"/>
          <p:nvPr/>
        </p:nvSpPr>
        <p:spPr>
          <a:xfrm>
            <a:off x="1287793" y="5676901"/>
            <a:ext cx="8691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Erreger</a:t>
            </a:r>
          </a:p>
        </p:txBody>
      </p:sp>
      <p:sp>
        <p:nvSpPr>
          <p:cNvPr id="124" name="Textfeld 123">
            <a:extLst>
              <a:ext uri="{FF2B5EF4-FFF2-40B4-BE49-F238E27FC236}">
                <a16:creationId xmlns:a16="http://schemas.microsoft.com/office/drawing/2014/main" id="{65B3C5DC-68F4-44EA-B60E-EF04FFE8D91A}"/>
              </a:ext>
            </a:extLst>
          </p:cNvPr>
          <p:cNvSpPr txBox="1"/>
          <p:nvPr/>
        </p:nvSpPr>
        <p:spPr>
          <a:xfrm>
            <a:off x="2836973" y="5674246"/>
            <a:ext cx="18646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Interferenz-Muster</a:t>
            </a:r>
          </a:p>
        </p:txBody>
      </p:sp>
      <p:sp>
        <p:nvSpPr>
          <p:cNvPr id="125" name="Textfeld 124">
            <a:extLst>
              <a:ext uri="{FF2B5EF4-FFF2-40B4-BE49-F238E27FC236}">
                <a16:creationId xmlns:a16="http://schemas.microsoft.com/office/drawing/2014/main" id="{1FFFBD19-42C4-4B8E-B55C-F9118554B74F}"/>
              </a:ext>
            </a:extLst>
          </p:cNvPr>
          <p:cNvSpPr txBox="1"/>
          <p:nvPr/>
        </p:nvSpPr>
        <p:spPr>
          <a:xfrm>
            <a:off x="1827309" y="2540998"/>
            <a:ext cx="880369" cy="338554"/>
          </a:xfrm>
          <a:prstGeom prst="rect">
            <a:avLst/>
          </a:prstGeom>
          <a:solidFill>
            <a:schemeClr val="bg1">
              <a:alpha val="75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1. Spalt</a:t>
            </a:r>
          </a:p>
        </p:txBody>
      </p:sp>
      <p:sp>
        <p:nvSpPr>
          <p:cNvPr id="126" name="Textfeld 125">
            <a:extLst>
              <a:ext uri="{FF2B5EF4-FFF2-40B4-BE49-F238E27FC236}">
                <a16:creationId xmlns:a16="http://schemas.microsoft.com/office/drawing/2014/main" id="{1AA3824D-4015-403A-9D23-2EEA6D0ECB54}"/>
              </a:ext>
            </a:extLst>
          </p:cNvPr>
          <p:cNvSpPr txBox="1"/>
          <p:nvPr/>
        </p:nvSpPr>
        <p:spPr>
          <a:xfrm>
            <a:off x="1827309" y="3989281"/>
            <a:ext cx="880369" cy="338554"/>
          </a:xfrm>
          <a:prstGeom prst="rect">
            <a:avLst/>
          </a:prstGeom>
          <a:solidFill>
            <a:schemeClr val="bg1">
              <a:alpha val="75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2. Spalt</a:t>
            </a:r>
          </a:p>
        </p:txBody>
      </p:sp>
    </p:spTree>
    <p:extLst>
      <p:ext uri="{BB962C8B-B14F-4D97-AF65-F5344CB8AC3E}">
        <p14:creationId xmlns:p14="http://schemas.microsoft.com/office/powerpoint/2010/main" val="1004511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3">
      <a:dk1>
        <a:sysClr val="windowText" lastClr="000000"/>
      </a:dk1>
      <a:lt1>
        <a:sysClr val="window" lastClr="FFFFFF"/>
      </a:lt1>
      <a:dk2>
        <a:srgbClr val="5F5F5F"/>
      </a:dk2>
      <a:lt2>
        <a:srgbClr val="E7E6E6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FF6400"/>
      </a:accent6>
      <a:hlink>
        <a:srgbClr val="6600CC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22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16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</Words>
  <Application>Microsoft Office PowerPoint</Application>
  <PresentationFormat>A4-Papier (210 x 297 mm)</PresentationFormat>
  <Paragraphs>5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4" baseType="lpstr">
      <vt:lpstr>Arial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regina.schoenberner83@gmail.com</cp:lastModifiedBy>
  <cp:revision>12</cp:revision>
  <dcterms:created xsi:type="dcterms:W3CDTF">2020-05-18T07:49:30Z</dcterms:created>
  <dcterms:modified xsi:type="dcterms:W3CDTF">2020-06-29T08:39:25Z</dcterms:modified>
</cp:coreProperties>
</file>