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9" r:id="rId4"/>
    <p:sldId id="258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FF"/>
    <a:srgbClr val="BFBFBF"/>
    <a:srgbClr val="E85858"/>
    <a:srgbClr val="5858E8"/>
    <a:srgbClr val="2020E0"/>
    <a:srgbClr val="E02020"/>
    <a:srgbClr val="D0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489" y="2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11730-D5BB-59E3-A120-5F42522E7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7A1E4C2-CC8D-FA0C-0480-3AAA621FC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1EFB42-1051-39C7-3697-487BF79A3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9C9A8E-FA21-413F-FC50-456B5B55B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543B7A-1E5E-74A2-9E13-EB10234D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76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710E58-3235-B89B-CC76-1D3120EDF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AC019D8-9A00-6839-344A-994CB8873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7C082A-2192-17E6-65D8-A4D0A2259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C4ACAA-8E0E-81C9-EF34-BB52FE60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5D0CED-2A07-88E0-2A19-652FFAEB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6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CE9CBC-7C97-DDAD-9ECC-DE909BA38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4355A8E-3939-ADBA-AED3-082B0273F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D8F517-4216-FE59-AC52-D74929A5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9F6FF7-2AE8-43AF-C19F-96E27C2BF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CF8216-70EF-4FBB-4AEB-7E87DB806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18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03C0E-A3B2-0C91-A3CF-A996AB53F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BF8C19-7A69-397C-08AC-0210F4D99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9DFB27-4D4C-F9A0-F688-D9B40545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B560C-644A-391B-761D-EAF4193A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390CE4-DA46-FE50-772B-B09D8514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6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DF11B-077C-F021-BBA7-CCCD74FBC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27167A6-428A-7DBB-7ACA-0D23C44EE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72E19A-8988-92CC-2143-A148650B8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A81621-0298-F8A2-B619-B8C22051A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ECA74E-05F5-288D-76EE-39EE4A56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50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00617-213B-DA29-33C0-8A7420B2A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7C0357-A0B2-F6E6-AE47-24C635849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055784-9F2B-DE9A-6698-0633EF541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B65443-C1ED-9715-4474-1A4A97FFD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4ED111-47E6-D057-4214-512C99C5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7C009D-9BF7-945C-07EC-BF16E26A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08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016D8-2EFA-D86F-B28A-F67E39752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4F07A0-B26F-9B37-8F5B-EA326A16F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E08D4A-95A4-3F62-A38A-968358FD4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6592529-EEEB-DDC7-BCA1-E95B1C103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C60AFA-C0B3-C7E7-90D4-6556F6A83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6E39311-AA5C-56CA-21CA-40D3147D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4960C74-9BF3-206A-E3D7-9A00A1D0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7696F09-6611-71DD-352B-4AA386700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3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F28561-F038-3A6F-BD43-28CB8B447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5F2DED-9A64-90FC-1CFF-A703CE795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053FDF6-D5C2-2DA6-8090-784D90A7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CC4467-F5CD-B8BA-7EC3-7647D615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6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0896375-96C2-D0B1-D1FC-9E4591FF9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B77017-F3CC-45CF-D290-C777EE99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CE35E9-9213-DF82-1A9E-0456FF7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62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672C1-784E-FB72-3AC4-7FC0FC8F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85167C-D09D-6243-C39E-4002F06D6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83FAF7-22A4-E222-E8AB-CB9C40EF7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A5FB3E-52AD-22A4-E73E-1C1AFFB8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DA684D-335A-440B-32E9-4346E807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16F876-E209-00E0-220A-CCBDF913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30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B92E4B-3C07-9C5C-A98B-0C4F296C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4CFFA2E-4463-6D16-D27A-DF37F0CB4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D2277A5-00C5-E025-782F-C6BEE54B8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24F1EE-2DE4-4E8A-FDC2-092A6D539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E58ACA-1C83-4DC6-8D3A-B5D74E7C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631F5F-2E9B-91DE-F033-FBADDCF9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84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6DB4E67-0CEC-B7CD-51F2-2535F5EC7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8E0C95-27E6-1D49-32F5-EA614889B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0C40E-7062-8CCB-5E12-061F93AEC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04DD1-6671-4678-A8CC-2C408589BFA6}" type="datetimeFigureOut">
              <a:rPr lang="de-DE" smtClean="0"/>
              <a:t>28.09.2023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26AB18-64D4-971E-E5FA-EAB8976DB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048523-ED38-597A-378A-1F0E2E179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6C410-74AB-4116-AB6D-BA5826B54A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14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640FDE77-87ED-8588-1C08-4A21A63065EA}"/>
              </a:ext>
            </a:extLst>
          </p:cNvPr>
          <p:cNvGrpSpPr/>
          <p:nvPr/>
        </p:nvGrpSpPr>
        <p:grpSpPr>
          <a:xfrm>
            <a:off x="4169229" y="628650"/>
            <a:ext cx="5101244" cy="5710827"/>
            <a:chOff x="4169229" y="628650"/>
            <a:chExt cx="5101244" cy="5710827"/>
          </a:xfrm>
        </p:grpSpPr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A96039DE-E116-74D7-B355-2D551BCFEB5F}"/>
                </a:ext>
              </a:extLst>
            </p:cNvPr>
            <p:cNvGrpSpPr/>
            <p:nvPr/>
          </p:nvGrpSpPr>
          <p:grpSpPr>
            <a:xfrm>
              <a:off x="4169229" y="628650"/>
              <a:ext cx="3853542" cy="5710827"/>
              <a:chOff x="4169229" y="628650"/>
              <a:chExt cx="3853542" cy="5710827"/>
            </a:xfrm>
          </p:grpSpPr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8013A606-5732-E673-EAB1-D5978D32B1D5}"/>
                  </a:ext>
                </a:extLst>
              </p:cNvPr>
              <p:cNvSpPr/>
              <p:nvPr/>
            </p:nvSpPr>
            <p:spPr>
              <a:xfrm>
                <a:off x="4169229" y="628650"/>
                <a:ext cx="3853542" cy="4893129"/>
              </a:xfrm>
              <a:custGeom>
                <a:avLst/>
                <a:gdLst>
                  <a:gd name="connsiteX0" fmla="*/ 1943101 w 3853542"/>
                  <a:gd name="connsiteY0" fmla="*/ 0 h 4893129"/>
                  <a:gd name="connsiteX1" fmla="*/ 3545869 w 3853542"/>
                  <a:gd name="connsiteY1" fmla="*/ 1390169 h 4893129"/>
                  <a:gd name="connsiteX2" fmla="*/ 3550899 w 3853542"/>
                  <a:gd name="connsiteY2" fmla="*/ 1485900 h 4893129"/>
                  <a:gd name="connsiteX3" fmla="*/ 3554186 w 3853542"/>
                  <a:gd name="connsiteY3" fmla="*/ 1485900 h 4893129"/>
                  <a:gd name="connsiteX4" fmla="*/ 3554186 w 3853542"/>
                  <a:gd name="connsiteY4" fmla="*/ 1548474 h 4893129"/>
                  <a:gd name="connsiteX5" fmla="*/ 3554187 w 3853542"/>
                  <a:gd name="connsiteY5" fmla="*/ 1548493 h 4893129"/>
                  <a:gd name="connsiteX6" fmla="*/ 3554186 w 3853542"/>
                  <a:gd name="connsiteY6" fmla="*/ 1548512 h 4893129"/>
                  <a:gd name="connsiteX7" fmla="*/ 3554186 w 3853542"/>
                  <a:gd name="connsiteY7" fmla="*/ 4430486 h 4893129"/>
                  <a:gd name="connsiteX8" fmla="*/ 3776433 w 3853542"/>
                  <a:gd name="connsiteY8" fmla="*/ 4430486 h 4893129"/>
                  <a:gd name="connsiteX9" fmla="*/ 3853542 w 3853542"/>
                  <a:gd name="connsiteY9" fmla="*/ 4507595 h 4893129"/>
                  <a:gd name="connsiteX10" fmla="*/ 3853542 w 3853542"/>
                  <a:gd name="connsiteY10" fmla="*/ 4816020 h 4893129"/>
                  <a:gd name="connsiteX11" fmla="*/ 3776433 w 3853542"/>
                  <a:gd name="connsiteY11" fmla="*/ 4893129 h 4893129"/>
                  <a:gd name="connsiteX12" fmla="*/ 77109 w 3853542"/>
                  <a:gd name="connsiteY12" fmla="*/ 4893129 h 4893129"/>
                  <a:gd name="connsiteX13" fmla="*/ 0 w 3853542"/>
                  <a:gd name="connsiteY13" fmla="*/ 4816020 h 4893129"/>
                  <a:gd name="connsiteX14" fmla="*/ 0 w 3853542"/>
                  <a:gd name="connsiteY14" fmla="*/ 4507595 h 4893129"/>
                  <a:gd name="connsiteX15" fmla="*/ 77109 w 3853542"/>
                  <a:gd name="connsiteY15" fmla="*/ 4430486 h 4893129"/>
                  <a:gd name="connsiteX16" fmla="*/ 332015 w 3853542"/>
                  <a:gd name="connsiteY16" fmla="*/ 4430486 h 4893129"/>
                  <a:gd name="connsiteX17" fmla="*/ 332015 w 3853542"/>
                  <a:gd name="connsiteY17" fmla="*/ 1548493 h 4893129"/>
                  <a:gd name="connsiteX18" fmla="*/ 332015 w 3853542"/>
                  <a:gd name="connsiteY18" fmla="*/ 1485900 h 4893129"/>
                  <a:gd name="connsiteX19" fmla="*/ 335304 w 3853542"/>
                  <a:gd name="connsiteY19" fmla="*/ 1485900 h 4893129"/>
                  <a:gd name="connsiteX20" fmla="*/ 340333 w 3853542"/>
                  <a:gd name="connsiteY20" fmla="*/ 1390169 h 4893129"/>
                  <a:gd name="connsiteX21" fmla="*/ 1943101 w 3853542"/>
                  <a:gd name="connsiteY21" fmla="*/ 0 h 4893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853542" h="4893129">
                    <a:moveTo>
                      <a:pt x="1943101" y="0"/>
                    </a:moveTo>
                    <a:cubicBezTo>
                      <a:pt x="2777268" y="0"/>
                      <a:pt x="3463366" y="609332"/>
                      <a:pt x="3545869" y="1390169"/>
                    </a:cubicBezTo>
                    <a:lnTo>
                      <a:pt x="3550899" y="1485900"/>
                    </a:lnTo>
                    <a:lnTo>
                      <a:pt x="3554186" y="1485900"/>
                    </a:lnTo>
                    <a:lnTo>
                      <a:pt x="3554186" y="1548474"/>
                    </a:lnTo>
                    <a:lnTo>
                      <a:pt x="3554187" y="1548493"/>
                    </a:lnTo>
                    <a:lnTo>
                      <a:pt x="3554186" y="1548512"/>
                    </a:lnTo>
                    <a:lnTo>
                      <a:pt x="3554186" y="4430486"/>
                    </a:lnTo>
                    <a:lnTo>
                      <a:pt x="3776433" y="4430486"/>
                    </a:lnTo>
                    <a:cubicBezTo>
                      <a:pt x="3819019" y="4430486"/>
                      <a:pt x="3853542" y="4465009"/>
                      <a:pt x="3853542" y="4507595"/>
                    </a:cubicBezTo>
                    <a:lnTo>
                      <a:pt x="3853542" y="4816020"/>
                    </a:lnTo>
                    <a:cubicBezTo>
                      <a:pt x="3853542" y="4858606"/>
                      <a:pt x="3819019" y="4893129"/>
                      <a:pt x="3776433" y="4893129"/>
                    </a:cubicBezTo>
                    <a:lnTo>
                      <a:pt x="77109" y="4893129"/>
                    </a:lnTo>
                    <a:cubicBezTo>
                      <a:pt x="34523" y="4893129"/>
                      <a:pt x="0" y="4858606"/>
                      <a:pt x="0" y="4816020"/>
                    </a:cubicBezTo>
                    <a:lnTo>
                      <a:pt x="0" y="4507595"/>
                    </a:lnTo>
                    <a:cubicBezTo>
                      <a:pt x="0" y="4465009"/>
                      <a:pt x="34523" y="4430486"/>
                      <a:pt x="77109" y="4430486"/>
                    </a:cubicBezTo>
                    <a:lnTo>
                      <a:pt x="332015" y="4430486"/>
                    </a:lnTo>
                    <a:lnTo>
                      <a:pt x="332015" y="1548493"/>
                    </a:lnTo>
                    <a:lnTo>
                      <a:pt x="332015" y="1485900"/>
                    </a:lnTo>
                    <a:lnTo>
                      <a:pt x="335304" y="1485900"/>
                    </a:lnTo>
                    <a:lnTo>
                      <a:pt x="340333" y="1390169"/>
                    </a:lnTo>
                    <a:cubicBezTo>
                      <a:pt x="422837" y="609332"/>
                      <a:pt x="1108934" y="0"/>
                      <a:pt x="1943101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11" name="Freihandform: Form 10">
                <a:extLst>
                  <a:ext uri="{FF2B5EF4-FFF2-40B4-BE49-F238E27FC236}">
                    <a16:creationId xmlns:a16="http://schemas.microsoft.com/office/drawing/2014/main" id="{4C482441-CB45-B428-C939-D910A0B8ADCC}"/>
                  </a:ext>
                </a:extLst>
              </p:cNvPr>
              <p:cNvSpPr/>
              <p:nvPr/>
            </p:nvSpPr>
            <p:spPr>
              <a:xfrm>
                <a:off x="5764995" y="2883263"/>
                <a:ext cx="1175657" cy="3456214"/>
              </a:xfrm>
              <a:custGeom>
                <a:avLst/>
                <a:gdLst>
                  <a:gd name="connsiteX0" fmla="*/ 0 w 1175657"/>
                  <a:gd name="connsiteY0" fmla="*/ 0 h 3456214"/>
                  <a:gd name="connsiteX1" fmla="*/ 936171 w 1175657"/>
                  <a:gd name="connsiteY1" fmla="*/ 5443 h 3456214"/>
                  <a:gd name="connsiteX2" fmla="*/ 1175657 w 1175657"/>
                  <a:gd name="connsiteY2" fmla="*/ 228600 h 3456214"/>
                  <a:gd name="connsiteX3" fmla="*/ 1170214 w 1175657"/>
                  <a:gd name="connsiteY3" fmla="*/ 3456214 h 3456214"/>
                  <a:gd name="connsiteX4" fmla="*/ 957943 w 1175657"/>
                  <a:gd name="connsiteY4" fmla="*/ 3450771 h 3456214"/>
                  <a:gd name="connsiteX5" fmla="*/ 957943 w 1175657"/>
                  <a:gd name="connsiteY5" fmla="*/ 647700 h 3456214"/>
                  <a:gd name="connsiteX6" fmla="*/ 658586 w 1175657"/>
                  <a:gd name="connsiteY6" fmla="*/ 653143 h 3456214"/>
                  <a:gd name="connsiteX7" fmla="*/ 10886 w 1175657"/>
                  <a:gd name="connsiteY7" fmla="*/ 174171 h 3456214"/>
                  <a:gd name="connsiteX8" fmla="*/ 0 w 1175657"/>
                  <a:gd name="connsiteY8" fmla="*/ 0 h 3456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5657" h="3456214">
                    <a:moveTo>
                      <a:pt x="0" y="0"/>
                    </a:moveTo>
                    <a:lnTo>
                      <a:pt x="936171" y="5443"/>
                    </a:lnTo>
                    <a:lnTo>
                      <a:pt x="1175657" y="228600"/>
                    </a:lnTo>
                    <a:cubicBezTo>
                      <a:pt x="1173843" y="1304471"/>
                      <a:pt x="1172028" y="2380343"/>
                      <a:pt x="1170214" y="3456214"/>
                    </a:cubicBezTo>
                    <a:lnTo>
                      <a:pt x="957943" y="3450771"/>
                    </a:lnTo>
                    <a:lnTo>
                      <a:pt x="957943" y="647700"/>
                    </a:lnTo>
                    <a:lnTo>
                      <a:pt x="658586" y="653143"/>
                    </a:lnTo>
                    <a:lnTo>
                      <a:pt x="10886" y="174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3B4FD095-FB38-BBE9-DF6A-BAAE55CA89D2}"/>
                  </a:ext>
                </a:extLst>
              </p:cNvPr>
              <p:cNvSpPr/>
              <p:nvPr/>
            </p:nvSpPr>
            <p:spPr>
              <a:xfrm>
                <a:off x="5502728" y="2611311"/>
                <a:ext cx="631371" cy="267959"/>
              </a:xfrm>
              <a:custGeom>
                <a:avLst/>
                <a:gdLst>
                  <a:gd name="connsiteX0" fmla="*/ 0 w 816428"/>
                  <a:gd name="connsiteY0" fmla="*/ 295953 h 377596"/>
                  <a:gd name="connsiteX1" fmla="*/ 348342 w 816428"/>
                  <a:gd name="connsiteY1" fmla="*/ 2039 h 377596"/>
                  <a:gd name="connsiteX2" fmla="*/ 631371 w 816428"/>
                  <a:gd name="connsiteY2" fmla="*/ 176211 h 377596"/>
                  <a:gd name="connsiteX3" fmla="*/ 816428 w 816428"/>
                  <a:gd name="connsiteY3" fmla="*/ 377596 h 377596"/>
                  <a:gd name="connsiteX0" fmla="*/ 0 w 631371"/>
                  <a:gd name="connsiteY0" fmla="*/ 295953 h 295953"/>
                  <a:gd name="connsiteX1" fmla="*/ 348342 w 631371"/>
                  <a:gd name="connsiteY1" fmla="*/ 2039 h 295953"/>
                  <a:gd name="connsiteX2" fmla="*/ 631371 w 631371"/>
                  <a:gd name="connsiteY2" fmla="*/ 176211 h 295953"/>
                  <a:gd name="connsiteX0" fmla="*/ 0 w 631371"/>
                  <a:gd name="connsiteY0" fmla="*/ 295953 h 295953"/>
                  <a:gd name="connsiteX1" fmla="*/ 348342 w 631371"/>
                  <a:gd name="connsiteY1" fmla="*/ 2039 h 295953"/>
                  <a:gd name="connsiteX2" fmla="*/ 631371 w 631371"/>
                  <a:gd name="connsiteY2" fmla="*/ 176211 h 295953"/>
                  <a:gd name="connsiteX0" fmla="*/ 0 w 631371"/>
                  <a:gd name="connsiteY0" fmla="*/ 295953 h 295953"/>
                  <a:gd name="connsiteX1" fmla="*/ 348342 w 631371"/>
                  <a:gd name="connsiteY1" fmla="*/ 2039 h 295953"/>
                  <a:gd name="connsiteX2" fmla="*/ 631371 w 631371"/>
                  <a:gd name="connsiteY2" fmla="*/ 176211 h 295953"/>
                  <a:gd name="connsiteX0" fmla="*/ 0 w 631371"/>
                  <a:gd name="connsiteY0" fmla="*/ 269198 h 269198"/>
                  <a:gd name="connsiteX1" fmla="*/ 310242 w 631371"/>
                  <a:gd name="connsiteY1" fmla="*/ 2498 h 269198"/>
                  <a:gd name="connsiteX2" fmla="*/ 631371 w 631371"/>
                  <a:gd name="connsiteY2" fmla="*/ 149456 h 269198"/>
                  <a:gd name="connsiteX0" fmla="*/ 0 w 631371"/>
                  <a:gd name="connsiteY0" fmla="*/ 274995 h 274995"/>
                  <a:gd name="connsiteX1" fmla="*/ 310242 w 631371"/>
                  <a:gd name="connsiteY1" fmla="*/ 8295 h 274995"/>
                  <a:gd name="connsiteX2" fmla="*/ 631371 w 631371"/>
                  <a:gd name="connsiteY2" fmla="*/ 155253 h 274995"/>
                  <a:gd name="connsiteX0" fmla="*/ 0 w 631371"/>
                  <a:gd name="connsiteY0" fmla="*/ 267315 h 267315"/>
                  <a:gd name="connsiteX1" fmla="*/ 310242 w 631371"/>
                  <a:gd name="connsiteY1" fmla="*/ 615 h 267315"/>
                  <a:gd name="connsiteX2" fmla="*/ 631371 w 631371"/>
                  <a:gd name="connsiteY2" fmla="*/ 147573 h 267315"/>
                  <a:gd name="connsiteX0" fmla="*/ 0 w 631371"/>
                  <a:gd name="connsiteY0" fmla="*/ 267315 h 267315"/>
                  <a:gd name="connsiteX1" fmla="*/ 310242 w 631371"/>
                  <a:gd name="connsiteY1" fmla="*/ 615 h 267315"/>
                  <a:gd name="connsiteX2" fmla="*/ 631371 w 631371"/>
                  <a:gd name="connsiteY2" fmla="*/ 147573 h 267315"/>
                  <a:gd name="connsiteX0" fmla="*/ 0 w 631371"/>
                  <a:gd name="connsiteY0" fmla="*/ 267315 h 267315"/>
                  <a:gd name="connsiteX1" fmla="*/ 310242 w 631371"/>
                  <a:gd name="connsiteY1" fmla="*/ 615 h 267315"/>
                  <a:gd name="connsiteX2" fmla="*/ 631371 w 631371"/>
                  <a:gd name="connsiteY2" fmla="*/ 147573 h 267315"/>
                  <a:gd name="connsiteX0" fmla="*/ 0 w 631371"/>
                  <a:gd name="connsiteY0" fmla="*/ 267315 h 267315"/>
                  <a:gd name="connsiteX1" fmla="*/ 310242 w 631371"/>
                  <a:gd name="connsiteY1" fmla="*/ 615 h 267315"/>
                  <a:gd name="connsiteX2" fmla="*/ 631371 w 631371"/>
                  <a:gd name="connsiteY2" fmla="*/ 147573 h 267315"/>
                  <a:gd name="connsiteX0" fmla="*/ 0 w 631371"/>
                  <a:gd name="connsiteY0" fmla="*/ 267959 h 267959"/>
                  <a:gd name="connsiteX1" fmla="*/ 310242 w 631371"/>
                  <a:gd name="connsiteY1" fmla="*/ 1259 h 267959"/>
                  <a:gd name="connsiteX2" fmla="*/ 631371 w 631371"/>
                  <a:gd name="connsiteY2" fmla="*/ 148217 h 267959"/>
                  <a:gd name="connsiteX0" fmla="*/ 0 w 631371"/>
                  <a:gd name="connsiteY0" fmla="*/ 267959 h 267959"/>
                  <a:gd name="connsiteX1" fmla="*/ 310242 w 631371"/>
                  <a:gd name="connsiteY1" fmla="*/ 1259 h 267959"/>
                  <a:gd name="connsiteX2" fmla="*/ 631371 w 631371"/>
                  <a:gd name="connsiteY2" fmla="*/ 148217 h 267959"/>
                  <a:gd name="connsiteX0" fmla="*/ 0 w 631371"/>
                  <a:gd name="connsiteY0" fmla="*/ 267959 h 267959"/>
                  <a:gd name="connsiteX1" fmla="*/ 337456 w 631371"/>
                  <a:gd name="connsiteY1" fmla="*/ 1259 h 267959"/>
                  <a:gd name="connsiteX2" fmla="*/ 631371 w 631371"/>
                  <a:gd name="connsiteY2" fmla="*/ 148217 h 267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1371" h="267959">
                    <a:moveTo>
                      <a:pt x="0" y="267959"/>
                    </a:moveTo>
                    <a:cubicBezTo>
                      <a:pt x="83457" y="103766"/>
                      <a:pt x="172356" y="10330"/>
                      <a:pt x="337456" y="1259"/>
                    </a:cubicBezTo>
                    <a:cubicBezTo>
                      <a:pt x="502556" y="-7812"/>
                      <a:pt x="504371" y="31196"/>
                      <a:pt x="631371" y="148217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" name="Freihandform: Form 9">
                <a:extLst>
                  <a:ext uri="{FF2B5EF4-FFF2-40B4-BE49-F238E27FC236}">
                    <a16:creationId xmlns:a16="http://schemas.microsoft.com/office/drawing/2014/main" id="{E2C93617-F294-E34A-2B70-A895E74F585C}"/>
                  </a:ext>
                </a:extLst>
              </p:cNvPr>
              <p:cNvSpPr/>
              <p:nvPr/>
            </p:nvSpPr>
            <p:spPr>
              <a:xfrm>
                <a:off x="5330577" y="2877820"/>
                <a:ext cx="868835" cy="3439885"/>
              </a:xfrm>
              <a:custGeom>
                <a:avLst/>
                <a:gdLst>
                  <a:gd name="connsiteX0" fmla="*/ 8864 w 868835"/>
                  <a:gd name="connsiteY0" fmla="*/ 0 h 3439885"/>
                  <a:gd name="connsiteX1" fmla="*/ 215693 w 868835"/>
                  <a:gd name="connsiteY1" fmla="*/ 0 h 3439885"/>
                  <a:gd name="connsiteX2" fmla="*/ 210250 w 868835"/>
                  <a:gd name="connsiteY2" fmla="*/ 168728 h 3439885"/>
                  <a:gd name="connsiteX3" fmla="*/ 868835 w 868835"/>
                  <a:gd name="connsiteY3" fmla="*/ 647700 h 3439885"/>
                  <a:gd name="connsiteX4" fmla="*/ 232021 w 868835"/>
                  <a:gd name="connsiteY4" fmla="*/ 642257 h 3439885"/>
                  <a:gd name="connsiteX5" fmla="*/ 221135 w 868835"/>
                  <a:gd name="connsiteY5" fmla="*/ 3439885 h 3439885"/>
                  <a:gd name="connsiteX6" fmla="*/ 3421 w 868835"/>
                  <a:gd name="connsiteY6" fmla="*/ 3439885 h 3439885"/>
                  <a:gd name="connsiteX7" fmla="*/ 8864 w 868835"/>
                  <a:gd name="connsiteY7" fmla="*/ 0 h 3439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68835" h="3439885">
                    <a:moveTo>
                      <a:pt x="8864" y="0"/>
                    </a:moveTo>
                    <a:lnTo>
                      <a:pt x="215693" y="0"/>
                    </a:lnTo>
                    <a:lnTo>
                      <a:pt x="210250" y="168728"/>
                    </a:lnTo>
                    <a:lnTo>
                      <a:pt x="868835" y="647700"/>
                    </a:lnTo>
                    <a:lnTo>
                      <a:pt x="232021" y="642257"/>
                    </a:lnTo>
                    <a:cubicBezTo>
                      <a:pt x="228392" y="1574800"/>
                      <a:pt x="224764" y="2507342"/>
                      <a:pt x="221135" y="3439885"/>
                    </a:cubicBezTo>
                    <a:lnTo>
                      <a:pt x="3421" y="3439885"/>
                    </a:lnTo>
                    <a:cubicBezTo>
                      <a:pt x="-208" y="2289628"/>
                      <a:pt x="-3836" y="1139371"/>
                      <a:pt x="8864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Ellipse 16">
                <a:extLst>
                  <a:ext uri="{FF2B5EF4-FFF2-40B4-BE49-F238E27FC236}">
                    <a16:creationId xmlns:a16="http://schemas.microsoft.com/office/drawing/2014/main" id="{C1CF3574-0CF5-D1E2-4FCA-EF4D21D514A3}"/>
                  </a:ext>
                </a:extLst>
              </p:cNvPr>
              <p:cNvSpPr/>
              <p:nvPr/>
            </p:nvSpPr>
            <p:spPr>
              <a:xfrm>
                <a:off x="6115133" y="2684953"/>
                <a:ext cx="198783" cy="16565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Rechteck: abgerundete Ecken 14">
                <a:extLst>
                  <a:ext uri="{FF2B5EF4-FFF2-40B4-BE49-F238E27FC236}">
                    <a16:creationId xmlns:a16="http://schemas.microsoft.com/office/drawing/2014/main" id="{6B5907BC-D594-785D-6FDB-2CB16622019F}"/>
                  </a:ext>
                </a:extLst>
              </p:cNvPr>
              <p:cNvSpPr/>
              <p:nvPr/>
            </p:nvSpPr>
            <p:spPr>
              <a:xfrm>
                <a:off x="5930521" y="2750733"/>
                <a:ext cx="631370" cy="139423"/>
              </a:xfrm>
              <a:prstGeom prst="round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7DA17380-7371-DAD9-97B0-9F91D41B2529}"/>
                </a:ext>
              </a:extLst>
            </p:cNvPr>
            <p:cNvGrpSpPr/>
            <p:nvPr/>
          </p:nvGrpSpPr>
          <p:grpSpPr>
            <a:xfrm>
              <a:off x="8190473" y="1464362"/>
              <a:ext cx="1080000" cy="3551405"/>
              <a:chOff x="8190473" y="1464362"/>
              <a:chExt cx="1080000" cy="3551405"/>
            </a:xfrm>
          </p:grpSpPr>
          <p:sp>
            <p:nvSpPr>
              <p:cNvPr id="19" name="Legende: mit Linie ohne Rahmen 18">
                <a:extLst>
                  <a:ext uri="{FF2B5EF4-FFF2-40B4-BE49-F238E27FC236}">
                    <a16:creationId xmlns:a16="http://schemas.microsoft.com/office/drawing/2014/main" id="{5AC4FDA1-ADCF-4E20-B699-F54F5AAB1C88}"/>
                  </a:ext>
                </a:extLst>
              </p:cNvPr>
              <p:cNvSpPr/>
              <p:nvPr/>
            </p:nvSpPr>
            <p:spPr>
              <a:xfrm>
                <a:off x="8190473" y="1464362"/>
                <a:ext cx="1080000" cy="288000"/>
              </a:xfrm>
              <a:prstGeom prst="callout1">
                <a:avLst>
                  <a:gd name="adj1" fmla="val 50444"/>
                  <a:gd name="adj2" fmla="val 1423"/>
                  <a:gd name="adj3" fmla="val 51549"/>
                  <a:gd name="adj4" fmla="val -194235"/>
                </a:avLst>
              </a:prstGeom>
              <a:noFill/>
              <a:ln w="19050">
                <a:solidFill>
                  <a:schemeClr val="accent1">
                    <a:shade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1" name="Legende: mit Linie ohne Rahmen 20">
                <a:extLst>
                  <a:ext uri="{FF2B5EF4-FFF2-40B4-BE49-F238E27FC236}">
                    <a16:creationId xmlns:a16="http://schemas.microsoft.com/office/drawing/2014/main" id="{EE929D28-FA8A-EBBA-9F1D-27F8246497F2}"/>
                  </a:ext>
                </a:extLst>
              </p:cNvPr>
              <p:cNvSpPr/>
              <p:nvPr/>
            </p:nvSpPr>
            <p:spPr>
              <a:xfrm>
                <a:off x="8190473" y="2669620"/>
                <a:ext cx="1080000" cy="288000"/>
              </a:xfrm>
              <a:prstGeom prst="callout1">
                <a:avLst>
                  <a:gd name="adj1" fmla="val 50444"/>
                  <a:gd name="adj2" fmla="val 1423"/>
                  <a:gd name="adj3" fmla="val 53850"/>
                  <a:gd name="adj4" fmla="val -161138"/>
                </a:avLst>
              </a:prstGeom>
              <a:noFill/>
              <a:ln w="19050">
                <a:solidFill>
                  <a:schemeClr val="accent1">
                    <a:shade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23" name="Legende: mit Linie ohne Rahmen 22">
                <a:extLst>
                  <a:ext uri="{FF2B5EF4-FFF2-40B4-BE49-F238E27FC236}">
                    <a16:creationId xmlns:a16="http://schemas.microsoft.com/office/drawing/2014/main" id="{7F6B036E-5977-0B70-52F4-4074AF4B5334}"/>
                  </a:ext>
                </a:extLst>
              </p:cNvPr>
              <p:cNvSpPr/>
              <p:nvPr/>
            </p:nvSpPr>
            <p:spPr>
              <a:xfrm>
                <a:off x="8190473" y="4727767"/>
                <a:ext cx="1080000" cy="288000"/>
              </a:xfrm>
              <a:prstGeom prst="callout1">
                <a:avLst>
                  <a:gd name="adj1" fmla="val 50444"/>
                  <a:gd name="adj2" fmla="val 1423"/>
                  <a:gd name="adj3" fmla="val 48974"/>
                  <a:gd name="adj4" fmla="val -128336"/>
                </a:avLst>
              </a:prstGeom>
              <a:noFill/>
              <a:ln w="19050">
                <a:solidFill>
                  <a:schemeClr val="accent1">
                    <a:shade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</a:p>
            </p:txBody>
          </p:sp>
          <p:sp>
            <p:nvSpPr>
              <p:cNvPr id="24" name="Legende: mit Linie ohne Rahmen 23">
                <a:extLst>
                  <a:ext uri="{FF2B5EF4-FFF2-40B4-BE49-F238E27FC236}">
                    <a16:creationId xmlns:a16="http://schemas.microsoft.com/office/drawing/2014/main" id="{ADDEC103-573B-68DD-C01C-8A7434FCB73C}"/>
                  </a:ext>
                </a:extLst>
              </p:cNvPr>
              <p:cNvSpPr/>
              <p:nvPr/>
            </p:nvSpPr>
            <p:spPr>
              <a:xfrm>
                <a:off x="8190473" y="4114295"/>
                <a:ext cx="1080000" cy="288000"/>
              </a:xfrm>
              <a:prstGeom prst="callout1">
                <a:avLst>
                  <a:gd name="adj1" fmla="val 50444"/>
                  <a:gd name="adj2" fmla="val 1423"/>
                  <a:gd name="adj3" fmla="val 49111"/>
                  <a:gd name="adj4" fmla="val -256381"/>
                </a:avLst>
              </a:prstGeom>
              <a:noFill/>
              <a:ln w="19050">
                <a:solidFill>
                  <a:schemeClr val="accent1">
                    <a:shade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</a:p>
            </p:txBody>
          </p:sp>
          <p:sp>
            <p:nvSpPr>
              <p:cNvPr id="25" name="Legende: mit gebogener Linie ohne Rahmen 24">
                <a:extLst>
                  <a:ext uri="{FF2B5EF4-FFF2-40B4-BE49-F238E27FC236}">
                    <a16:creationId xmlns:a16="http://schemas.microsoft.com/office/drawing/2014/main" id="{9B2F6D6E-8157-B56D-02E6-20681DB96D6B}"/>
                  </a:ext>
                </a:extLst>
              </p:cNvPr>
              <p:cNvSpPr/>
              <p:nvPr/>
            </p:nvSpPr>
            <p:spPr>
              <a:xfrm>
                <a:off x="8190473" y="1993335"/>
                <a:ext cx="1080000" cy="288000"/>
              </a:xfrm>
              <a:prstGeom prst="callout2">
                <a:avLst>
                  <a:gd name="adj1" fmla="val 48659"/>
                  <a:gd name="adj2" fmla="val -357"/>
                  <a:gd name="adj3" fmla="val 50960"/>
                  <a:gd name="adj4" fmla="val -187227"/>
                  <a:gd name="adj5" fmla="val 222312"/>
                  <a:gd name="adj6" fmla="val -224570"/>
                </a:avLst>
              </a:prstGeom>
              <a:noFill/>
              <a:ln w="19050">
                <a:solidFill>
                  <a:schemeClr val="accent1">
                    <a:shade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6" name="Legende: mit gebogener Linie ohne Rahmen 25">
                <a:extLst>
                  <a:ext uri="{FF2B5EF4-FFF2-40B4-BE49-F238E27FC236}">
                    <a16:creationId xmlns:a16="http://schemas.microsoft.com/office/drawing/2014/main" id="{7A7F4E7E-F1F8-504E-8E60-775DFB5991A8}"/>
                  </a:ext>
                </a:extLst>
              </p:cNvPr>
              <p:cNvSpPr/>
              <p:nvPr/>
            </p:nvSpPr>
            <p:spPr>
              <a:xfrm>
                <a:off x="8190473" y="2344148"/>
                <a:ext cx="1080000" cy="288000"/>
              </a:xfrm>
              <a:prstGeom prst="callout2">
                <a:avLst>
                  <a:gd name="adj1" fmla="val 48659"/>
                  <a:gd name="adj2" fmla="val -357"/>
                  <a:gd name="adj3" fmla="val 50959"/>
                  <a:gd name="adj4" fmla="val -166981"/>
                  <a:gd name="adj5" fmla="val 128606"/>
                  <a:gd name="adj6" fmla="val -182870"/>
                </a:avLst>
              </a:prstGeom>
              <a:noFill/>
              <a:ln w="19050">
                <a:solidFill>
                  <a:schemeClr val="accent1">
                    <a:shade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428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uppieren 118">
            <a:extLst>
              <a:ext uri="{FF2B5EF4-FFF2-40B4-BE49-F238E27FC236}">
                <a16:creationId xmlns:a16="http://schemas.microsoft.com/office/drawing/2014/main" id="{CECD759A-FAC3-E568-ED92-8B4C2A8D8CD7}"/>
              </a:ext>
            </a:extLst>
          </p:cNvPr>
          <p:cNvGrpSpPr/>
          <p:nvPr/>
        </p:nvGrpSpPr>
        <p:grpSpPr>
          <a:xfrm>
            <a:off x="2758409" y="819671"/>
            <a:ext cx="6675182" cy="5218657"/>
            <a:chOff x="2758409" y="634141"/>
            <a:chExt cx="6675182" cy="5218657"/>
          </a:xfrm>
        </p:grpSpPr>
        <p:grpSp>
          <p:nvGrpSpPr>
            <p:cNvPr id="528" name="Gruppieren 527">
              <a:extLst>
                <a:ext uri="{FF2B5EF4-FFF2-40B4-BE49-F238E27FC236}">
                  <a16:creationId xmlns:a16="http://schemas.microsoft.com/office/drawing/2014/main" id="{47FB82E1-4F43-7A9D-0EE0-80235BDD0732}"/>
                </a:ext>
              </a:extLst>
            </p:cNvPr>
            <p:cNvGrpSpPr/>
            <p:nvPr/>
          </p:nvGrpSpPr>
          <p:grpSpPr>
            <a:xfrm>
              <a:off x="2758409" y="634141"/>
              <a:ext cx="6675182" cy="5218657"/>
              <a:chOff x="2766018" y="1432153"/>
              <a:chExt cx="6675182" cy="5218657"/>
            </a:xfrm>
          </p:grpSpPr>
          <p:cxnSp>
            <p:nvCxnSpPr>
              <p:cNvPr id="533" name="Gerader Verbinder 532">
                <a:extLst>
                  <a:ext uri="{FF2B5EF4-FFF2-40B4-BE49-F238E27FC236}">
                    <a16:creationId xmlns:a16="http://schemas.microsoft.com/office/drawing/2014/main" id="{3CC2B9D2-0D2F-6BB4-BEB8-E07DBADD4EF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77377" y="3878597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8" name="Gerader Verbinder 537">
                <a:extLst>
                  <a:ext uri="{FF2B5EF4-FFF2-40B4-BE49-F238E27FC236}">
                    <a16:creationId xmlns:a16="http://schemas.microsoft.com/office/drawing/2014/main" id="{594E6A93-10AC-024C-B524-FB121A68B9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81829" y="3878597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3" name="Gerader Verbinder 542">
                <a:extLst>
                  <a:ext uri="{FF2B5EF4-FFF2-40B4-BE49-F238E27FC236}">
                    <a16:creationId xmlns:a16="http://schemas.microsoft.com/office/drawing/2014/main" id="{88CBF0ED-262A-9DB1-4C31-82FD5A252E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20692" y="388439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8" name="Gerader Verbinder 547">
                <a:extLst>
                  <a:ext uri="{FF2B5EF4-FFF2-40B4-BE49-F238E27FC236}">
                    <a16:creationId xmlns:a16="http://schemas.microsoft.com/office/drawing/2014/main" id="{74A363F9-59E4-43B3-26E1-79F021782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25144" y="388439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5" name="Gruppieren 14">
                <a:extLst>
                  <a:ext uri="{FF2B5EF4-FFF2-40B4-BE49-F238E27FC236}">
                    <a16:creationId xmlns:a16="http://schemas.microsoft.com/office/drawing/2014/main" id="{0F9A72D4-E6F6-905A-CA08-5827CB7AEB7C}"/>
                  </a:ext>
                </a:extLst>
              </p:cNvPr>
              <p:cNvGrpSpPr/>
              <p:nvPr/>
            </p:nvGrpSpPr>
            <p:grpSpPr>
              <a:xfrm>
                <a:off x="3822874" y="1756154"/>
                <a:ext cx="903600" cy="900000"/>
                <a:chOff x="3554763" y="2496181"/>
                <a:chExt cx="903600" cy="900000"/>
              </a:xfrm>
            </p:grpSpPr>
            <p:sp>
              <p:nvSpPr>
                <p:cNvPr id="3" name="Ellipse 2">
                  <a:extLst>
                    <a:ext uri="{FF2B5EF4-FFF2-40B4-BE49-F238E27FC236}">
                      <a16:creationId xmlns:a16="http://schemas.microsoft.com/office/drawing/2014/main" id="{A36EEDE5-A9A3-3DD3-AD59-D6ED90A56E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4" name="Ellipse 3">
                  <a:extLst>
                    <a:ext uri="{FF2B5EF4-FFF2-40B4-BE49-F238E27FC236}">
                      <a16:creationId xmlns:a16="http://schemas.microsoft.com/office/drawing/2014/main" id="{FA0F77EB-46DB-8122-76A4-621F1693163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" name="Ellipse 4">
                  <a:extLst>
                    <a:ext uri="{FF2B5EF4-FFF2-40B4-BE49-F238E27FC236}">
                      <a16:creationId xmlns:a16="http://schemas.microsoft.com/office/drawing/2014/main" id="{CC9E2A3A-FB72-0728-4973-4A30E42EB7E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" name="Ellipse 5">
                  <a:extLst>
                    <a:ext uri="{FF2B5EF4-FFF2-40B4-BE49-F238E27FC236}">
                      <a16:creationId xmlns:a16="http://schemas.microsoft.com/office/drawing/2014/main" id="{7117D0F6-B019-F717-580A-9F9B16616D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" name="Ellipse 6">
                  <a:extLst>
                    <a:ext uri="{FF2B5EF4-FFF2-40B4-BE49-F238E27FC236}">
                      <a16:creationId xmlns:a16="http://schemas.microsoft.com/office/drawing/2014/main" id="{0D374B3F-B7C1-FCE6-F4C1-E6F8B00CE6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0A277357-D29D-0562-E058-17EBD046DA0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85074" y="175615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59A95EB1-A9C8-60BB-D8B6-970EF19217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46474" y="21136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7E75EFC6-2526-0A22-360C-ECBC3D0B6D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0416" y="277410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F6E5A081-8B39-2455-FD62-5DA579F14C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22874" y="21136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58" name="Gruppieren 57">
                <a:extLst>
                  <a:ext uri="{FF2B5EF4-FFF2-40B4-BE49-F238E27FC236}">
                    <a16:creationId xmlns:a16="http://schemas.microsoft.com/office/drawing/2014/main" id="{F2105BCB-FD41-C375-7D8C-C070BA7A5BC3}"/>
                  </a:ext>
                </a:extLst>
              </p:cNvPr>
              <p:cNvGrpSpPr/>
              <p:nvPr/>
            </p:nvGrpSpPr>
            <p:grpSpPr>
              <a:xfrm>
                <a:off x="5038637" y="1756154"/>
                <a:ext cx="903600" cy="900000"/>
                <a:chOff x="3554763" y="2496181"/>
                <a:chExt cx="903600" cy="900000"/>
              </a:xfrm>
            </p:grpSpPr>
            <p:sp>
              <p:nvSpPr>
                <p:cNvPr id="63" name="Ellipse 62">
                  <a:extLst>
                    <a:ext uri="{FF2B5EF4-FFF2-40B4-BE49-F238E27FC236}">
                      <a16:creationId xmlns:a16="http://schemas.microsoft.com/office/drawing/2014/main" id="{46646511-2912-7F02-AEA8-F8F63EFFFC4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64" name="Ellipse 63">
                  <a:extLst>
                    <a:ext uri="{FF2B5EF4-FFF2-40B4-BE49-F238E27FC236}">
                      <a16:creationId xmlns:a16="http://schemas.microsoft.com/office/drawing/2014/main" id="{EA522FE6-064F-B869-0135-DA4FFCC723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Ellipse 64">
                  <a:extLst>
                    <a:ext uri="{FF2B5EF4-FFF2-40B4-BE49-F238E27FC236}">
                      <a16:creationId xmlns:a16="http://schemas.microsoft.com/office/drawing/2014/main" id="{B678480A-9E17-0B01-F3B3-461FDEC7F7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6" name="Ellipse 65">
                  <a:extLst>
                    <a:ext uri="{FF2B5EF4-FFF2-40B4-BE49-F238E27FC236}">
                      <a16:creationId xmlns:a16="http://schemas.microsoft.com/office/drawing/2014/main" id="{B2F4E3B7-E433-0799-FFF4-9E0503966EB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B6D07F8E-B9DE-5EF6-FB07-834CC3F782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99EA2675-8E9B-2C29-7A46-F949598D179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00837" y="175615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CBA77BC0-C67A-1B6D-6AF8-6FE6B1E4CD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62237" y="21136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C5FE8DF8-BBBC-C6D9-A9D1-A0849E4FB8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07818" y="247615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2" name="Ellipse 61">
                <a:extLst>
                  <a:ext uri="{FF2B5EF4-FFF2-40B4-BE49-F238E27FC236}">
                    <a16:creationId xmlns:a16="http://schemas.microsoft.com/office/drawing/2014/main" id="{EDD5957F-D004-2F5C-F10A-81B894598B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38637" y="21136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69" name="Gruppieren 68">
                <a:extLst>
                  <a:ext uri="{FF2B5EF4-FFF2-40B4-BE49-F238E27FC236}">
                    <a16:creationId xmlns:a16="http://schemas.microsoft.com/office/drawing/2014/main" id="{CABF12EA-E037-36CA-A283-71A01ED2201B}"/>
                  </a:ext>
                </a:extLst>
              </p:cNvPr>
              <p:cNvGrpSpPr/>
              <p:nvPr/>
            </p:nvGrpSpPr>
            <p:grpSpPr>
              <a:xfrm>
                <a:off x="3822874" y="2978597"/>
                <a:ext cx="903600" cy="900000"/>
                <a:chOff x="3554763" y="2496181"/>
                <a:chExt cx="903600" cy="900000"/>
              </a:xfrm>
            </p:grpSpPr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E2B5C81C-649E-830C-9E84-D8A196FA027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75" name="Ellipse 74">
                  <a:extLst>
                    <a:ext uri="{FF2B5EF4-FFF2-40B4-BE49-F238E27FC236}">
                      <a16:creationId xmlns:a16="http://schemas.microsoft.com/office/drawing/2014/main" id="{B2FE728A-A0B8-71FD-9B69-92EEB09CC29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Ellipse 75">
                  <a:extLst>
                    <a:ext uri="{FF2B5EF4-FFF2-40B4-BE49-F238E27FC236}">
                      <a16:creationId xmlns:a16="http://schemas.microsoft.com/office/drawing/2014/main" id="{2046C0FC-947B-D2C7-035E-42F08E031F5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Ellipse 76">
                  <a:extLst>
                    <a:ext uri="{FF2B5EF4-FFF2-40B4-BE49-F238E27FC236}">
                      <a16:creationId xmlns:a16="http://schemas.microsoft.com/office/drawing/2014/main" id="{22DD4C3B-BE7B-3EA6-CA41-4DFDB902870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8" name="Ellipse 77">
                  <a:extLst>
                    <a:ext uri="{FF2B5EF4-FFF2-40B4-BE49-F238E27FC236}">
                      <a16:creationId xmlns:a16="http://schemas.microsoft.com/office/drawing/2014/main" id="{89451280-24E5-775E-CCCB-49D2D9BCF9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2B965BB4-91D1-CFE0-338C-15F4569E73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85074" y="297859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Ellipse 70">
                <a:extLst>
                  <a:ext uri="{FF2B5EF4-FFF2-40B4-BE49-F238E27FC236}">
                    <a16:creationId xmlns:a16="http://schemas.microsoft.com/office/drawing/2014/main" id="{11EFDBF4-9BD9-2ED0-44C1-1E0CDF01B3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46474" y="333612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3" name="Ellipse 72">
                <a:extLst>
                  <a:ext uri="{FF2B5EF4-FFF2-40B4-BE49-F238E27FC236}">
                    <a16:creationId xmlns:a16="http://schemas.microsoft.com/office/drawing/2014/main" id="{C2E01E51-235B-0E21-B085-C6FB913388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22874" y="333612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80" name="Gruppieren 79">
                <a:extLst>
                  <a:ext uri="{FF2B5EF4-FFF2-40B4-BE49-F238E27FC236}">
                    <a16:creationId xmlns:a16="http://schemas.microsoft.com/office/drawing/2014/main" id="{53D725BA-48BF-EAF0-2E1B-65385BBBD00F}"/>
                  </a:ext>
                </a:extLst>
              </p:cNvPr>
              <p:cNvGrpSpPr/>
              <p:nvPr/>
            </p:nvGrpSpPr>
            <p:grpSpPr>
              <a:xfrm>
                <a:off x="5038637" y="2978597"/>
                <a:ext cx="903600" cy="900000"/>
                <a:chOff x="3554763" y="2496181"/>
                <a:chExt cx="903600" cy="900000"/>
              </a:xfrm>
            </p:grpSpPr>
            <p:sp>
              <p:nvSpPr>
                <p:cNvPr id="85" name="Ellipse 84">
                  <a:extLst>
                    <a:ext uri="{FF2B5EF4-FFF2-40B4-BE49-F238E27FC236}">
                      <a16:creationId xmlns:a16="http://schemas.microsoft.com/office/drawing/2014/main" id="{C1E6BBD1-EE99-510B-8B4A-3969DBFCC07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86" name="Ellipse 85">
                  <a:extLst>
                    <a:ext uri="{FF2B5EF4-FFF2-40B4-BE49-F238E27FC236}">
                      <a16:creationId xmlns:a16="http://schemas.microsoft.com/office/drawing/2014/main" id="{7E3E1760-2F67-3C20-9B58-D9CA9C62876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7" name="Ellipse 86">
                  <a:extLst>
                    <a:ext uri="{FF2B5EF4-FFF2-40B4-BE49-F238E27FC236}">
                      <a16:creationId xmlns:a16="http://schemas.microsoft.com/office/drawing/2014/main" id="{6F285BA5-13E9-F040-DF88-220376C4EF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8B1D7B8A-DD64-865C-2088-C3E69A99FDC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9" name="Ellipse 88">
                  <a:extLst>
                    <a:ext uri="{FF2B5EF4-FFF2-40B4-BE49-F238E27FC236}">
                      <a16:creationId xmlns:a16="http://schemas.microsoft.com/office/drawing/2014/main" id="{7360B1C2-ACCB-DC01-5D6E-4FB83DDBFD3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81" name="Ellipse 80">
                <a:extLst>
                  <a:ext uri="{FF2B5EF4-FFF2-40B4-BE49-F238E27FC236}">
                    <a16:creationId xmlns:a16="http://schemas.microsoft.com/office/drawing/2014/main" id="{DB7AA42A-84CD-034A-7A15-E1C9C601EC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00837" y="297859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Ellipse 81">
                <a:extLst>
                  <a:ext uri="{FF2B5EF4-FFF2-40B4-BE49-F238E27FC236}">
                    <a16:creationId xmlns:a16="http://schemas.microsoft.com/office/drawing/2014/main" id="{CE6E4F9E-2052-E28F-22B9-C3BFDD4A27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62237" y="333612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" name="Ellipse 82">
                <a:extLst>
                  <a:ext uri="{FF2B5EF4-FFF2-40B4-BE49-F238E27FC236}">
                    <a16:creationId xmlns:a16="http://schemas.microsoft.com/office/drawing/2014/main" id="{6019CD6E-8438-3A1B-0F8F-09FBB8BA58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01123" y="369456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4" name="Ellipse 83">
                <a:extLst>
                  <a:ext uri="{FF2B5EF4-FFF2-40B4-BE49-F238E27FC236}">
                    <a16:creationId xmlns:a16="http://schemas.microsoft.com/office/drawing/2014/main" id="{57CC9F92-A54B-D07C-B0B2-D7392EEEBE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38637" y="333612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79" name="Gruppieren 178">
                <a:extLst>
                  <a:ext uri="{FF2B5EF4-FFF2-40B4-BE49-F238E27FC236}">
                    <a16:creationId xmlns:a16="http://schemas.microsoft.com/office/drawing/2014/main" id="{7ACA8E92-0918-C681-5DD7-BEEA9AC8A355}"/>
                  </a:ext>
                </a:extLst>
              </p:cNvPr>
              <p:cNvGrpSpPr/>
              <p:nvPr/>
            </p:nvGrpSpPr>
            <p:grpSpPr>
              <a:xfrm>
                <a:off x="6258000" y="1756154"/>
                <a:ext cx="903600" cy="900000"/>
                <a:chOff x="3554763" y="2496181"/>
                <a:chExt cx="903600" cy="900000"/>
              </a:xfrm>
            </p:grpSpPr>
            <p:sp>
              <p:nvSpPr>
                <p:cNvPr id="184" name="Ellipse 183">
                  <a:extLst>
                    <a:ext uri="{FF2B5EF4-FFF2-40B4-BE49-F238E27FC236}">
                      <a16:creationId xmlns:a16="http://schemas.microsoft.com/office/drawing/2014/main" id="{BD28AB04-EE85-0CA7-8B45-715AC5C120C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185" name="Ellipse 184">
                  <a:extLst>
                    <a:ext uri="{FF2B5EF4-FFF2-40B4-BE49-F238E27FC236}">
                      <a16:creationId xmlns:a16="http://schemas.microsoft.com/office/drawing/2014/main" id="{5F11C3CB-5877-7679-AB47-732156DD6B9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6" name="Ellipse 185">
                  <a:extLst>
                    <a:ext uri="{FF2B5EF4-FFF2-40B4-BE49-F238E27FC236}">
                      <a16:creationId xmlns:a16="http://schemas.microsoft.com/office/drawing/2014/main" id="{399C6E0F-E5CF-A5BE-953F-06347AD6451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7" name="Ellipse 186">
                  <a:extLst>
                    <a:ext uri="{FF2B5EF4-FFF2-40B4-BE49-F238E27FC236}">
                      <a16:creationId xmlns:a16="http://schemas.microsoft.com/office/drawing/2014/main" id="{7140428D-A0F9-50F6-CC9F-F211236D61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8" name="Ellipse 187">
                  <a:extLst>
                    <a:ext uri="{FF2B5EF4-FFF2-40B4-BE49-F238E27FC236}">
                      <a16:creationId xmlns:a16="http://schemas.microsoft.com/office/drawing/2014/main" id="{0B759A7F-F14F-BE1A-F4DD-606D9514AF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80" name="Ellipse 179">
                <a:extLst>
                  <a:ext uri="{FF2B5EF4-FFF2-40B4-BE49-F238E27FC236}">
                    <a16:creationId xmlns:a16="http://schemas.microsoft.com/office/drawing/2014/main" id="{ED2A3B3A-3059-455C-C442-69402E0385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0200" y="175615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1" name="Ellipse 180">
                <a:extLst>
                  <a:ext uri="{FF2B5EF4-FFF2-40B4-BE49-F238E27FC236}">
                    <a16:creationId xmlns:a16="http://schemas.microsoft.com/office/drawing/2014/main" id="{8B96747B-ADDB-8CFB-C9F5-30AD5D69C8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81600" y="21136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2" name="Ellipse 181">
                <a:extLst>
                  <a:ext uri="{FF2B5EF4-FFF2-40B4-BE49-F238E27FC236}">
                    <a16:creationId xmlns:a16="http://schemas.microsoft.com/office/drawing/2014/main" id="{0D83CA8C-64CB-0760-2928-1A3FAEBE77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7181" y="247615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83" name="Ellipse 182">
                <a:extLst>
                  <a:ext uri="{FF2B5EF4-FFF2-40B4-BE49-F238E27FC236}">
                    <a16:creationId xmlns:a16="http://schemas.microsoft.com/office/drawing/2014/main" id="{1CA3174D-80B5-48D9-42CB-EF5654A9C6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58000" y="21136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90" name="Gruppieren 189">
                <a:extLst>
                  <a:ext uri="{FF2B5EF4-FFF2-40B4-BE49-F238E27FC236}">
                    <a16:creationId xmlns:a16="http://schemas.microsoft.com/office/drawing/2014/main" id="{007D20CD-5EB2-6C09-5482-B67DDF252A48}"/>
                  </a:ext>
                </a:extLst>
              </p:cNvPr>
              <p:cNvGrpSpPr/>
              <p:nvPr/>
            </p:nvGrpSpPr>
            <p:grpSpPr>
              <a:xfrm>
                <a:off x="7473763" y="1756154"/>
                <a:ext cx="903600" cy="900000"/>
                <a:chOff x="3554763" y="2496181"/>
                <a:chExt cx="903600" cy="900000"/>
              </a:xfrm>
            </p:grpSpPr>
            <p:sp>
              <p:nvSpPr>
                <p:cNvPr id="195" name="Ellipse 194">
                  <a:extLst>
                    <a:ext uri="{FF2B5EF4-FFF2-40B4-BE49-F238E27FC236}">
                      <a16:creationId xmlns:a16="http://schemas.microsoft.com/office/drawing/2014/main" id="{C9879B80-4184-0452-5283-8CD9E3458C5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196" name="Ellipse 195">
                  <a:extLst>
                    <a:ext uri="{FF2B5EF4-FFF2-40B4-BE49-F238E27FC236}">
                      <a16:creationId xmlns:a16="http://schemas.microsoft.com/office/drawing/2014/main" id="{B74E6D5C-570A-3DF5-3CD9-89269DE002A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97" name="Ellipse 196">
                  <a:extLst>
                    <a:ext uri="{FF2B5EF4-FFF2-40B4-BE49-F238E27FC236}">
                      <a16:creationId xmlns:a16="http://schemas.microsoft.com/office/drawing/2014/main" id="{2323A288-47BA-EFF0-9798-4F35711D77E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98" name="Ellipse 197">
                  <a:extLst>
                    <a:ext uri="{FF2B5EF4-FFF2-40B4-BE49-F238E27FC236}">
                      <a16:creationId xmlns:a16="http://schemas.microsoft.com/office/drawing/2014/main" id="{F48B1B31-666F-CA19-92B0-7D3632117E8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99" name="Ellipse 198">
                  <a:extLst>
                    <a:ext uri="{FF2B5EF4-FFF2-40B4-BE49-F238E27FC236}">
                      <a16:creationId xmlns:a16="http://schemas.microsoft.com/office/drawing/2014/main" id="{8DB3F6AA-E5F9-4287-3C5B-018F16254F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91" name="Ellipse 190">
                <a:extLst>
                  <a:ext uri="{FF2B5EF4-FFF2-40B4-BE49-F238E27FC236}">
                    <a16:creationId xmlns:a16="http://schemas.microsoft.com/office/drawing/2014/main" id="{F7977557-BDA5-7738-C550-027D8419AB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35963" y="175615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2" name="Ellipse 191">
                <a:extLst>
                  <a:ext uri="{FF2B5EF4-FFF2-40B4-BE49-F238E27FC236}">
                    <a16:creationId xmlns:a16="http://schemas.microsoft.com/office/drawing/2014/main" id="{B1AFE878-C925-06D8-F063-7349E61ED3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97363" y="21136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3" name="Ellipse 192">
                <a:extLst>
                  <a:ext uri="{FF2B5EF4-FFF2-40B4-BE49-F238E27FC236}">
                    <a16:creationId xmlns:a16="http://schemas.microsoft.com/office/drawing/2014/main" id="{877E4C7D-3372-642E-26A0-47E1C0925C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42944" y="247615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4" name="Ellipse 193">
                <a:extLst>
                  <a:ext uri="{FF2B5EF4-FFF2-40B4-BE49-F238E27FC236}">
                    <a16:creationId xmlns:a16="http://schemas.microsoft.com/office/drawing/2014/main" id="{F7E0F3BD-E82B-F045-A985-1EB3A82B00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73763" y="21136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01" name="Gruppieren 200">
                <a:extLst>
                  <a:ext uri="{FF2B5EF4-FFF2-40B4-BE49-F238E27FC236}">
                    <a16:creationId xmlns:a16="http://schemas.microsoft.com/office/drawing/2014/main" id="{915C1312-1F9C-686F-85EF-D185BF86538C}"/>
                  </a:ext>
                </a:extLst>
              </p:cNvPr>
              <p:cNvGrpSpPr/>
              <p:nvPr/>
            </p:nvGrpSpPr>
            <p:grpSpPr>
              <a:xfrm>
                <a:off x="6258000" y="2978597"/>
                <a:ext cx="903600" cy="900000"/>
                <a:chOff x="3554763" y="2496181"/>
                <a:chExt cx="903600" cy="900000"/>
              </a:xfrm>
            </p:grpSpPr>
            <p:sp>
              <p:nvSpPr>
                <p:cNvPr id="206" name="Ellipse 205">
                  <a:extLst>
                    <a:ext uri="{FF2B5EF4-FFF2-40B4-BE49-F238E27FC236}">
                      <a16:creationId xmlns:a16="http://schemas.microsoft.com/office/drawing/2014/main" id="{057388A6-219E-8DE3-16F0-B91F479B89B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B203851D-0C6C-D7C1-CF75-3FB6508D5BF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08" name="Ellipse 207">
                  <a:extLst>
                    <a:ext uri="{FF2B5EF4-FFF2-40B4-BE49-F238E27FC236}">
                      <a16:creationId xmlns:a16="http://schemas.microsoft.com/office/drawing/2014/main" id="{91A9EF58-544F-9F62-A5BD-9AA3CD7366D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09" name="Ellipse 208">
                  <a:extLst>
                    <a:ext uri="{FF2B5EF4-FFF2-40B4-BE49-F238E27FC236}">
                      <a16:creationId xmlns:a16="http://schemas.microsoft.com/office/drawing/2014/main" id="{D475983B-FE20-0967-D80C-37BE35D51E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10" name="Ellipse 209">
                  <a:extLst>
                    <a:ext uri="{FF2B5EF4-FFF2-40B4-BE49-F238E27FC236}">
                      <a16:creationId xmlns:a16="http://schemas.microsoft.com/office/drawing/2014/main" id="{C0394B51-02C0-B8D4-238D-20CBC227689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02" name="Ellipse 201">
                <a:extLst>
                  <a:ext uri="{FF2B5EF4-FFF2-40B4-BE49-F238E27FC236}">
                    <a16:creationId xmlns:a16="http://schemas.microsoft.com/office/drawing/2014/main" id="{DCB4EE85-CDC5-B6CC-D573-52088A3692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0200" y="297859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3" name="Ellipse 202">
                <a:extLst>
                  <a:ext uri="{FF2B5EF4-FFF2-40B4-BE49-F238E27FC236}">
                    <a16:creationId xmlns:a16="http://schemas.microsoft.com/office/drawing/2014/main" id="{D5AD05A2-6366-C576-5675-7DB571CD6E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81600" y="333612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4" name="Ellipse 203">
                <a:extLst>
                  <a:ext uri="{FF2B5EF4-FFF2-40B4-BE49-F238E27FC236}">
                    <a16:creationId xmlns:a16="http://schemas.microsoft.com/office/drawing/2014/main" id="{CE6835EF-16D5-6DF5-45D2-8F0B90EB2A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19330" y="394849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05" name="Ellipse 204">
                <a:extLst>
                  <a:ext uri="{FF2B5EF4-FFF2-40B4-BE49-F238E27FC236}">
                    <a16:creationId xmlns:a16="http://schemas.microsoft.com/office/drawing/2014/main" id="{5D1F3905-E434-1B47-1E83-0FEB250D84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58000" y="333612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12" name="Gruppieren 211">
                <a:extLst>
                  <a:ext uri="{FF2B5EF4-FFF2-40B4-BE49-F238E27FC236}">
                    <a16:creationId xmlns:a16="http://schemas.microsoft.com/office/drawing/2014/main" id="{C7583798-668C-DD01-7200-67D01F989C26}"/>
                  </a:ext>
                </a:extLst>
              </p:cNvPr>
              <p:cNvGrpSpPr/>
              <p:nvPr/>
            </p:nvGrpSpPr>
            <p:grpSpPr>
              <a:xfrm>
                <a:off x="7473763" y="2978597"/>
                <a:ext cx="903600" cy="900000"/>
                <a:chOff x="3554763" y="2496181"/>
                <a:chExt cx="903600" cy="900000"/>
              </a:xfrm>
            </p:grpSpPr>
            <p:sp>
              <p:nvSpPr>
                <p:cNvPr id="217" name="Ellipse 216">
                  <a:extLst>
                    <a:ext uri="{FF2B5EF4-FFF2-40B4-BE49-F238E27FC236}">
                      <a16:creationId xmlns:a16="http://schemas.microsoft.com/office/drawing/2014/main" id="{FD333E7F-F8B4-1F71-C9AD-C962EF753C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18" name="Ellipse 217">
                  <a:extLst>
                    <a:ext uri="{FF2B5EF4-FFF2-40B4-BE49-F238E27FC236}">
                      <a16:creationId xmlns:a16="http://schemas.microsoft.com/office/drawing/2014/main" id="{D31B86D3-82A9-EBF6-5B8B-2F0F2F46676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19" name="Ellipse 218">
                  <a:extLst>
                    <a:ext uri="{FF2B5EF4-FFF2-40B4-BE49-F238E27FC236}">
                      <a16:creationId xmlns:a16="http://schemas.microsoft.com/office/drawing/2014/main" id="{F57F9CF7-BBA6-BEE7-A532-6F1B8F846B0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20" name="Ellipse 219">
                  <a:extLst>
                    <a:ext uri="{FF2B5EF4-FFF2-40B4-BE49-F238E27FC236}">
                      <a16:creationId xmlns:a16="http://schemas.microsoft.com/office/drawing/2014/main" id="{5969E50D-3D81-9BD9-DC25-7FF7B9F45FB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21" name="Ellipse 220">
                  <a:extLst>
                    <a:ext uri="{FF2B5EF4-FFF2-40B4-BE49-F238E27FC236}">
                      <a16:creationId xmlns:a16="http://schemas.microsoft.com/office/drawing/2014/main" id="{1B489105-590A-7DF8-816A-81B179AAEC7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13" name="Ellipse 212">
                <a:extLst>
                  <a:ext uri="{FF2B5EF4-FFF2-40B4-BE49-F238E27FC236}">
                    <a16:creationId xmlns:a16="http://schemas.microsoft.com/office/drawing/2014/main" id="{9CC9B205-5721-6B94-232D-496C44DD79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35963" y="297859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14" name="Ellipse 213">
                <a:extLst>
                  <a:ext uri="{FF2B5EF4-FFF2-40B4-BE49-F238E27FC236}">
                    <a16:creationId xmlns:a16="http://schemas.microsoft.com/office/drawing/2014/main" id="{01DE5393-C631-7AE3-2B53-DB93264FF6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97363" y="333612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15" name="Ellipse 214">
                <a:extLst>
                  <a:ext uri="{FF2B5EF4-FFF2-40B4-BE49-F238E27FC236}">
                    <a16:creationId xmlns:a16="http://schemas.microsoft.com/office/drawing/2014/main" id="{1EB4AAF4-A8DE-4567-0784-B0C396F8BD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37229" y="369859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16" name="Ellipse 215">
                <a:extLst>
                  <a:ext uri="{FF2B5EF4-FFF2-40B4-BE49-F238E27FC236}">
                    <a16:creationId xmlns:a16="http://schemas.microsoft.com/office/drawing/2014/main" id="{A2647C3D-5914-6EE4-1949-5A8A675024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73763" y="333612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23" name="Gruppieren 222">
                <a:extLst>
                  <a:ext uri="{FF2B5EF4-FFF2-40B4-BE49-F238E27FC236}">
                    <a16:creationId xmlns:a16="http://schemas.microsoft.com/office/drawing/2014/main" id="{A07E47EE-01AA-660C-DE8B-390A38CA496C}"/>
                  </a:ext>
                </a:extLst>
              </p:cNvPr>
              <p:cNvGrpSpPr/>
              <p:nvPr/>
            </p:nvGrpSpPr>
            <p:grpSpPr>
              <a:xfrm>
                <a:off x="3822874" y="4198566"/>
                <a:ext cx="903600" cy="900000"/>
                <a:chOff x="3554763" y="2496181"/>
                <a:chExt cx="903600" cy="900000"/>
              </a:xfrm>
            </p:grpSpPr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FEAD5D04-52C8-4FD3-3E90-3DCC102E03F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29" name="Ellipse 228">
                  <a:extLst>
                    <a:ext uri="{FF2B5EF4-FFF2-40B4-BE49-F238E27FC236}">
                      <a16:creationId xmlns:a16="http://schemas.microsoft.com/office/drawing/2014/main" id="{08161897-50C2-1C24-64BA-B5BD94925F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0" name="Ellipse 229">
                  <a:extLst>
                    <a:ext uri="{FF2B5EF4-FFF2-40B4-BE49-F238E27FC236}">
                      <a16:creationId xmlns:a16="http://schemas.microsoft.com/office/drawing/2014/main" id="{49CA6EC8-C2AB-0207-7AA4-A6A35966571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1" name="Ellipse 230">
                  <a:extLst>
                    <a:ext uri="{FF2B5EF4-FFF2-40B4-BE49-F238E27FC236}">
                      <a16:creationId xmlns:a16="http://schemas.microsoft.com/office/drawing/2014/main" id="{26CEE2D3-305C-627E-22C3-B7053D6488F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2" name="Ellipse 231">
                  <a:extLst>
                    <a:ext uri="{FF2B5EF4-FFF2-40B4-BE49-F238E27FC236}">
                      <a16:creationId xmlns:a16="http://schemas.microsoft.com/office/drawing/2014/main" id="{0CEC0F86-2387-3381-D30A-93CAB3B6386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24" name="Ellipse 223">
                <a:extLst>
                  <a:ext uri="{FF2B5EF4-FFF2-40B4-BE49-F238E27FC236}">
                    <a16:creationId xmlns:a16="http://schemas.microsoft.com/office/drawing/2014/main" id="{7468B78D-9B65-DA4C-1251-62096A6CC2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85074" y="419856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5" name="Ellipse 224">
                <a:extLst>
                  <a:ext uri="{FF2B5EF4-FFF2-40B4-BE49-F238E27FC236}">
                    <a16:creationId xmlns:a16="http://schemas.microsoft.com/office/drawing/2014/main" id="{1174D7E5-4395-5B12-30C5-96607681F3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46474" y="455609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6" name="Ellipse 225">
                <a:extLst>
                  <a:ext uri="{FF2B5EF4-FFF2-40B4-BE49-F238E27FC236}">
                    <a16:creationId xmlns:a16="http://schemas.microsoft.com/office/drawing/2014/main" id="{F6FCC1CE-96C2-6D7D-CB11-F0999EA4E7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92055" y="491856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7" name="Ellipse 226">
                <a:extLst>
                  <a:ext uri="{FF2B5EF4-FFF2-40B4-BE49-F238E27FC236}">
                    <a16:creationId xmlns:a16="http://schemas.microsoft.com/office/drawing/2014/main" id="{F7A20F18-D013-CC4B-5B70-4BAF16D25D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22874" y="455609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34" name="Gruppieren 233">
                <a:extLst>
                  <a:ext uri="{FF2B5EF4-FFF2-40B4-BE49-F238E27FC236}">
                    <a16:creationId xmlns:a16="http://schemas.microsoft.com/office/drawing/2014/main" id="{6D1F30C5-D1DB-6E4D-F876-E267F73DE7F6}"/>
                  </a:ext>
                </a:extLst>
              </p:cNvPr>
              <p:cNvGrpSpPr/>
              <p:nvPr/>
            </p:nvGrpSpPr>
            <p:grpSpPr>
              <a:xfrm>
                <a:off x="5038637" y="4198566"/>
                <a:ext cx="903600" cy="900000"/>
                <a:chOff x="3554763" y="2496181"/>
                <a:chExt cx="903600" cy="900000"/>
              </a:xfrm>
            </p:grpSpPr>
            <p:sp>
              <p:nvSpPr>
                <p:cNvPr id="239" name="Ellipse 238">
                  <a:extLst>
                    <a:ext uri="{FF2B5EF4-FFF2-40B4-BE49-F238E27FC236}">
                      <a16:creationId xmlns:a16="http://schemas.microsoft.com/office/drawing/2014/main" id="{87862330-2C60-6665-FC51-2F3BA770334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40" name="Ellipse 239">
                  <a:extLst>
                    <a:ext uri="{FF2B5EF4-FFF2-40B4-BE49-F238E27FC236}">
                      <a16:creationId xmlns:a16="http://schemas.microsoft.com/office/drawing/2014/main" id="{EF7A6EB0-4FC2-E86D-385C-E78AF943F0C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1" name="Ellipse 240">
                  <a:extLst>
                    <a:ext uri="{FF2B5EF4-FFF2-40B4-BE49-F238E27FC236}">
                      <a16:creationId xmlns:a16="http://schemas.microsoft.com/office/drawing/2014/main" id="{0763F68E-019B-8C2A-2543-847AB380C2A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22F2CF2D-38CD-15B4-A533-EDB1B99AFB4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3" name="Ellipse 242">
                  <a:extLst>
                    <a:ext uri="{FF2B5EF4-FFF2-40B4-BE49-F238E27FC236}">
                      <a16:creationId xmlns:a16="http://schemas.microsoft.com/office/drawing/2014/main" id="{A1F7C7BE-16B8-529B-E5C0-9AA47DDC987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35" name="Ellipse 234">
                <a:extLst>
                  <a:ext uri="{FF2B5EF4-FFF2-40B4-BE49-F238E27FC236}">
                    <a16:creationId xmlns:a16="http://schemas.microsoft.com/office/drawing/2014/main" id="{00FBCE5C-470A-EC4E-18C2-66244E0BD56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00837" y="419856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6" name="Ellipse 235">
                <a:extLst>
                  <a:ext uri="{FF2B5EF4-FFF2-40B4-BE49-F238E27FC236}">
                    <a16:creationId xmlns:a16="http://schemas.microsoft.com/office/drawing/2014/main" id="{A1EE0A4A-87EF-2ABC-539A-DACD61F0DB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62237" y="455609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8" name="Ellipse 237">
                <a:extLst>
                  <a:ext uri="{FF2B5EF4-FFF2-40B4-BE49-F238E27FC236}">
                    <a16:creationId xmlns:a16="http://schemas.microsoft.com/office/drawing/2014/main" id="{D8544C09-9D3A-42D8-78C1-3DD7564077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38637" y="455609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45" name="Gruppieren 244">
                <a:extLst>
                  <a:ext uri="{FF2B5EF4-FFF2-40B4-BE49-F238E27FC236}">
                    <a16:creationId xmlns:a16="http://schemas.microsoft.com/office/drawing/2014/main" id="{A78FA078-8EDC-B64B-032E-71C6868B2D2C}"/>
                  </a:ext>
                </a:extLst>
              </p:cNvPr>
              <p:cNvGrpSpPr/>
              <p:nvPr/>
            </p:nvGrpSpPr>
            <p:grpSpPr>
              <a:xfrm>
                <a:off x="3822874" y="5421009"/>
                <a:ext cx="903600" cy="900000"/>
                <a:chOff x="3554763" y="2496181"/>
                <a:chExt cx="903600" cy="900000"/>
              </a:xfrm>
            </p:grpSpPr>
            <p:sp>
              <p:nvSpPr>
                <p:cNvPr id="250" name="Ellipse 249">
                  <a:extLst>
                    <a:ext uri="{FF2B5EF4-FFF2-40B4-BE49-F238E27FC236}">
                      <a16:creationId xmlns:a16="http://schemas.microsoft.com/office/drawing/2014/main" id="{F224992E-A824-FB81-97F6-3DF4C4E3B26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51" name="Ellipse 250">
                  <a:extLst>
                    <a:ext uri="{FF2B5EF4-FFF2-40B4-BE49-F238E27FC236}">
                      <a16:creationId xmlns:a16="http://schemas.microsoft.com/office/drawing/2014/main" id="{60968252-6367-E2AE-7E93-1B8FC6939E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2" name="Ellipse 251">
                  <a:extLst>
                    <a:ext uri="{FF2B5EF4-FFF2-40B4-BE49-F238E27FC236}">
                      <a16:creationId xmlns:a16="http://schemas.microsoft.com/office/drawing/2014/main" id="{3E0571B8-2DFB-6009-6709-52C23EF931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3" name="Ellipse 252">
                  <a:extLst>
                    <a:ext uri="{FF2B5EF4-FFF2-40B4-BE49-F238E27FC236}">
                      <a16:creationId xmlns:a16="http://schemas.microsoft.com/office/drawing/2014/main" id="{8452FB87-AE55-139E-09EB-C282CEE4B1E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4" name="Ellipse 253">
                  <a:extLst>
                    <a:ext uri="{FF2B5EF4-FFF2-40B4-BE49-F238E27FC236}">
                      <a16:creationId xmlns:a16="http://schemas.microsoft.com/office/drawing/2014/main" id="{71A03798-B358-6550-3BA4-5B7A3A03962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46" name="Ellipse 245">
                <a:extLst>
                  <a:ext uri="{FF2B5EF4-FFF2-40B4-BE49-F238E27FC236}">
                    <a16:creationId xmlns:a16="http://schemas.microsoft.com/office/drawing/2014/main" id="{25050AAC-B7AD-0DB5-A7D5-686C030A14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80290" y="522889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7" name="Ellipse 246">
                <a:extLst>
                  <a:ext uri="{FF2B5EF4-FFF2-40B4-BE49-F238E27FC236}">
                    <a16:creationId xmlns:a16="http://schemas.microsoft.com/office/drawing/2014/main" id="{8E07CAE3-3C76-4FE9-677C-6ACF3947DC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46474" y="577853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8" name="Ellipse 247">
                <a:extLst>
                  <a:ext uri="{FF2B5EF4-FFF2-40B4-BE49-F238E27FC236}">
                    <a16:creationId xmlns:a16="http://schemas.microsoft.com/office/drawing/2014/main" id="{1D8C4A28-DD1B-7F94-5EE0-75C380AA7E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92055" y="614100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9" name="Ellipse 248">
                <a:extLst>
                  <a:ext uri="{FF2B5EF4-FFF2-40B4-BE49-F238E27FC236}">
                    <a16:creationId xmlns:a16="http://schemas.microsoft.com/office/drawing/2014/main" id="{6D3B1876-6CB5-4282-EBA7-ECE393726B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822874" y="577853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56" name="Gruppieren 255">
                <a:extLst>
                  <a:ext uri="{FF2B5EF4-FFF2-40B4-BE49-F238E27FC236}">
                    <a16:creationId xmlns:a16="http://schemas.microsoft.com/office/drawing/2014/main" id="{75350EF1-CE57-8B3A-196E-B350E002D31F}"/>
                  </a:ext>
                </a:extLst>
              </p:cNvPr>
              <p:cNvGrpSpPr/>
              <p:nvPr/>
            </p:nvGrpSpPr>
            <p:grpSpPr>
              <a:xfrm>
                <a:off x="5038637" y="5421009"/>
                <a:ext cx="903600" cy="900000"/>
                <a:chOff x="3554763" y="2496181"/>
                <a:chExt cx="903600" cy="900000"/>
              </a:xfrm>
            </p:grpSpPr>
            <p:sp>
              <p:nvSpPr>
                <p:cNvPr id="261" name="Ellipse 260">
                  <a:extLst>
                    <a:ext uri="{FF2B5EF4-FFF2-40B4-BE49-F238E27FC236}">
                      <a16:creationId xmlns:a16="http://schemas.microsoft.com/office/drawing/2014/main" id="{C06659DA-9414-DEC2-F31A-35E61087733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62" name="Ellipse 261">
                  <a:extLst>
                    <a:ext uri="{FF2B5EF4-FFF2-40B4-BE49-F238E27FC236}">
                      <a16:creationId xmlns:a16="http://schemas.microsoft.com/office/drawing/2014/main" id="{82FF33D6-5DB4-E479-DD8E-3FB69F5F2F4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1E925B85-01A1-2316-0634-ECF8D19DD11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4" name="Ellipse 263">
                  <a:extLst>
                    <a:ext uri="{FF2B5EF4-FFF2-40B4-BE49-F238E27FC236}">
                      <a16:creationId xmlns:a16="http://schemas.microsoft.com/office/drawing/2014/main" id="{04EBD4EE-FC0A-ECE4-742C-76F67A8BDDD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5" name="Ellipse 264">
                  <a:extLst>
                    <a:ext uri="{FF2B5EF4-FFF2-40B4-BE49-F238E27FC236}">
                      <a16:creationId xmlns:a16="http://schemas.microsoft.com/office/drawing/2014/main" id="{F2F8CD97-0B1E-8CCF-E6EB-5E42D9CB1B8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57" name="Ellipse 256">
                <a:extLst>
                  <a:ext uri="{FF2B5EF4-FFF2-40B4-BE49-F238E27FC236}">
                    <a16:creationId xmlns:a16="http://schemas.microsoft.com/office/drawing/2014/main" id="{815CAA64-6EDD-D6E5-872C-734AF1823F4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00837" y="542100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8" name="Ellipse 257">
                <a:extLst>
                  <a:ext uri="{FF2B5EF4-FFF2-40B4-BE49-F238E27FC236}">
                    <a16:creationId xmlns:a16="http://schemas.microsoft.com/office/drawing/2014/main" id="{551C3D1A-9B96-4ED9-D853-377913D37E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62237" y="577853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9" name="Ellipse 258">
                <a:extLst>
                  <a:ext uri="{FF2B5EF4-FFF2-40B4-BE49-F238E27FC236}">
                    <a16:creationId xmlns:a16="http://schemas.microsoft.com/office/drawing/2014/main" id="{FFCE87D2-F18F-E1DF-2F30-5965A3E754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07818" y="614100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0" name="Ellipse 259">
                <a:extLst>
                  <a:ext uri="{FF2B5EF4-FFF2-40B4-BE49-F238E27FC236}">
                    <a16:creationId xmlns:a16="http://schemas.microsoft.com/office/drawing/2014/main" id="{02E62283-794F-5AD1-F210-6495040170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38637" y="577853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67" name="Gruppieren 266">
                <a:extLst>
                  <a:ext uri="{FF2B5EF4-FFF2-40B4-BE49-F238E27FC236}">
                    <a16:creationId xmlns:a16="http://schemas.microsoft.com/office/drawing/2014/main" id="{0943FF5B-ABDE-5D99-BC9D-4714467BB8E4}"/>
                  </a:ext>
                </a:extLst>
              </p:cNvPr>
              <p:cNvGrpSpPr/>
              <p:nvPr/>
            </p:nvGrpSpPr>
            <p:grpSpPr>
              <a:xfrm>
                <a:off x="6258000" y="4198566"/>
                <a:ext cx="903600" cy="900000"/>
                <a:chOff x="3554763" y="2496181"/>
                <a:chExt cx="903600" cy="900000"/>
              </a:xfrm>
            </p:grpSpPr>
            <p:sp>
              <p:nvSpPr>
                <p:cNvPr id="272" name="Ellipse 271">
                  <a:extLst>
                    <a:ext uri="{FF2B5EF4-FFF2-40B4-BE49-F238E27FC236}">
                      <a16:creationId xmlns:a16="http://schemas.microsoft.com/office/drawing/2014/main" id="{F148C2DB-A1D6-A0D5-8FE1-04A2CD66CF7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73" name="Ellipse 272">
                  <a:extLst>
                    <a:ext uri="{FF2B5EF4-FFF2-40B4-BE49-F238E27FC236}">
                      <a16:creationId xmlns:a16="http://schemas.microsoft.com/office/drawing/2014/main" id="{0213A21E-AF04-05F9-1FF4-BF1827C2177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4" name="Ellipse 273">
                  <a:extLst>
                    <a:ext uri="{FF2B5EF4-FFF2-40B4-BE49-F238E27FC236}">
                      <a16:creationId xmlns:a16="http://schemas.microsoft.com/office/drawing/2014/main" id="{B8DC2A52-2DD1-DB60-0B1E-24B9950FE8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5" name="Ellipse 274">
                  <a:extLst>
                    <a:ext uri="{FF2B5EF4-FFF2-40B4-BE49-F238E27FC236}">
                      <a16:creationId xmlns:a16="http://schemas.microsoft.com/office/drawing/2014/main" id="{D623F863-C5A4-D317-53B2-8B8F79555C0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6" name="Ellipse 275">
                  <a:extLst>
                    <a:ext uri="{FF2B5EF4-FFF2-40B4-BE49-F238E27FC236}">
                      <a16:creationId xmlns:a16="http://schemas.microsoft.com/office/drawing/2014/main" id="{C297312F-8C14-FC9D-0903-52229612AC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69" name="Ellipse 268">
                <a:extLst>
                  <a:ext uri="{FF2B5EF4-FFF2-40B4-BE49-F238E27FC236}">
                    <a16:creationId xmlns:a16="http://schemas.microsoft.com/office/drawing/2014/main" id="{05B52680-4AFE-529E-313C-8B0830271F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81600" y="455609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0" name="Ellipse 269">
                <a:extLst>
                  <a:ext uri="{FF2B5EF4-FFF2-40B4-BE49-F238E27FC236}">
                    <a16:creationId xmlns:a16="http://schemas.microsoft.com/office/drawing/2014/main" id="{C56858EE-86DF-4856-D7D8-72DCEE40C8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7181" y="491856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1" name="Ellipse 270">
                <a:extLst>
                  <a:ext uri="{FF2B5EF4-FFF2-40B4-BE49-F238E27FC236}">
                    <a16:creationId xmlns:a16="http://schemas.microsoft.com/office/drawing/2014/main" id="{C2E39D05-911D-6AC8-9AB1-0F7B24B3FC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58000" y="455609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78" name="Gruppieren 277">
                <a:extLst>
                  <a:ext uri="{FF2B5EF4-FFF2-40B4-BE49-F238E27FC236}">
                    <a16:creationId xmlns:a16="http://schemas.microsoft.com/office/drawing/2014/main" id="{572125CF-123C-185D-C727-ACFB5D0D96EA}"/>
                  </a:ext>
                </a:extLst>
              </p:cNvPr>
              <p:cNvGrpSpPr/>
              <p:nvPr/>
            </p:nvGrpSpPr>
            <p:grpSpPr>
              <a:xfrm>
                <a:off x="7473763" y="4198566"/>
                <a:ext cx="903600" cy="900000"/>
                <a:chOff x="3554763" y="2496181"/>
                <a:chExt cx="903600" cy="900000"/>
              </a:xfrm>
            </p:grpSpPr>
            <p:sp>
              <p:nvSpPr>
                <p:cNvPr id="283" name="Ellipse 282">
                  <a:extLst>
                    <a:ext uri="{FF2B5EF4-FFF2-40B4-BE49-F238E27FC236}">
                      <a16:creationId xmlns:a16="http://schemas.microsoft.com/office/drawing/2014/main" id="{7D06E7AB-D271-2B84-2F79-39FA5F70A2E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A30C8B77-1291-A9DF-0950-05E969EA7C7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5" name="Ellipse 284">
                  <a:extLst>
                    <a:ext uri="{FF2B5EF4-FFF2-40B4-BE49-F238E27FC236}">
                      <a16:creationId xmlns:a16="http://schemas.microsoft.com/office/drawing/2014/main" id="{5B498CEA-3EF3-EA21-D4B0-6F304C17300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6" name="Ellipse 285">
                  <a:extLst>
                    <a:ext uri="{FF2B5EF4-FFF2-40B4-BE49-F238E27FC236}">
                      <a16:creationId xmlns:a16="http://schemas.microsoft.com/office/drawing/2014/main" id="{AC81AE32-7240-A0E0-C11A-EB28321BBD6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7" name="Ellipse 286">
                  <a:extLst>
                    <a:ext uri="{FF2B5EF4-FFF2-40B4-BE49-F238E27FC236}">
                      <a16:creationId xmlns:a16="http://schemas.microsoft.com/office/drawing/2014/main" id="{18D6E371-E4A9-4953-D74C-5F00EE6E334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79" name="Ellipse 278">
                <a:extLst>
                  <a:ext uri="{FF2B5EF4-FFF2-40B4-BE49-F238E27FC236}">
                    <a16:creationId xmlns:a16="http://schemas.microsoft.com/office/drawing/2014/main" id="{949A76D4-A7D8-3ABA-32CC-F662580261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35963" y="419856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0" name="Ellipse 279">
                <a:extLst>
                  <a:ext uri="{FF2B5EF4-FFF2-40B4-BE49-F238E27FC236}">
                    <a16:creationId xmlns:a16="http://schemas.microsoft.com/office/drawing/2014/main" id="{69E0B3A3-90CA-4350-9DF1-E2DA9C2962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97363" y="455609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1" name="Ellipse 280">
                <a:extLst>
                  <a:ext uri="{FF2B5EF4-FFF2-40B4-BE49-F238E27FC236}">
                    <a16:creationId xmlns:a16="http://schemas.microsoft.com/office/drawing/2014/main" id="{AC0CF751-0EC9-89A5-5BB0-CA2A311AB3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42944" y="491856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2" name="Ellipse 281">
                <a:extLst>
                  <a:ext uri="{FF2B5EF4-FFF2-40B4-BE49-F238E27FC236}">
                    <a16:creationId xmlns:a16="http://schemas.microsoft.com/office/drawing/2014/main" id="{D1434B56-099F-03B9-C884-E943BCB262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73763" y="455609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89" name="Gruppieren 288">
                <a:extLst>
                  <a:ext uri="{FF2B5EF4-FFF2-40B4-BE49-F238E27FC236}">
                    <a16:creationId xmlns:a16="http://schemas.microsoft.com/office/drawing/2014/main" id="{35C08304-26F4-6CD5-D196-7592250BCEEF}"/>
                  </a:ext>
                </a:extLst>
              </p:cNvPr>
              <p:cNvGrpSpPr/>
              <p:nvPr/>
            </p:nvGrpSpPr>
            <p:grpSpPr>
              <a:xfrm>
                <a:off x="6258000" y="5421009"/>
                <a:ext cx="903600" cy="900000"/>
                <a:chOff x="3554763" y="2496181"/>
                <a:chExt cx="903600" cy="900000"/>
              </a:xfrm>
            </p:grpSpPr>
            <p:sp>
              <p:nvSpPr>
                <p:cNvPr id="294" name="Ellipse 293">
                  <a:extLst>
                    <a:ext uri="{FF2B5EF4-FFF2-40B4-BE49-F238E27FC236}">
                      <a16:creationId xmlns:a16="http://schemas.microsoft.com/office/drawing/2014/main" id="{C67F4F9E-B5B4-1C21-3E09-92362DCC79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295" name="Ellipse 294">
                  <a:extLst>
                    <a:ext uri="{FF2B5EF4-FFF2-40B4-BE49-F238E27FC236}">
                      <a16:creationId xmlns:a16="http://schemas.microsoft.com/office/drawing/2014/main" id="{C4D522B1-2DFC-3096-658C-E6DF1DC425C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6" name="Ellipse 295">
                  <a:extLst>
                    <a:ext uri="{FF2B5EF4-FFF2-40B4-BE49-F238E27FC236}">
                      <a16:creationId xmlns:a16="http://schemas.microsoft.com/office/drawing/2014/main" id="{BD5888F2-8D15-801A-ACA5-611B3EA4CD3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7" name="Ellipse 296">
                  <a:extLst>
                    <a:ext uri="{FF2B5EF4-FFF2-40B4-BE49-F238E27FC236}">
                      <a16:creationId xmlns:a16="http://schemas.microsoft.com/office/drawing/2014/main" id="{F23252B7-E213-8E6D-73D9-74E9F955A20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8" name="Ellipse 297">
                  <a:extLst>
                    <a:ext uri="{FF2B5EF4-FFF2-40B4-BE49-F238E27FC236}">
                      <a16:creationId xmlns:a16="http://schemas.microsoft.com/office/drawing/2014/main" id="{3D471218-3DC3-80E7-2DC6-DC0D8DC42AF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90" name="Ellipse 289">
                <a:extLst>
                  <a:ext uri="{FF2B5EF4-FFF2-40B4-BE49-F238E27FC236}">
                    <a16:creationId xmlns:a16="http://schemas.microsoft.com/office/drawing/2014/main" id="{34BEE78C-8982-67AE-DF62-5740B8F97D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0200" y="542100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1" name="Ellipse 290">
                <a:extLst>
                  <a:ext uri="{FF2B5EF4-FFF2-40B4-BE49-F238E27FC236}">
                    <a16:creationId xmlns:a16="http://schemas.microsoft.com/office/drawing/2014/main" id="{97768B9D-E733-27F9-3A18-ABA667B342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81600" y="577853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2" name="Ellipse 291">
                <a:extLst>
                  <a:ext uri="{FF2B5EF4-FFF2-40B4-BE49-F238E27FC236}">
                    <a16:creationId xmlns:a16="http://schemas.microsoft.com/office/drawing/2014/main" id="{865CF206-11AF-2626-368E-ECFC17964A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27181" y="614100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3" name="Ellipse 292">
                <a:extLst>
                  <a:ext uri="{FF2B5EF4-FFF2-40B4-BE49-F238E27FC236}">
                    <a16:creationId xmlns:a16="http://schemas.microsoft.com/office/drawing/2014/main" id="{2DC14F23-DF71-FFB1-3293-13B397BFE5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58000" y="577853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00" name="Gruppieren 299">
                <a:extLst>
                  <a:ext uri="{FF2B5EF4-FFF2-40B4-BE49-F238E27FC236}">
                    <a16:creationId xmlns:a16="http://schemas.microsoft.com/office/drawing/2014/main" id="{CA5B8948-360F-C4D5-2F91-7EC67ABF97D7}"/>
                  </a:ext>
                </a:extLst>
              </p:cNvPr>
              <p:cNvGrpSpPr/>
              <p:nvPr/>
            </p:nvGrpSpPr>
            <p:grpSpPr>
              <a:xfrm>
                <a:off x="7473763" y="5421009"/>
                <a:ext cx="903600" cy="900000"/>
                <a:chOff x="3554763" y="2496181"/>
                <a:chExt cx="903600" cy="900000"/>
              </a:xfrm>
            </p:grpSpPr>
            <p:sp>
              <p:nvSpPr>
                <p:cNvPr id="305" name="Ellipse 304">
                  <a:extLst>
                    <a:ext uri="{FF2B5EF4-FFF2-40B4-BE49-F238E27FC236}">
                      <a16:creationId xmlns:a16="http://schemas.microsoft.com/office/drawing/2014/main" id="{425CF2F9-2961-4903-BC0A-791C519D06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306" name="Ellipse 305">
                  <a:extLst>
                    <a:ext uri="{FF2B5EF4-FFF2-40B4-BE49-F238E27FC236}">
                      <a16:creationId xmlns:a16="http://schemas.microsoft.com/office/drawing/2014/main" id="{74C609B5-2384-DB49-5C1F-7BA4B9419D5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7" name="Ellipse 306">
                  <a:extLst>
                    <a:ext uri="{FF2B5EF4-FFF2-40B4-BE49-F238E27FC236}">
                      <a16:creationId xmlns:a16="http://schemas.microsoft.com/office/drawing/2014/main" id="{64BAC178-7671-0D94-64E5-D7443FB43AA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8" name="Ellipse 307">
                  <a:extLst>
                    <a:ext uri="{FF2B5EF4-FFF2-40B4-BE49-F238E27FC236}">
                      <a16:creationId xmlns:a16="http://schemas.microsoft.com/office/drawing/2014/main" id="{700FA835-A427-1BDE-2870-C0D3CEAFA51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9" name="Ellipse 308">
                  <a:extLst>
                    <a:ext uri="{FF2B5EF4-FFF2-40B4-BE49-F238E27FC236}">
                      <a16:creationId xmlns:a16="http://schemas.microsoft.com/office/drawing/2014/main" id="{05D4627C-6932-72B5-BD54-505AAB0FA4D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301" name="Ellipse 300">
                <a:extLst>
                  <a:ext uri="{FF2B5EF4-FFF2-40B4-BE49-F238E27FC236}">
                    <a16:creationId xmlns:a16="http://schemas.microsoft.com/office/drawing/2014/main" id="{713E26E7-7EFB-9045-1CC0-7ED879984F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35963" y="542100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2" name="Ellipse 301">
                <a:extLst>
                  <a:ext uri="{FF2B5EF4-FFF2-40B4-BE49-F238E27FC236}">
                    <a16:creationId xmlns:a16="http://schemas.microsoft.com/office/drawing/2014/main" id="{9B9AF262-0ECC-BC02-069F-E9A22D1602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97363" y="577853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3" name="Ellipse 302">
                <a:extLst>
                  <a:ext uri="{FF2B5EF4-FFF2-40B4-BE49-F238E27FC236}">
                    <a16:creationId xmlns:a16="http://schemas.microsoft.com/office/drawing/2014/main" id="{50D8EFC0-36DE-EB12-A200-70D3C50616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42944" y="614100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4" name="Ellipse 303">
                <a:extLst>
                  <a:ext uri="{FF2B5EF4-FFF2-40B4-BE49-F238E27FC236}">
                    <a16:creationId xmlns:a16="http://schemas.microsoft.com/office/drawing/2014/main" id="{E87164BF-2263-80B1-A663-DED7661CD1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73763" y="577853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531" name="Gerader Verbinder 530">
                <a:extLst>
                  <a:ext uri="{FF2B5EF4-FFF2-40B4-BE49-F238E27FC236}">
                    <a16:creationId xmlns:a16="http://schemas.microsoft.com/office/drawing/2014/main" id="{6906379B-7351-2E77-ED3A-D237E5EECAC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73564" y="2648093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2" name="Gerader Verbinder 531">
                <a:extLst>
                  <a:ext uri="{FF2B5EF4-FFF2-40B4-BE49-F238E27FC236}">
                    <a16:creationId xmlns:a16="http://schemas.microsoft.com/office/drawing/2014/main" id="{89C6BAB8-3A4F-6F6E-98FB-16B3D66587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76274" y="143215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4" name="Gerader Verbinder 533">
                <a:extLst>
                  <a:ext uri="{FF2B5EF4-FFF2-40B4-BE49-F238E27FC236}">
                    <a16:creationId xmlns:a16="http://schemas.microsoft.com/office/drawing/2014/main" id="{D143A160-1590-F485-E960-6557C7CB6C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77377" y="509856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5" name="Gerader Verbinder 534">
                <a:extLst>
                  <a:ext uri="{FF2B5EF4-FFF2-40B4-BE49-F238E27FC236}">
                    <a16:creationId xmlns:a16="http://schemas.microsoft.com/office/drawing/2014/main" id="{5E8DE950-7CD7-65EA-499C-DA86A843B3C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77377" y="6321009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6" name="Gerader Verbinder 535">
                <a:extLst>
                  <a:ext uri="{FF2B5EF4-FFF2-40B4-BE49-F238E27FC236}">
                    <a16:creationId xmlns:a16="http://schemas.microsoft.com/office/drawing/2014/main" id="{29815F3E-1031-B16D-4B7B-411A86AFBC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97680" y="2648093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7" name="Gerader Verbinder 536">
                <a:extLst>
                  <a:ext uri="{FF2B5EF4-FFF2-40B4-BE49-F238E27FC236}">
                    <a16:creationId xmlns:a16="http://schemas.microsoft.com/office/drawing/2014/main" id="{C3FE022A-CB1B-912E-3C66-2CF31B96AB2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00390" y="143215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9" name="Gerader Verbinder 538">
                <a:extLst>
                  <a:ext uri="{FF2B5EF4-FFF2-40B4-BE49-F238E27FC236}">
                    <a16:creationId xmlns:a16="http://schemas.microsoft.com/office/drawing/2014/main" id="{7A940E5F-5471-DF65-8CE5-88837C7F0CB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81829" y="509856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0" name="Gerader Verbinder 539">
                <a:extLst>
                  <a:ext uri="{FF2B5EF4-FFF2-40B4-BE49-F238E27FC236}">
                    <a16:creationId xmlns:a16="http://schemas.microsoft.com/office/drawing/2014/main" id="{BD0FE3B9-5E7E-80FF-FFF2-DA3E6799B2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91661" y="6321009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1" name="Gerader Verbinder 540">
                <a:extLst>
                  <a:ext uri="{FF2B5EF4-FFF2-40B4-BE49-F238E27FC236}">
                    <a16:creationId xmlns:a16="http://schemas.microsoft.com/office/drawing/2014/main" id="{94FABD79-CDA1-B3EE-68F7-01E907A0EAF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16879" y="265389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2" name="Gerader Verbinder 541">
                <a:extLst>
                  <a:ext uri="{FF2B5EF4-FFF2-40B4-BE49-F238E27FC236}">
                    <a16:creationId xmlns:a16="http://schemas.microsoft.com/office/drawing/2014/main" id="{0B9FEDE7-6182-C0FF-88E2-4DE62CF0FA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19589" y="1437955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4" name="Gerader Verbinder 543">
                <a:extLst>
                  <a:ext uri="{FF2B5EF4-FFF2-40B4-BE49-F238E27FC236}">
                    <a16:creationId xmlns:a16="http://schemas.microsoft.com/office/drawing/2014/main" id="{D79A7C0A-89F7-DDED-25C3-6EF16751DB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20692" y="5104367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5" name="Gerader Verbinder 544">
                <a:extLst>
                  <a:ext uri="{FF2B5EF4-FFF2-40B4-BE49-F238E27FC236}">
                    <a16:creationId xmlns:a16="http://schemas.microsoft.com/office/drawing/2014/main" id="{7873E8CD-F383-876F-000A-0E777E8AFE9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20692" y="632681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6" name="Gerader Verbinder 545">
                <a:extLst>
                  <a:ext uri="{FF2B5EF4-FFF2-40B4-BE49-F238E27FC236}">
                    <a16:creationId xmlns:a16="http://schemas.microsoft.com/office/drawing/2014/main" id="{204CF363-32B3-EF04-25B1-F5E2A3B47A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40995" y="265389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7" name="Gerader Verbinder 546">
                <a:extLst>
                  <a:ext uri="{FF2B5EF4-FFF2-40B4-BE49-F238E27FC236}">
                    <a16:creationId xmlns:a16="http://schemas.microsoft.com/office/drawing/2014/main" id="{6A01A785-9C23-E623-708B-3FC8E8A889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43705" y="1437955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9" name="Gerader Verbinder 548">
                <a:extLst>
                  <a:ext uri="{FF2B5EF4-FFF2-40B4-BE49-F238E27FC236}">
                    <a16:creationId xmlns:a16="http://schemas.microsoft.com/office/drawing/2014/main" id="{EEACA05F-5D06-BE94-C5C9-90891FBE73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25144" y="5104367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0" name="Gerader Verbinder 549">
                <a:extLst>
                  <a:ext uri="{FF2B5EF4-FFF2-40B4-BE49-F238E27FC236}">
                    <a16:creationId xmlns:a16="http://schemas.microsoft.com/office/drawing/2014/main" id="{C9952D20-1932-6BE5-6391-2FC065EC66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34976" y="632681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1" name="Gerader Verbinder 570">
                <a:extLst>
                  <a:ext uri="{FF2B5EF4-FFF2-40B4-BE49-F238E27FC236}">
                    <a16:creationId xmlns:a16="http://schemas.microsoft.com/office/drawing/2014/main" id="{14ED2A56-7942-5D0D-A679-299602B261A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3660874" y="203683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2" name="Gerader Verbinder 571">
                <a:extLst>
                  <a:ext uri="{FF2B5EF4-FFF2-40B4-BE49-F238E27FC236}">
                    <a16:creationId xmlns:a16="http://schemas.microsoft.com/office/drawing/2014/main" id="{58539775-716C-B462-AD62-E2350666551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4888474" y="203683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3" name="Gerader Verbinder 572">
                <a:extLst>
                  <a:ext uri="{FF2B5EF4-FFF2-40B4-BE49-F238E27FC236}">
                    <a16:creationId xmlns:a16="http://schemas.microsoft.com/office/drawing/2014/main" id="{175438BA-1851-9BD3-169C-6BC8897C5D0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3660874" y="327078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4" name="Gerader Verbinder 573">
                <a:extLst>
                  <a:ext uri="{FF2B5EF4-FFF2-40B4-BE49-F238E27FC236}">
                    <a16:creationId xmlns:a16="http://schemas.microsoft.com/office/drawing/2014/main" id="{F6743A97-7EF3-69A4-8F34-A0386C81751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4888474" y="327078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5" name="Gerader Verbinder 574">
                <a:extLst>
                  <a:ext uri="{FF2B5EF4-FFF2-40B4-BE49-F238E27FC236}">
                    <a16:creationId xmlns:a16="http://schemas.microsoft.com/office/drawing/2014/main" id="{5A8B81F7-50FB-F101-9E06-2B18CEC626E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3660874" y="448015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6" name="Gerader Verbinder 575">
                <a:extLst>
                  <a:ext uri="{FF2B5EF4-FFF2-40B4-BE49-F238E27FC236}">
                    <a16:creationId xmlns:a16="http://schemas.microsoft.com/office/drawing/2014/main" id="{67B198D1-1863-AD7E-8FAF-9C8988B7146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4888474" y="448015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7" name="Gerader Verbinder 576">
                <a:extLst>
                  <a:ext uri="{FF2B5EF4-FFF2-40B4-BE49-F238E27FC236}">
                    <a16:creationId xmlns:a16="http://schemas.microsoft.com/office/drawing/2014/main" id="{3B49A45A-35D7-7236-5559-E93E0E5651A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3660874" y="570918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8" name="Gerader Verbinder 577">
                <a:extLst>
                  <a:ext uri="{FF2B5EF4-FFF2-40B4-BE49-F238E27FC236}">
                    <a16:creationId xmlns:a16="http://schemas.microsoft.com/office/drawing/2014/main" id="{A5FC4E8D-D92F-0C14-E09F-49F47296093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4888474" y="570918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9" name="Gerader Verbinder 578">
                <a:extLst>
                  <a:ext uri="{FF2B5EF4-FFF2-40B4-BE49-F238E27FC236}">
                    <a16:creationId xmlns:a16="http://schemas.microsoft.com/office/drawing/2014/main" id="{920BBAE6-0194-9005-3D70-C41FDE37217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096000" y="2033052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0" name="Gerader Verbinder 579">
                <a:extLst>
                  <a:ext uri="{FF2B5EF4-FFF2-40B4-BE49-F238E27FC236}">
                    <a16:creationId xmlns:a16="http://schemas.microsoft.com/office/drawing/2014/main" id="{F8DBC640-1A34-48A2-D24E-3F3171BE6BA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323600" y="2033052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1" name="Gerader Verbinder 580">
                <a:extLst>
                  <a:ext uri="{FF2B5EF4-FFF2-40B4-BE49-F238E27FC236}">
                    <a16:creationId xmlns:a16="http://schemas.microsoft.com/office/drawing/2014/main" id="{668EB8B8-BE8D-3F9F-2265-C32166CCCE6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096000" y="326700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2" name="Gerader Verbinder 581">
                <a:extLst>
                  <a:ext uri="{FF2B5EF4-FFF2-40B4-BE49-F238E27FC236}">
                    <a16:creationId xmlns:a16="http://schemas.microsoft.com/office/drawing/2014/main" id="{B4AACD72-8722-91EB-E530-3D5B228AFFA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323600" y="326700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3" name="Gerader Verbinder 582">
                <a:extLst>
                  <a:ext uri="{FF2B5EF4-FFF2-40B4-BE49-F238E27FC236}">
                    <a16:creationId xmlns:a16="http://schemas.microsoft.com/office/drawing/2014/main" id="{23B1BC21-E456-8552-2DA8-80189EA4D64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096000" y="447636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4" name="Gerader Verbinder 583">
                <a:extLst>
                  <a:ext uri="{FF2B5EF4-FFF2-40B4-BE49-F238E27FC236}">
                    <a16:creationId xmlns:a16="http://schemas.microsoft.com/office/drawing/2014/main" id="{D1581A0B-D90B-3E57-C0CD-B4762A66BCF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323600" y="447636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5" name="Gerader Verbinder 584">
                <a:extLst>
                  <a:ext uri="{FF2B5EF4-FFF2-40B4-BE49-F238E27FC236}">
                    <a16:creationId xmlns:a16="http://schemas.microsoft.com/office/drawing/2014/main" id="{2497CC12-6A65-CC32-1B8C-5E2C5E9EDE5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096000" y="570540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6" name="Gerader Verbinder 585">
                <a:extLst>
                  <a:ext uri="{FF2B5EF4-FFF2-40B4-BE49-F238E27FC236}">
                    <a16:creationId xmlns:a16="http://schemas.microsoft.com/office/drawing/2014/main" id="{433C8FC0-82F2-C08B-B146-BE9A3B60FAF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323600" y="570540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7" name="Gerader Verbinder 586">
                <a:extLst>
                  <a:ext uri="{FF2B5EF4-FFF2-40B4-BE49-F238E27FC236}">
                    <a16:creationId xmlns:a16="http://schemas.microsoft.com/office/drawing/2014/main" id="{3F35B907-FD6B-DF55-5DAE-C03A3057F29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531126" y="2033052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9" name="Gerader Verbinder 588">
                <a:extLst>
                  <a:ext uri="{FF2B5EF4-FFF2-40B4-BE49-F238E27FC236}">
                    <a16:creationId xmlns:a16="http://schemas.microsoft.com/office/drawing/2014/main" id="{753CF202-51CF-22E1-014D-6C80DAA3F5C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531126" y="326700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1" name="Gerader Verbinder 590">
                <a:extLst>
                  <a:ext uri="{FF2B5EF4-FFF2-40B4-BE49-F238E27FC236}">
                    <a16:creationId xmlns:a16="http://schemas.microsoft.com/office/drawing/2014/main" id="{71E7AE2F-7BD2-C9BC-0B51-9C1A59A6A06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531126" y="447636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3" name="Gerader Verbinder 592">
                <a:extLst>
                  <a:ext uri="{FF2B5EF4-FFF2-40B4-BE49-F238E27FC236}">
                    <a16:creationId xmlns:a16="http://schemas.microsoft.com/office/drawing/2014/main" id="{FC1EA1CD-2C61-F330-09BC-E4E8BDB8295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531126" y="570540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5" name="Rechteck 614">
                <a:extLst>
                  <a:ext uri="{FF2B5EF4-FFF2-40B4-BE49-F238E27FC236}">
                    <a16:creationId xmlns:a16="http://schemas.microsoft.com/office/drawing/2014/main" id="{BD5C3473-D118-E676-F88B-2EEA1C462CDD}"/>
                  </a:ext>
                </a:extLst>
              </p:cNvPr>
              <p:cNvSpPr/>
              <p:nvPr/>
            </p:nvSpPr>
            <p:spPr>
              <a:xfrm>
                <a:off x="2766018" y="1432154"/>
                <a:ext cx="755200" cy="5212855"/>
              </a:xfrm>
              <a:prstGeom prst="rect">
                <a:avLst/>
              </a:prstGeom>
              <a:solidFill>
                <a:srgbClr val="2020E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9600" dirty="0"/>
                  <a:t>- </a:t>
                </a:r>
                <a:endParaRPr lang="de-DE" sz="6600" dirty="0"/>
              </a:p>
            </p:txBody>
          </p:sp>
          <p:sp>
            <p:nvSpPr>
              <p:cNvPr id="616" name="Rechteck 615">
                <a:extLst>
                  <a:ext uri="{FF2B5EF4-FFF2-40B4-BE49-F238E27FC236}">
                    <a16:creationId xmlns:a16="http://schemas.microsoft.com/office/drawing/2014/main" id="{8AEEC9C9-9D83-6BDC-D4F1-897B642A93B4}"/>
                  </a:ext>
                </a:extLst>
              </p:cNvPr>
              <p:cNvSpPr/>
              <p:nvPr/>
            </p:nvSpPr>
            <p:spPr>
              <a:xfrm>
                <a:off x="8686000" y="1432153"/>
                <a:ext cx="755200" cy="5212855"/>
              </a:xfrm>
              <a:prstGeom prst="rect">
                <a:avLst/>
              </a:prstGeom>
              <a:solidFill>
                <a:srgbClr val="E020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9600" dirty="0"/>
                  <a:t>+</a:t>
                </a:r>
                <a:endParaRPr lang="de-DE" sz="6600" dirty="0"/>
              </a:p>
            </p:txBody>
          </p:sp>
          <p:sp>
            <p:nvSpPr>
              <p:cNvPr id="268" name="Ellipse 267">
                <a:extLst>
                  <a:ext uri="{FF2B5EF4-FFF2-40B4-BE49-F238E27FC236}">
                    <a16:creationId xmlns:a16="http://schemas.microsoft.com/office/drawing/2014/main" id="{AEBD3909-F71B-0C7A-C207-8B2694ABAEB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620200" y="419856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2" name="Ellipse 71">
                <a:extLst>
                  <a:ext uri="{FF2B5EF4-FFF2-40B4-BE49-F238E27FC236}">
                    <a16:creationId xmlns:a16="http://schemas.microsoft.com/office/drawing/2014/main" id="{6118FC64-4A23-8DBA-89C2-2E28D9AE05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92055" y="369859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18" name="Freihandform: Form 517">
                <a:extLst>
                  <a:ext uri="{FF2B5EF4-FFF2-40B4-BE49-F238E27FC236}">
                    <a16:creationId xmlns:a16="http://schemas.microsoft.com/office/drawing/2014/main" id="{9C239F14-4FE2-B52E-8006-581D5E0047AD}"/>
                  </a:ext>
                </a:extLst>
              </p:cNvPr>
              <p:cNvSpPr/>
              <p:nvPr/>
            </p:nvSpPr>
            <p:spPr>
              <a:xfrm>
                <a:off x="4311135" y="2632022"/>
                <a:ext cx="435429" cy="232448"/>
              </a:xfrm>
              <a:custGeom>
                <a:avLst/>
                <a:gdLst>
                  <a:gd name="connsiteX0" fmla="*/ 0 w 435429"/>
                  <a:gd name="connsiteY0" fmla="*/ 0 h 232448"/>
                  <a:gd name="connsiteX1" fmla="*/ 195943 w 435429"/>
                  <a:gd name="connsiteY1" fmla="*/ 201385 h 232448"/>
                  <a:gd name="connsiteX2" fmla="*/ 435429 w 435429"/>
                  <a:gd name="connsiteY2" fmla="*/ 228600 h 232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5429" h="232448">
                    <a:moveTo>
                      <a:pt x="0" y="0"/>
                    </a:moveTo>
                    <a:cubicBezTo>
                      <a:pt x="61686" y="81642"/>
                      <a:pt x="123372" y="163285"/>
                      <a:pt x="195943" y="201385"/>
                    </a:cubicBezTo>
                    <a:cubicBezTo>
                      <a:pt x="268514" y="239485"/>
                      <a:pt x="351971" y="234042"/>
                      <a:pt x="435429" y="228600"/>
                    </a:cubicBezTo>
                  </a:path>
                </a:pathLst>
              </a:custGeom>
              <a:noFill/>
              <a:ln w="25400">
                <a:tailEnd type="triangle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530" name="Gerade Verbindung mit Pfeil 529">
              <a:extLst>
                <a:ext uri="{FF2B5EF4-FFF2-40B4-BE49-F238E27FC236}">
                  <a16:creationId xmlns:a16="http://schemas.microsoft.com/office/drawing/2014/main" id="{320515EF-79F6-9F61-2332-E9FD4D6F912D}"/>
                </a:ext>
              </a:extLst>
            </p:cNvPr>
            <p:cNvCxnSpPr>
              <a:stCxn id="204" idx="6"/>
              <a:endCxn id="616" idx="1"/>
            </p:cNvCxnSpPr>
            <p:nvPr/>
          </p:nvCxnSpPr>
          <p:spPr>
            <a:xfrm>
              <a:off x="7291721" y="3240481"/>
              <a:ext cx="1386670" cy="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244A3560-0F96-9BE0-15EA-6EF6AEEC64D4}"/>
                </a:ext>
              </a:extLst>
            </p:cNvPr>
            <p:cNvSpPr txBox="1"/>
            <p:nvPr/>
          </p:nvSpPr>
          <p:spPr>
            <a:xfrm>
              <a:off x="7307978" y="28700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14" name="Textfeld 113">
              <a:extLst>
                <a:ext uri="{FF2B5EF4-FFF2-40B4-BE49-F238E27FC236}">
                  <a16:creationId xmlns:a16="http://schemas.microsoft.com/office/drawing/2014/main" id="{CEE05CF4-AD7D-20D5-AC10-809D52FE24F1}"/>
                </a:ext>
              </a:extLst>
            </p:cNvPr>
            <p:cNvSpPr txBox="1"/>
            <p:nvPr/>
          </p:nvSpPr>
          <p:spPr>
            <a:xfrm>
              <a:off x="4358925" y="166801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15" name="Textfeld 114">
              <a:extLst>
                <a:ext uri="{FF2B5EF4-FFF2-40B4-BE49-F238E27FC236}">
                  <a16:creationId xmlns:a16="http://schemas.microsoft.com/office/drawing/2014/main" id="{35052B71-4537-19D8-05E6-9D92944B0D70}"/>
                </a:ext>
              </a:extLst>
            </p:cNvPr>
            <p:cNvSpPr txBox="1"/>
            <p:nvPr/>
          </p:nvSpPr>
          <p:spPr>
            <a:xfrm>
              <a:off x="4816753" y="4113204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117" name="Freihandform: Form 116">
              <a:extLst>
                <a:ext uri="{FF2B5EF4-FFF2-40B4-BE49-F238E27FC236}">
                  <a16:creationId xmlns:a16="http://schemas.microsoft.com/office/drawing/2014/main" id="{764C04A8-0654-4150-5742-015274000C28}"/>
                </a:ext>
              </a:extLst>
            </p:cNvPr>
            <p:cNvSpPr/>
            <p:nvPr/>
          </p:nvSpPr>
          <p:spPr>
            <a:xfrm>
              <a:off x="4935978" y="4268186"/>
              <a:ext cx="477078" cy="231913"/>
            </a:xfrm>
            <a:custGeom>
              <a:avLst/>
              <a:gdLst>
                <a:gd name="connsiteX0" fmla="*/ 0 w 477078"/>
                <a:gd name="connsiteY0" fmla="*/ 231913 h 231913"/>
                <a:gd name="connsiteX1" fmla="*/ 298174 w 477078"/>
                <a:gd name="connsiteY1" fmla="*/ 125896 h 231913"/>
                <a:gd name="connsiteX2" fmla="*/ 477078 w 477078"/>
                <a:gd name="connsiteY2" fmla="*/ 0 h 23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231913">
                  <a:moveTo>
                    <a:pt x="0" y="231913"/>
                  </a:moveTo>
                  <a:cubicBezTo>
                    <a:pt x="109330" y="198230"/>
                    <a:pt x="218661" y="164548"/>
                    <a:pt x="298174" y="125896"/>
                  </a:cubicBezTo>
                  <a:cubicBezTo>
                    <a:pt x="377687" y="87244"/>
                    <a:pt x="427382" y="43622"/>
                    <a:pt x="477078" y="0"/>
                  </a:cubicBezTo>
                </a:path>
              </a:pathLst>
            </a:custGeom>
            <a:noFill/>
            <a:ln w="25400"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Freihandform: Form 117">
              <a:extLst>
                <a:ext uri="{FF2B5EF4-FFF2-40B4-BE49-F238E27FC236}">
                  <a16:creationId xmlns:a16="http://schemas.microsoft.com/office/drawing/2014/main" id="{14F353CC-5651-D5D3-F452-164A03C5BD8A}"/>
                </a:ext>
              </a:extLst>
            </p:cNvPr>
            <p:cNvSpPr/>
            <p:nvPr/>
          </p:nvSpPr>
          <p:spPr>
            <a:xfrm>
              <a:off x="4320209" y="4525618"/>
              <a:ext cx="450574" cy="139148"/>
            </a:xfrm>
            <a:custGeom>
              <a:avLst/>
              <a:gdLst>
                <a:gd name="connsiteX0" fmla="*/ 0 w 457200"/>
                <a:gd name="connsiteY0" fmla="*/ 159026 h 159026"/>
                <a:gd name="connsiteX1" fmla="*/ 218661 w 457200"/>
                <a:gd name="connsiteY1" fmla="*/ 26504 h 159026"/>
                <a:gd name="connsiteX2" fmla="*/ 457200 w 457200"/>
                <a:gd name="connsiteY2" fmla="*/ 0 h 159026"/>
                <a:gd name="connsiteX0" fmla="*/ 0 w 457200"/>
                <a:gd name="connsiteY0" fmla="*/ 159026 h 159026"/>
                <a:gd name="connsiteX1" fmla="*/ 205409 w 457200"/>
                <a:gd name="connsiteY1" fmla="*/ 53009 h 159026"/>
                <a:gd name="connsiteX2" fmla="*/ 457200 w 457200"/>
                <a:gd name="connsiteY2" fmla="*/ 0 h 159026"/>
                <a:gd name="connsiteX0" fmla="*/ 0 w 450574"/>
                <a:gd name="connsiteY0" fmla="*/ 122583 h 122583"/>
                <a:gd name="connsiteX1" fmla="*/ 205409 w 450574"/>
                <a:gd name="connsiteY1" fmla="*/ 16566 h 122583"/>
                <a:gd name="connsiteX2" fmla="*/ 450574 w 450574"/>
                <a:gd name="connsiteY2" fmla="*/ 3313 h 122583"/>
                <a:gd name="connsiteX0" fmla="*/ 0 w 450574"/>
                <a:gd name="connsiteY0" fmla="*/ 142461 h 142461"/>
                <a:gd name="connsiteX1" fmla="*/ 205409 w 450574"/>
                <a:gd name="connsiteY1" fmla="*/ 16566 h 142461"/>
                <a:gd name="connsiteX2" fmla="*/ 450574 w 450574"/>
                <a:gd name="connsiteY2" fmla="*/ 3313 h 142461"/>
                <a:gd name="connsiteX0" fmla="*/ 0 w 450574"/>
                <a:gd name="connsiteY0" fmla="*/ 139148 h 139148"/>
                <a:gd name="connsiteX1" fmla="*/ 212035 w 450574"/>
                <a:gd name="connsiteY1" fmla="*/ 46383 h 139148"/>
                <a:gd name="connsiteX2" fmla="*/ 450574 w 450574"/>
                <a:gd name="connsiteY2" fmla="*/ 0 h 139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0574" h="139148">
                  <a:moveTo>
                    <a:pt x="0" y="139148"/>
                  </a:moveTo>
                  <a:cubicBezTo>
                    <a:pt x="71230" y="86139"/>
                    <a:pt x="135835" y="72887"/>
                    <a:pt x="212035" y="46383"/>
                  </a:cubicBezTo>
                  <a:cubicBezTo>
                    <a:pt x="288235" y="19879"/>
                    <a:pt x="369404" y="0"/>
                    <a:pt x="450574" y="0"/>
                  </a:cubicBezTo>
                </a:path>
              </a:pathLst>
            </a:custGeom>
            <a:noFill/>
            <a:ln w="25400"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701303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CAB507D9-40D3-F129-684A-6F470397AADB}"/>
              </a:ext>
            </a:extLst>
          </p:cNvPr>
          <p:cNvGrpSpPr/>
          <p:nvPr/>
        </p:nvGrpSpPr>
        <p:grpSpPr>
          <a:xfrm>
            <a:off x="2726747" y="815122"/>
            <a:ext cx="6738506" cy="5227756"/>
            <a:chOff x="2726747" y="815122"/>
            <a:chExt cx="6738506" cy="5227756"/>
          </a:xfrm>
        </p:grpSpPr>
        <p:grpSp>
          <p:nvGrpSpPr>
            <p:cNvPr id="6" name="Gruppieren 5">
              <a:extLst>
                <a:ext uri="{FF2B5EF4-FFF2-40B4-BE49-F238E27FC236}">
                  <a16:creationId xmlns:a16="http://schemas.microsoft.com/office/drawing/2014/main" id="{E81DA153-A063-2211-E7EA-FDB7F485A7F1}"/>
                </a:ext>
              </a:extLst>
            </p:cNvPr>
            <p:cNvGrpSpPr/>
            <p:nvPr/>
          </p:nvGrpSpPr>
          <p:grpSpPr>
            <a:xfrm>
              <a:off x="2726747" y="815122"/>
              <a:ext cx="6738506" cy="5227756"/>
              <a:chOff x="5143700" y="1466371"/>
              <a:chExt cx="6738506" cy="5227756"/>
            </a:xfrm>
          </p:grpSpPr>
          <p:sp>
            <p:nvSpPr>
              <p:cNvPr id="382" name="Ellipse 381">
                <a:extLst>
                  <a:ext uri="{FF2B5EF4-FFF2-40B4-BE49-F238E27FC236}">
                    <a16:creationId xmlns:a16="http://schemas.microsoft.com/office/drawing/2014/main" id="{B70F6C15-A8CB-5D6F-9B89-8B381D23A2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979899" y="3102815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cxnSp>
            <p:nvCxnSpPr>
              <p:cNvPr id="551" name="Gerader Verbinder 550">
                <a:extLst>
                  <a:ext uri="{FF2B5EF4-FFF2-40B4-BE49-F238E27FC236}">
                    <a16:creationId xmlns:a16="http://schemas.microsoft.com/office/drawing/2014/main" id="{1C104D89-C483-5F2B-0C3D-D8FB6C4183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16340" y="2688112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3" name="Gerader Verbinder 552">
                <a:extLst>
                  <a:ext uri="{FF2B5EF4-FFF2-40B4-BE49-F238E27FC236}">
                    <a16:creationId xmlns:a16="http://schemas.microsoft.com/office/drawing/2014/main" id="{97D9B604-FDF8-7BCD-268B-02386CCD6A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20153" y="391861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4" name="Gerader Verbinder 553">
                <a:extLst>
                  <a:ext uri="{FF2B5EF4-FFF2-40B4-BE49-F238E27FC236}">
                    <a16:creationId xmlns:a16="http://schemas.microsoft.com/office/drawing/2014/main" id="{C8DADDC3-2DAB-5023-5111-C7A494C2B2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20153" y="5138585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6" name="Gerader Verbinder 555">
                <a:extLst>
                  <a:ext uri="{FF2B5EF4-FFF2-40B4-BE49-F238E27FC236}">
                    <a16:creationId xmlns:a16="http://schemas.microsoft.com/office/drawing/2014/main" id="{9E21268F-5714-8BF8-4BAF-D4F8CF10B0B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0456" y="2688112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8" name="Gerader Verbinder 557">
                <a:extLst>
                  <a:ext uri="{FF2B5EF4-FFF2-40B4-BE49-F238E27FC236}">
                    <a16:creationId xmlns:a16="http://schemas.microsoft.com/office/drawing/2014/main" id="{E1C1289A-7478-D6A6-1740-51ADFC9FA3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24605" y="391861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9" name="Gerader Verbinder 558">
                <a:extLst>
                  <a:ext uri="{FF2B5EF4-FFF2-40B4-BE49-F238E27FC236}">
                    <a16:creationId xmlns:a16="http://schemas.microsoft.com/office/drawing/2014/main" id="{F5BB1027-B87E-13AC-1E29-7D286E5B216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24605" y="5138585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1" name="Gerader Verbinder 560">
                <a:extLst>
                  <a:ext uri="{FF2B5EF4-FFF2-40B4-BE49-F238E27FC236}">
                    <a16:creationId xmlns:a16="http://schemas.microsoft.com/office/drawing/2014/main" id="{B0EBCF95-D0E6-1E69-5D41-511B61EE23C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32606" y="2683823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3" name="Gerader Verbinder 562">
                <a:extLst>
                  <a:ext uri="{FF2B5EF4-FFF2-40B4-BE49-F238E27FC236}">
                    <a16:creationId xmlns:a16="http://schemas.microsoft.com/office/drawing/2014/main" id="{3DF820D4-D78E-EDE9-22C6-A6CD68739C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36419" y="3914327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4" name="Gerader Verbinder 563">
                <a:extLst>
                  <a:ext uri="{FF2B5EF4-FFF2-40B4-BE49-F238E27FC236}">
                    <a16:creationId xmlns:a16="http://schemas.microsoft.com/office/drawing/2014/main" id="{67CA211F-044A-6E4F-8CB6-9D78B43D2D3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36419" y="513429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8" name="Gerader Verbinder 567">
                <a:extLst>
                  <a:ext uri="{FF2B5EF4-FFF2-40B4-BE49-F238E27FC236}">
                    <a16:creationId xmlns:a16="http://schemas.microsoft.com/office/drawing/2014/main" id="{25B75ADF-EF01-C5CE-800E-0955C8A23F5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67375" y="3927715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9" name="Gerader Verbinder 568">
                <a:extLst>
                  <a:ext uri="{FF2B5EF4-FFF2-40B4-BE49-F238E27FC236}">
                    <a16:creationId xmlns:a16="http://schemas.microsoft.com/office/drawing/2014/main" id="{F2E18F75-C069-C6AF-AC6A-702397D148E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67375" y="514768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3" name="Gerader Verbinder 602">
                <a:extLst>
                  <a:ext uri="{FF2B5EF4-FFF2-40B4-BE49-F238E27FC236}">
                    <a16:creationId xmlns:a16="http://schemas.microsoft.com/office/drawing/2014/main" id="{E09C6DA0-2518-400A-07E0-7631E3B457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294166" y="208065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5" name="Gerader Verbinder 604">
                <a:extLst>
                  <a:ext uri="{FF2B5EF4-FFF2-40B4-BE49-F238E27FC236}">
                    <a16:creationId xmlns:a16="http://schemas.microsoft.com/office/drawing/2014/main" id="{07BEF80E-AA85-B89A-6C8D-1DE5EEAE6C2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294166" y="331460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7" name="Gerader Verbinder 606">
                <a:extLst>
                  <a:ext uri="{FF2B5EF4-FFF2-40B4-BE49-F238E27FC236}">
                    <a16:creationId xmlns:a16="http://schemas.microsoft.com/office/drawing/2014/main" id="{80D48FC6-32EA-91E3-C538-F37678C85D6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294166" y="452397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9" name="Gerader Verbinder 608">
                <a:extLst>
                  <a:ext uri="{FF2B5EF4-FFF2-40B4-BE49-F238E27FC236}">
                    <a16:creationId xmlns:a16="http://schemas.microsoft.com/office/drawing/2014/main" id="{776C03C2-BB88-654A-9DBA-EF32D2B90B2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7294166" y="575300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11" name="Gruppieren 310">
                <a:extLst>
                  <a:ext uri="{FF2B5EF4-FFF2-40B4-BE49-F238E27FC236}">
                    <a16:creationId xmlns:a16="http://schemas.microsoft.com/office/drawing/2014/main" id="{9776A938-F3C8-DBF2-101C-B3B65F97002A}"/>
                  </a:ext>
                </a:extLst>
              </p:cNvPr>
              <p:cNvGrpSpPr/>
              <p:nvPr/>
            </p:nvGrpSpPr>
            <p:grpSpPr>
              <a:xfrm>
                <a:off x="7451173" y="1790372"/>
                <a:ext cx="903600" cy="900000"/>
                <a:chOff x="3554763" y="2496181"/>
                <a:chExt cx="903600" cy="900000"/>
              </a:xfrm>
            </p:grpSpPr>
            <p:sp>
              <p:nvSpPr>
                <p:cNvPr id="316" name="Ellipse 315">
                  <a:extLst>
                    <a:ext uri="{FF2B5EF4-FFF2-40B4-BE49-F238E27FC236}">
                      <a16:creationId xmlns:a16="http://schemas.microsoft.com/office/drawing/2014/main" id="{E374D39A-4104-D494-1AF3-2C00F56C71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317" name="Ellipse 316">
                  <a:extLst>
                    <a:ext uri="{FF2B5EF4-FFF2-40B4-BE49-F238E27FC236}">
                      <a16:creationId xmlns:a16="http://schemas.microsoft.com/office/drawing/2014/main" id="{D8272D87-0709-06B0-46BE-7E6897F1A9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8" name="Ellipse 317">
                  <a:extLst>
                    <a:ext uri="{FF2B5EF4-FFF2-40B4-BE49-F238E27FC236}">
                      <a16:creationId xmlns:a16="http://schemas.microsoft.com/office/drawing/2014/main" id="{2E98B97D-E993-685B-7E25-623739C6D5C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9" name="Ellipse 318">
                  <a:extLst>
                    <a:ext uri="{FF2B5EF4-FFF2-40B4-BE49-F238E27FC236}">
                      <a16:creationId xmlns:a16="http://schemas.microsoft.com/office/drawing/2014/main" id="{65DB8059-56CE-CFFE-914B-4D51EE853ED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20" name="Ellipse 319">
                  <a:extLst>
                    <a:ext uri="{FF2B5EF4-FFF2-40B4-BE49-F238E27FC236}">
                      <a16:creationId xmlns:a16="http://schemas.microsoft.com/office/drawing/2014/main" id="{D11321DB-2740-E288-E9FA-CF14DD897D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312" name="Ellipse 311">
                <a:extLst>
                  <a:ext uri="{FF2B5EF4-FFF2-40B4-BE49-F238E27FC236}">
                    <a16:creationId xmlns:a16="http://schemas.microsoft.com/office/drawing/2014/main" id="{5D615498-EA78-9220-FE3A-9B27044875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13373" y="17903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3" name="Ellipse 312">
                <a:extLst>
                  <a:ext uri="{FF2B5EF4-FFF2-40B4-BE49-F238E27FC236}">
                    <a16:creationId xmlns:a16="http://schemas.microsoft.com/office/drawing/2014/main" id="{2334954F-625D-7B70-0642-4FE09004F4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74773" y="21478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4" name="Ellipse 313">
                <a:extLst>
                  <a:ext uri="{FF2B5EF4-FFF2-40B4-BE49-F238E27FC236}">
                    <a16:creationId xmlns:a16="http://schemas.microsoft.com/office/drawing/2014/main" id="{98D2B768-468A-1F8B-0FCD-EAFDCAE6FE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309421" y="27391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5" name="Ellipse 314">
                <a:extLst>
                  <a:ext uri="{FF2B5EF4-FFF2-40B4-BE49-F238E27FC236}">
                    <a16:creationId xmlns:a16="http://schemas.microsoft.com/office/drawing/2014/main" id="{5CBABC1D-47C2-5873-0F01-E7F29493FE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51173" y="21478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22" name="Gruppieren 321">
                <a:extLst>
                  <a:ext uri="{FF2B5EF4-FFF2-40B4-BE49-F238E27FC236}">
                    <a16:creationId xmlns:a16="http://schemas.microsoft.com/office/drawing/2014/main" id="{E32FF706-4704-D876-3026-8E52FCB05D0B}"/>
                  </a:ext>
                </a:extLst>
              </p:cNvPr>
              <p:cNvGrpSpPr/>
              <p:nvPr/>
            </p:nvGrpSpPr>
            <p:grpSpPr>
              <a:xfrm>
                <a:off x="8666936" y="1790372"/>
                <a:ext cx="903600" cy="900000"/>
                <a:chOff x="3554763" y="2496181"/>
                <a:chExt cx="903600" cy="900000"/>
              </a:xfrm>
            </p:grpSpPr>
            <p:sp>
              <p:nvSpPr>
                <p:cNvPr id="327" name="Ellipse 326">
                  <a:extLst>
                    <a:ext uri="{FF2B5EF4-FFF2-40B4-BE49-F238E27FC236}">
                      <a16:creationId xmlns:a16="http://schemas.microsoft.com/office/drawing/2014/main" id="{2E5BCF60-ED3E-139A-9747-02663F05B17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328" name="Ellipse 327">
                  <a:extLst>
                    <a:ext uri="{FF2B5EF4-FFF2-40B4-BE49-F238E27FC236}">
                      <a16:creationId xmlns:a16="http://schemas.microsoft.com/office/drawing/2014/main" id="{C2E02F6D-0699-B6C3-27AA-2183D03D19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29" name="Ellipse 328">
                  <a:extLst>
                    <a:ext uri="{FF2B5EF4-FFF2-40B4-BE49-F238E27FC236}">
                      <a16:creationId xmlns:a16="http://schemas.microsoft.com/office/drawing/2014/main" id="{86201304-CFC5-C5F0-06EF-207676A7FA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30" name="Ellipse 329">
                  <a:extLst>
                    <a:ext uri="{FF2B5EF4-FFF2-40B4-BE49-F238E27FC236}">
                      <a16:creationId xmlns:a16="http://schemas.microsoft.com/office/drawing/2014/main" id="{4412F197-5933-F285-0F60-CEC14A9394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31" name="Ellipse 330">
                  <a:extLst>
                    <a:ext uri="{FF2B5EF4-FFF2-40B4-BE49-F238E27FC236}">
                      <a16:creationId xmlns:a16="http://schemas.microsoft.com/office/drawing/2014/main" id="{F0B01956-D39F-C147-85B8-B4C29A19AE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323" name="Ellipse 322">
                <a:extLst>
                  <a:ext uri="{FF2B5EF4-FFF2-40B4-BE49-F238E27FC236}">
                    <a16:creationId xmlns:a16="http://schemas.microsoft.com/office/drawing/2014/main" id="{89BEA831-96FF-2932-DEDA-8CC2D3EF64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29136" y="17903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4" name="Ellipse 323">
                <a:extLst>
                  <a:ext uri="{FF2B5EF4-FFF2-40B4-BE49-F238E27FC236}">
                    <a16:creationId xmlns:a16="http://schemas.microsoft.com/office/drawing/2014/main" id="{023D8CC9-C29F-2539-0458-8FC29F30C2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390536" y="21478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5" name="Ellipse 324">
                <a:extLst>
                  <a:ext uri="{FF2B5EF4-FFF2-40B4-BE49-F238E27FC236}">
                    <a16:creationId xmlns:a16="http://schemas.microsoft.com/office/drawing/2014/main" id="{26337863-DD36-7964-C181-4BE55D1E82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36117" y="25103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6" name="Ellipse 325">
                <a:extLst>
                  <a:ext uri="{FF2B5EF4-FFF2-40B4-BE49-F238E27FC236}">
                    <a16:creationId xmlns:a16="http://schemas.microsoft.com/office/drawing/2014/main" id="{F7B80C58-C76C-A526-F9C3-656C1E27CE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66936" y="21478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33" name="Gruppieren 332">
                <a:extLst>
                  <a:ext uri="{FF2B5EF4-FFF2-40B4-BE49-F238E27FC236}">
                    <a16:creationId xmlns:a16="http://schemas.microsoft.com/office/drawing/2014/main" id="{C845CC8A-86CE-603B-2C9B-700AB63081E5}"/>
                  </a:ext>
                </a:extLst>
              </p:cNvPr>
              <p:cNvGrpSpPr/>
              <p:nvPr/>
            </p:nvGrpSpPr>
            <p:grpSpPr>
              <a:xfrm>
                <a:off x="7451173" y="3012815"/>
                <a:ext cx="903600" cy="900000"/>
                <a:chOff x="3554763" y="2496181"/>
                <a:chExt cx="903600" cy="900000"/>
              </a:xfrm>
            </p:grpSpPr>
            <p:sp>
              <p:nvSpPr>
                <p:cNvPr id="338" name="Ellipse 337">
                  <a:extLst>
                    <a:ext uri="{FF2B5EF4-FFF2-40B4-BE49-F238E27FC236}">
                      <a16:creationId xmlns:a16="http://schemas.microsoft.com/office/drawing/2014/main" id="{20D17531-32E6-C058-C70E-946AC6174B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339" name="Ellipse 338">
                  <a:extLst>
                    <a:ext uri="{FF2B5EF4-FFF2-40B4-BE49-F238E27FC236}">
                      <a16:creationId xmlns:a16="http://schemas.microsoft.com/office/drawing/2014/main" id="{B7B819E4-0824-B4C2-1811-0EC97782D8E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40" name="Ellipse 339">
                  <a:extLst>
                    <a:ext uri="{FF2B5EF4-FFF2-40B4-BE49-F238E27FC236}">
                      <a16:creationId xmlns:a16="http://schemas.microsoft.com/office/drawing/2014/main" id="{262AAC1E-2619-92D5-4530-A5FD475D460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41" name="Ellipse 340">
                  <a:extLst>
                    <a:ext uri="{FF2B5EF4-FFF2-40B4-BE49-F238E27FC236}">
                      <a16:creationId xmlns:a16="http://schemas.microsoft.com/office/drawing/2014/main" id="{B0C5DB85-84FC-231B-083C-E2E92A3062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42" name="Ellipse 341">
                  <a:extLst>
                    <a:ext uri="{FF2B5EF4-FFF2-40B4-BE49-F238E27FC236}">
                      <a16:creationId xmlns:a16="http://schemas.microsoft.com/office/drawing/2014/main" id="{B75FF0E3-3907-CAD6-EC5B-C28F1CB2EF2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335" name="Ellipse 334">
                <a:extLst>
                  <a:ext uri="{FF2B5EF4-FFF2-40B4-BE49-F238E27FC236}">
                    <a16:creationId xmlns:a16="http://schemas.microsoft.com/office/drawing/2014/main" id="{A561D034-0E9E-24B2-5A47-80513D15A5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74773" y="3370341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6" name="Ellipse 335">
                <a:extLst>
                  <a:ext uri="{FF2B5EF4-FFF2-40B4-BE49-F238E27FC236}">
                    <a16:creationId xmlns:a16="http://schemas.microsoft.com/office/drawing/2014/main" id="{96E43529-F337-66C4-4E92-4BCD9A43BD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20354" y="373281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7" name="Ellipse 336">
                <a:extLst>
                  <a:ext uri="{FF2B5EF4-FFF2-40B4-BE49-F238E27FC236}">
                    <a16:creationId xmlns:a16="http://schemas.microsoft.com/office/drawing/2014/main" id="{33A92D68-CA62-00A0-ADB7-804582EC326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51173" y="3370341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44" name="Gruppieren 343">
                <a:extLst>
                  <a:ext uri="{FF2B5EF4-FFF2-40B4-BE49-F238E27FC236}">
                    <a16:creationId xmlns:a16="http://schemas.microsoft.com/office/drawing/2014/main" id="{9A3C39FB-D50B-21C1-3D06-8312D7A05760}"/>
                  </a:ext>
                </a:extLst>
              </p:cNvPr>
              <p:cNvGrpSpPr/>
              <p:nvPr/>
            </p:nvGrpSpPr>
            <p:grpSpPr>
              <a:xfrm>
                <a:off x="8666936" y="3102815"/>
                <a:ext cx="1756791" cy="833748"/>
                <a:chOff x="3554763" y="2586181"/>
                <a:chExt cx="1756791" cy="833748"/>
              </a:xfrm>
            </p:grpSpPr>
            <p:sp>
              <p:nvSpPr>
                <p:cNvPr id="349" name="Ellipse 348">
                  <a:extLst>
                    <a:ext uri="{FF2B5EF4-FFF2-40B4-BE49-F238E27FC236}">
                      <a16:creationId xmlns:a16="http://schemas.microsoft.com/office/drawing/2014/main" id="{BFDD16BD-FD20-4194-B0CD-8D3233F65ED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2000" b="1" dirty="0"/>
                    <a:t>Ga</a:t>
                  </a:r>
                  <a:endParaRPr lang="de-DE" b="1" dirty="0"/>
                </a:p>
              </p:txBody>
            </p:sp>
            <p:sp>
              <p:nvSpPr>
                <p:cNvPr id="350" name="Ellipse 349">
                  <a:extLst>
                    <a:ext uri="{FF2B5EF4-FFF2-40B4-BE49-F238E27FC236}">
                      <a16:creationId xmlns:a16="http://schemas.microsoft.com/office/drawing/2014/main" id="{01B7009E-A2C3-EA30-EE06-E76E4BCA42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248" y="3233146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51" name="Ellipse 350">
                  <a:extLst>
                    <a:ext uri="{FF2B5EF4-FFF2-40B4-BE49-F238E27FC236}">
                      <a16:creationId xmlns:a16="http://schemas.microsoft.com/office/drawing/2014/main" id="{D1ECDF11-E965-F12E-1C11-530FD4D7F8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52" name="Ellipse 351">
                  <a:extLst>
                    <a:ext uri="{FF2B5EF4-FFF2-40B4-BE49-F238E27FC236}">
                      <a16:creationId xmlns:a16="http://schemas.microsoft.com/office/drawing/2014/main" id="{A4CF6FB8-C660-35B7-E2BE-C9A3D08F446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53" name="Ellipse 352">
                  <a:extLst>
                    <a:ext uri="{FF2B5EF4-FFF2-40B4-BE49-F238E27FC236}">
                      <a16:creationId xmlns:a16="http://schemas.microsoft.com/office/drawing/2014/main" id="{A4F8D297-59BB-8F5D-0860-16C8BBBC372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31554" y="3239929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345" name="Ellipse 344">
                <a:extLst>
                  <a:ext uri="{FF2B5EF4-FFF2-40B4-BE49-F238E27FC236}">
                    <a16:creationId xmlns:a16="http://schemas.microsoft.com/office/drawing/2014/main" id="{90DAD8CF-EC97-8195-8809-4170CD33CC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31314" y="375438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6" name="Ellipse 345">
                <a:extLst>
                  <a:ext uri="{FF2B5EF4-FFF2-40B4-BE49-F238E27FC236}">
                    <a16:creationId xmlns:a16="http://schemas.microsoft.com/office/drawing/2014/main" id="{B22707D5-F40C-BF5F-9893-4C562A9B2B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390536" y="3370341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8" name="Ellipse 347">
                <a:extLst>
                  <a:ext uri="{FF2B5EF4-FFF2-40B4-BE49-F238E27FC236}">
                    <a16:creationId xmlns:a16="http://schemas.microsoft.com/office/drawing/2014/main" id="{369D980F-D540-72DE-6918-43E4297F4A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66936" y="3370341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55" name="Gruppieren 354">
                <a:extLst>
                  <a:ext uri="{FF2B5EF4-FFF2-40B4-BE49-F238E27FC236}">
                    <a16:creationId xmlns:a16="http://schemas.microsoft.com/office/drawing/2014/main" id="{093EC2EA-2BA3-0D84-7A3A-8AE3FDC388B0}"/>
                  </a:ext>
                </a:extLst>
              </p:cNvPr>
              <p:cNvGrpSpPr/>
              <p:nvPr/>
            </p:nvGrpSpPr>
            <p:grpSpPr>
              <a:xfrm>
                <a:off x="9886299" y="1790372"/>
                <a:ext cx="903600" cy="900000"/>
                <a:chOff x="3554763" y="2496181"/>
                <a:chExt cx="903600" cy="900000"/>
              </a:xfrm>
            </p:grpSpPr>
            <p:sp>
              <p:nvSpPr>
                <p:cNvPr id="360" name="Ellipse 359">
                  <a:extLst>
                    <a:ext uri="{FF2B5EF4-FFF2-40B4-BE49-F238E27FC236}">
                      <a16:creationId xmlns:a16="http://schemas.microsoft.com/office/drawing/2014/main" id="{8BC88628-2A1F-C4FC-D7F9-B29B14074A4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361" name="Ellipse 360">
                  <a:extLst>
                    <a:ext uri="{FF2B5EF4-FFF2-40B4-BE49-F238E27FC236}">
                      <a16:creationId xmlns:a16="http://schemas.microsoft.com/office/drawing/2014/main" id="{109713D7-F798-254E-0835-AD2BC8B03AB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2" name="Ellipse 361">
                  <a:extLst>
                    <a:ext uri="{FF2B5EF4-FFF2-40B4-BE49-F238E27FC236}">
                      <a16:creationId xmlns:a16="http://schemas.microsoft.com/office/drawing/2014/main" id="{4DE55446-9C2E-D3FC-28ED-5CD0382748D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3" name="Ellipse 362">
                  <a:extLst>
                    <a:ext uri="{FF2B5EF4-FFF2-40B4-BE49-F238E27FC236}">
                      <a16:creationId xmlns:a16="http://schemas.microsoft.com/office/drawing/2014/main" id="{79E76A61-562B-18AD-FD3C-BD8FA6E6473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4" name="Ellipse 363">
                  <a:extLst>
                    <a:ext uri="{FF2B5EF4-FFF2-40B4-BE49-F238E27FC236}">
                      <a16:creationId xmlns:a16="http://schemas.microsoft.com/office/drawing/2014/main" id="{E298CD7C-EB69-0436-42B2-F810B028E3F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356" name="Ellipse 355">
                <a:extLst>
                  <a:ext uri="{FF2B5EF4-FFF2-40B4-BE49-F238E27FC236}">
                    <a16:creationId xmlns:a16="http://schemas.microsoft.com/office/drawing/2014/main" id="{D8E01019-83E1-EC7C-BECE-5106C8A4CC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48499" y="17903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7" name="Ellipse 356">
                <a:extLst>
                  <a:ext uri="{FF2B5EF4-FFF2-40B4-BE49-F238E27FC236}">
                    <a16:creationId xmlns:a16="http://schemas.microsoft.com/office/drawing/2014/main" id="{DF91CA6F-328C-83CC-5690-C3C399AA54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609899" y="21478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9" name="Ellipse 358">
                <a:extLst>
                  <a:ext uri="{FF2B5EF4-FFF2-40B4-BE49-F238E27FC236}">
                    <a16:creationId xmlns:a16="http://schemas.microsoft.com/office/drawing/2014/main" id="{24DF17A3-82C8-375E-47D1-5243300769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86299" y="21478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66" name="Gruppieren 365">
                <a:extLst>
                  <a:ext uri="{FF2B5EF4-FFF2-40B4-BE49-F238E27FC236}">
                    <a16:creationId xmlns:a16="http://schemas.microsoft.com/office/drawing/2014/main" id="{7E1E49E9-2611-7169-4258-CD96C8774ED3}"/>
                  </a:ext>
                </a:extLst>
              </p:cNvPr>
              <p:cNvGrpSpPr/>
              <p:nvPr/>
            </p:nvGrpSpPr>
            <p:grpSpPr>
              <a:xfrm>
                <a:off x="6228566" y="1803760"/>
                <a:ext cx="903600" cy="900000"/>
                <a:chOff x="3554763" y="2496181"/>
                <a:chExt cx="903600" cy="900000"/>
              </a:xfrm>
            </p:grpSpPr>
            <p:sp>
              <p:nvSpPr>
                <p:cNvPr id="371" name="Ellipse 370">
                  <a:extLst>
                    <a:ext uri="{FF2B5EF4-FFF2-40B4-BE49-F238E27FC236}">
                      <a16:creationId xmlns:a16="http://schemas.microsoft.com/office/drawing/2014/main" id="{31DD9829-153D-C3C4-4725-57E61EDAC0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372" name="Ellipse 371">
                  <a:extLst>
                    <a:ext uri="{FF2B5EF4-FFF2-40B4-BE49-F238E27FC236}">
                      <a16:creationId xmlns:a16="http://schemas.microsoft.com/office/drawing/2014/main" id="{CC11E122-AA57-3C6E-B1A2-8065A7E969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3" name="Ellipse 372">
                  <a:extLst>
                    <a:ext uri="{FF2B5EF4-FFF2-40B4-BE49-F238E27FC236}">
                      <a16:creationId xmlns:a16="http://schemas.microsoft.com/office/drawing/2014/main" id="{CBBC756F-41A3-4C34-0144-23AD8F783D1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4" name="Ellipse 373">
                  <a:extLst>
                    <a:ext uri="{FF2B5EF4-FFF2-40B4-BE49-F238E27FC236}">
                      <a16:creationId xmlns:a16="http://schemas.microsoft.com/office/drawing/2014/main" id="{C663016D-192D-C86B-0616-9B1871CA4A9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5" name="Ellipse 374">
                  <a:extLst>
                    <a:ext uri="{FF2B5EF4-FFF2-40B4-BE49-F238E27FC236}">
                      <a16:creationId xmlns:a16="http://schemas.microsoft.com/office/drawing/2014/main" id="{B0903E49-3583-6DDF-FD71-01B83844501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367" name="Ellipse 366">
                <a:extLst>
                  <a:ext uri="{FF2B5EF4-FFF2-40B4-BE49-F238E27FC236}">
                    <a16:creationId xmlns:a16="http://schemas.microsoft.com/office/drawing/2014/main" id="{0AA8611A-6595-B783-A28E-3E76491C4E8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0766" y="180376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8" name="Ellipse 367">
                <a:extLst>
                  <a:ext uri="{FF2B5EF4-FFF2-40B4-BE49-F238E27FC236}">
                    <a16:creationId xmlns:a16="http://schemas.microsoft.com/office/drawing/2014/main" id="{D45B41DF-1128-9B4F-5FF2-26696A9E8E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52166" y="216128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9" name="Ellipse 368">
                <a:extLst>
                  <a:ext uri="{FF2B5EF4-FFF2-40B4-BE49-F238E27FC236}">
                    <a16:creationId xmlns:a16="http://schemas.microsoft.com/office/drawing/2014/main" id="{C339A8FB-C7D3-793A-A559-C68717DC82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7747" y="252376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0" name="Ellipse 369">
                <a:extLst>
                  <a:ext uri="{FF2B5EF4-FFF2-40B4-BE49-F238E27FC236}">
                    <a16:creationId xmlns:a16="http://schemas.microsoft.com/office/drawing/2014/main" id="{6CE4E73E-A407-F2DC-435A-32489B0EA2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28566" y="216128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3" name="Ellipse 382">
                <a:extLst>
                  <a:ext uri="{FF2B5EF4-FFF2-40B4-BE49-F238E27FC236}">
                    <a16:creationId xmlns:a16="http://schemas.microsoft.com/office/drawing/2014/main" id="{E2A0907C-CFA7-F411-4893-7A0D532D72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49899" y="3012815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4" name="Ellipse 383">
                <a:extLst>
                  <a:ext uri="{FF2B5EF4-FFF2-40B4-BE49-F238E27FC236}">
                    <a16:creationId xmlns:a16="http://schemas.microsoft.com/office/drawing/2014/main" id="{3DF81DE0-03A3-C72F-E3ED-B50928883B4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86299" y="3372815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5" name="Ellipse 384">
                <a:extLst>
                  <a:ext uri="{FF2B5EF4-FFF2-40B4-BE49-F238E27FC236}">
                    <a16:creationId xmlns:a16="http://schemas.microsoft.com/office/drawing/2014/main" id="{BFDEEAED-5FFC-B0C1-BA8A-D28021F717B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609899" y="3372815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8" name="Ellipse 377">
                <a:extLst>
                  <a:ext uri="{FF2B5EF4-FFF2-40B4-BE49-F238E27FC236}">
                    <a16:creationId xmlns:a16="http://schemas.microsoft.com/office/drawing/2014/main" id="{C32E7E3B-2922-EFA0-3FAC-58D8522ED6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48499" y="301281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9" name="Ellipse 378">
                <a:extLst>
                  <a:ext uri="{FF2B5EF4-FFF2-40B4-BE49-F238E27FC236}">
                    <a16:creationId xmlns:a16="http://schemas.microsoft.com/office/drawing/2014/main" id="{CFC5BBC6-C339-4364-FC37-448E9B802E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609899" y="3370341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1" name="Ellipse 380">
                <a:extLst>
                  <a:ext uri="{FF2B5EF4-FFF2-40B4-BE49-F238E27FC236}">
                    <a16:creationId xmlns:a16="http://schemas.microsoft.com/office/drawing/2014/main" id="{D58A20EC-B0FC-F15B-A81B-E2D2F9EB71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86299" y="3370341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88" name="Gruppieren 387">
                <a:extLst>
                  <a:ext uri="{FF2B5EF4-FFF2-40B4-BE49-F238E27FC236}">
                    <a16:creationId xmlns:a16="http://schemas.microsoft.com/office/drawing/2014/main" id="{A14A9718-013A-72F9-F6F2-60B710A789CF}"/>
                  </a:ext>
                </a:extLst>
              </p:cNvPr>
              <p:cNvGrpSpPr/>
              <p:nvPr/>
            </p:nvGrpSpPr>
            <p:grpSpPr>
              <a:xfrm>
                <a:off x="6228566" y="3026203"/>
                <a:ext cx="903600" cy="900000"/>
                <a:chOff x="3554763" y="2496181"/>
                <a:chExt cx="903600" cy="900000"/>
              </a:xfrm>
            </p:grpSpPr>
            <p:sp>
              <p:nvSpPr>
                <p:cNvPr id="393" name="Ellipse 392">
                  <a:extLst>
                    <a:ext uri="{FF2B5EF4-FFF2-40B4-BE49-F238E27FC236}">
                      <a16:creationId xmlns:a16="http://schemas.microsoft.com/office/drawing/2014/main" id="{15E3C2F1-B1B0-9382-BF67-FB286A78F1F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394" name="Ellipse 393">
                  <a:extLst>
                    <a:ext uri="{FF2B5EF4-FFF2-40B4-BE49-F238E27FC236}">
                      <a16:creationId xmlns:a16="http://schemas.microsoft.com/office/drawing/2014/main" id="{F78F0C6E-C15C-B1DC-38C4-81C9FB88AE2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95" name="Ellipse 394">
                  <a:extLst>
                    <a:ext uri="{FF2B5EF4-FFF2-40B4-BE49-F238E27FC236}">
                      <a16:creationId xmlns:a16="http://schemas.microsoft.com/office/drawing/2014/main" id="{214A9059-9F4E-D187-19A7-812091D821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96" name="Ellipse 395">
                  <a:extLst>
                    <a:ext uri="{FF2B5EF4-FFF2-40B4-BE49-F238E27FC236}">
                      <a16:creationId xmlns:a16="http://schemas.microsoft.com/office/drawing/2014/main" id="{B5616B71-C423-7B62-4797-5D72D9A482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97" name="Ellipse 396">
                  <a:extLst>
                    <a:ext uri="{FF2B5EF4-FFF2-40B4-BE49-F238E27FC236}">
                      <a16:creationId xmlns:a16="http://schemas.microsoft.com/office/drawing/2014/main" id="{D4A9B7BF-8D07-8F85-36D1-EA41B3F4B90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389" name="Ellipse 388">
                <a:extLst>
                  <a:ext uri="{FF2B5EF4-FFF2-40B4-BE49-F238E27FC236}">
                    <a16:creationId xmlns:a16="http://schemas.microsoft.com/office/drawing/2014/main" id="{1D721256-9B5D-2F0E-51AD-4402DF834C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0766" y="302620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0" name="Ellipse 389">
                <a:extLst>
                  <a:ext uri="{FF2B5EF4-FFF2-40B4-BE49-F238E27FC236}">
                    <a16:creationId xmlns:a16="http://schemas.microsoft.com/office/drawing/2014/main" id="{D5F7718E-2A74-FD0E-CDCD-0EF173484D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52166" y="338372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1" name="Ellipse 390">
                <a:extLst>
                  <a:ext uri="{FF2B5EF4-FFF2-40B4-BE49-F238E27FC236}">
                    <a16:creationId xmlns:a16="http://schemas.microsoft.com/office/drawing/2014/main" id="{3096AB8A-1377-3D7D-96C5-3DC0E1CD4B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7747" y="374620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2" name="Ellipse 391">
                <a:extLst>
                  <a:ext uri="{FF2B5EF4-FFF2-40B4-BE49-F238E27FC236}">
                    <a16:creationId xmlns:a16="http://schemas.microsoft.com/office/drawing/2014/main" id="{3F57167A-A29A-DAB2-A740-DDE14C6798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28566" y="3383729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99" name="Gruppieren 398">
                <a:extLst>
                  <a:ext uri="{FF2B5EF4-FFF2-40B4-BE49-F238E27FC236}">
                    <a16:creationId xmlns:a16="http://schemas.microsoft.com/office/drawing/2014/main" id="{C6EB585D-7E5A-5006-0AC9-A5ED4C5C76EE}"/>
                  </a:ext>
                </a:extLst>
              </p:cNvPr>
              <p:cNvGrpSpPr/>
              <p:nvPr/>
            </p:nvGrpSpPr>
            <p:grpSpPr>
              <a:xfrm>
                <a:off x="7451173" y="4232784"/>
                <a:ext cx="903600" cy="900000"/>
                <a:chOff x="3554763" y="2496181"/>
                <a:chExt cx="903600" cy="900000"/>
              </a:xfrm>
            </p:grpSpPr>
            <p:sp>
              <p:nvSpPr>
                <p:cNvPr id="404" name="Ellipse 403">
                  <a:extLst>
                    <a:ext uri="{FF2B5EF4-FFF2-40B4-BE49-F238E27FC236}">
                      <a16:creationId xmlns:a16="http://schemas.microsoft.com/office/drawing/2014/main" id="{C206D2B5-9576-EDE7-6320-FE555FEB2EE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405" name="Ellipse 404">
                  <a:extLst>
                    <a:ext uri="{FF2B5EF4-FFF2-40B4-BE49-F238E27FC236}">
                      <a16:creationId xmlns:a16="http://schemas.microsoft.com/office/drawing/2014/main" id="{6A358DD5-0AB0-CD85-FFA4-FF10DC7514C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6" name="Ellipse 405">
                  <a:extLst>
                    <a:ext uri="{FF2B5EF4-FFF2-40B4-BE49-F238E27FC236}">
                      <a16:creationId xmlns:a16="http://schemas.microsoft.com/office/drawing/2014/main" id="{1E539A12-F232-CA17-D729-8C0E7FF6E3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7" name="Ellipse 406">
                  <a:extLst>
                    <a:ext uri="{FF2B5EF4-FFF2-40B4-BE49-F238E27FC236}">
                      <a16:creationId xmlns:a16="http://schemas.microsoft.com/office/drawing/2014/main" id="{C07A0477-BAE1-DC99-B9D6-5818290133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8" name="Ellipse 407">
                  <a:extLst>
                    <a:ext uri="{FF2B5EF4-FFF2-40B4-BE49-F238E27FC236}">
                      <a16:creationId xmlns:a16="http://schemas.microsoft.com/office/drawing/2014/main" id="{92AEBBCB-6A2F-ACA0-DF45-78E04A3064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00" name="Ellipse 399">
                <a:extLst>
                  <a:ext uri="{FF2B5EF4-FFF2-40B4-BE49-F238E27FC236}">
                    <a16:creationId xmlns:a16="http://schemas.microsoft.com/office/drawing/2014/main" id="{523AA41C-0AD2-D7F2-9294-6DCD35AB59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21500" y="424080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1" name="Ellipse 400">
                <a:extLst>
                  <a:ext uri="{FF2B5EF4-FFF2-40B4-BE49-F238E27FC236}">
                    <a16:creationId xmlns:a16="http://schemas.microsoft.com/office/drawing/2014/main" id="{81CBE9F9-61E3-C368-A652-0374942453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74773" y="459031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3" name="Ellipse 402">
                <a:extLst>
                  <a:ext uri="{FF2B5EF4-FFF2-40B4-BE49-F238E27FC236}">
                    <a16:creationId xmlns:a16="http://schemas.microsoft.com/office/drawing/2014/main" id="{3D82D6C3-2875-54DA-D6A2-4ECED30456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51173" y="459031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10" name="Gruppieren 409">
                <a:extLst>
                  <a:ext uri="{FF2B5EF4-FFF2-40B4-BE49-F238E27FC236}">
                    <a16:creationId xmlns:a16="http://schemas.microsoft.com/office/drawing/2014/main" id="{FD8C2260-D36C-D939-73D6-459490FD4F5D}"/>
                  </a:ext>
                </a:extLst>
              </p:cNvPr>
              <p:cNvGrpSpPr/>
              <p:nvPr/>
            </p:nvGrpSpPr>
            <p:grpSpPr>
              <a:xfrm>
                <a:off x="8666936" y="4232784"/>
                <a:ext cx="903600" cy="900000"/>
                <a:chOff x="3554763" y="2496181"/>
                <a:chExt cx="903600" cy="900000"/>
              </a:xfrm>
            </p:grpSpPr>
            <p:sp>
              <p:nvSpPr>
                <p:cNvPr id="415" name="Ellipse 414">
                  <a:extLst>
                    <a:ext uri="{FF2B5EF4-FFF2-40B4-BE49-F238E27FC236}">
                      <a16:creationId xmlns:a16="http://schemas.microsoft.com/office/drawing/2014/main" id="{44B5FE39-30E9-745D-5CEF-5E6024D8A95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416" name="Ellipse 415">
                  <a:extLst>
                    <a:ext uri="{FF2B5EF4-FFF2-40B4-BE49-F238E27FC236}">
                      <a16:creationId xmlns:a16="http://schemas.microsoft.com/office/drawing/2014/main" id="{7537F393-1451-CB39-127B-D5FA6702C39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7" name="Ellipse 416">
                  <a:extLst>
                    <a:ext uri="{FF2B5EF4-FFF2-40B4-BE49-F238E27FC236}">
                      <a16:creationId xmlns:a16="http://schemas.microsoft.com/office/drawing/2014/main" id="{0B80BDBE-52BA-E4DB-527A-9100F0FD2B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8" name="Ellipse 417">
                  <a:extLst>
                    <a:ext uri="{FF2B5EF4-FFF2-40B4-BE49-F238E27FC236}">
                      <a16:creationId xmlns:a16="http://schemas.microsoft.com/office/drawing/2014/main" id="{5C5ADDE5-A1A4-93FA-2273-2E2ED1F559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9" name="Ellipse 418">
                  <a:extLst>
                    <a:ext uri="{FF2B5EF4-FFF2-40B4-BE49-F238E27FC236}">
                      <a16:creationId xmlns:a16="http://schemas.microsoft.com/office/drawing/2014/main" id="{731071C4-5E3C-E7C9-553B-77BC6331FCD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11" name="Ellipse 410">
                <a:extLst>
                  <a:ext uri="{FF2B5EF4-FFF2-40B4-BE49-F238E27FC236}">
                    <a16:creationId xmlns:a16="http://schemas.microsoft.com/office/drawing/2014/main" id="{939A7035-8E89-6477-36F2-F5C37648BC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29136" y="423278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2" name="Ellipse 411">
                <a:extLst>
                  <a:ext uri="{FF2B5EF4-FFF2-40B4-BE49-F238E27FC236}">
                    <a16:creationId xmlns:a16="http://schemas.microsoft.com/office/drawing/2014/main" id="{36A1905A-6965-1397-1DB8-698A5168CC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390536" y="459031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3" name="Ellipse 412">
                <a:extLst>
                  <a:ext uri="{FF2B5EF4-FFF2-40B4-BE49-F238E27FC236}">
                    <a16:creationId xmlns:a16="http://schemas.microsoft.com/office/drawing/2014/main" id="{D53AF58D-4073-D75F-1E34-1045516FB8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36117" y="495278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4" name="Ellipse 413">
                <a:extLst>
                  <a:ext uri="{FF2B5EF4-FFF2-40B4-BE49-F238E27FC236}">
                    <a16:creationId xmlns:a16="http://schemas.microsoft.com/office/drawing/2014/main" id="{1C53F52F-BD95-E2C5-2F7C-A04E75BACD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66936" y="459031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21" name="Gruppieren 420">
                <a:extLst>
                  <a:ext uri="{FF2B5EF4-FFF2-40B4-BE49-F238E27FC236}">
                    <a16:creationId xmlns:a16="http://schemas.microsoft.com/office/drawing/2014/main" id="{5A8934C3-6EE6-B76C-1F6C-436ABC128DDD}"/>
                  </a:ext>
                </a:extLst>
              </p:cNvPr>
              <p:cNvGrpSpPr/>
              <p:nvPr/>
            </p:nvGrpSpPr>
            <p:grpSpPr>
              <a:xfrm>
                <a:off x="7451173" y="5455227"/>
                <a:ext cx="903600" cy="900000"/>
                <a:chOff x="3554763" y="2496181"/>
                <a:chExt cx="903600" cy="900000"/>
              </a:xfrm>
            </p:grpSpPr>
            <p:sp>
              <p:nvSpPr>
                <p:cNvPr id="426" name="Ellipse 425">
                  <a:extLst>
                    <a:ext uri="{FF2B5EF4-FFF2-40B4-BE49-F238E27FC236}">
                      <a16:creationId xmlns:a16="http://schemas.microsoft.com/office/drawing/2014/main" id="{A5186E68-F358-1D9A-6982-C5720C853AE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427" name="Ellipse 426">
                  <a:extLst>
                    <a:ext uri="{FF2B5EF4-FFF2-40B4-BE49-F238E27FC236}">
                      <a16:creationId xmlns:a16="http://schemas.microsoft.com/office/drawing/2014/main" id="{FFC11FFC-265A-7425-A503-DB161005AE9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8" name="Ellipse 427">
                  <a:extLst>
                    <a:ext uri="{FF2B5EF4-FFF2-40B4-BE49-F238E27FC236}">
                      <a16:creationId xmlns:a16="http://schemas.microsoft.com/office/drawing/2014/main" id="{B8658A3A-07AC-32A5-6EB1-4F6C264F7DC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9" name="Ellipse 428">
                  <a:extLst>
                    <a:ext uri="{FF2B5EF4-FFF2-40B4-BE49-F238E27FC236}">
                      <a16:creationId xmlns:a16="http://schemas.microsoft.com/office/drawing/2014/main" id="{F80C8E1B-70A2-1AE3-9D0D-33BEC86FBA4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0" name="Ellipse 429">
                  <a:extLst>
                    <a:ext uri="{FF2B5EF4-FFF2-40B4-BE49-F238E27FC236}">
                      <a16:creationId xmlns:a16="http://schemas.microsoft.com/office/drawing/2014/main" id="{78D21488-7F77-91B8-B25E-A6A42AB01C5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23" name="Ellipse 422">
                <a:extLst>
                  <a:ext uri="{FF2B5EF4-FFF2-40B4-BE49-F238E27FC236}">
                    <a16:creationId xmlns:a16="http://schemas.microsoft.com/office/drawing/2014/main" id="{E01A31B4-A325-BFE9-DC86-9853403F38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74773" y="581275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4" name="Ellipse 423">
                <a:extLst>
                  <a:ext uri="{FF2B5EF4-FFF2-40B4-BE49-F238E27FC236}">
                    <a16:creationId xmlns:a16="http://schemas.microsoft.com/office/drawing/2014/main" id="{4F32180F-8B50-BA91-F59F-4287980A08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20354" y="617522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5" name="Ellipse 424">
                <a:extLst>
                  <a:ext uri="{FF2B5EF4-FFF2-40B4-BE49-F238E27FC236}">
                    <a16:creationId xmlns:a16="http://schemas.microsoft.com/office/drawing/2014/main" id="{8C5BB9C3-6C66-4D46-6BE7-80C9B0A96A6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51173" y="581275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7" name="Ellipse 436">
                <a:extLst>
                  <a:ext uri="{FF2B5EF4-FFF2-40B4-BE49-F238E27FC236}">
                    <a16:creationId xmlns:a16="http://schemas.microsoft.com/office/drawing/2014/main" id="{FA410974-A396-D028-9DEF-A804DBB7A8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60536" y="5545227"/>
                <a:ext cx="720000" cy="720000"/>
              </a:xfrm>
              <a:prstGeom prst="ellipse">
                <a:avLst/>
              </a:prstGeom>
              <a:solidFill>
                <a:srgbClr val="0000FF">
                  <a:alpha val="50000"/>
                </a:srgb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/>
                  <a:t>Ga</a:t>
                </a:r>
                <a:endParaRPr lang="de-DE" b="1" dirty="0"/>
              </a:p>
            </p:txBody>
          </p:sp>
          <p:sp>
            <p:nvSpPr>
              <p:cNvPr id="439" name="Ellipse 438">
                <a:extLst>
                  <a:ext uri="{FF2B5EF4-FFF2-40B4-BE49-F238E27FC236}">
                    <a16:creationId xmlns:a16="http://schemas.microsoft.com/office/drawing/2014/main" id="{4E018558-7628-24BF-CE85-0B4316186B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66936" y="5815227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0" name="Ellipse 439">
                <a:extLst>
                  <a:ext uri="{FF2B5EF4-FFF2-40B4-BE49-F238E27FC236}">
                    <a16:creationId xmlns:a16="http://schemas.microsoft.com/office/drawing/2014/main" id="{9DEF74B7-EACC-3969-DE81-F098663DEF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390536" y="5815227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1" name="Ellipse 440">
                <a:extLst>
                  <a:ext uri="{FF2B5EF4-FFF2-40B4-BE49-F238E27FC236}">
                    <a16:creationId xmlns:a16="http://schemas.microsoft.com/office/drawing/2014/main" id="{94895ECE-F8FC-F43B-8C20-8633888D31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30536" y="6175227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4" name="Ellipse 433">
                <a:extLst>
                  <a:ext uri="{FF2B5EF4-FFF2-40B4-BE49-F238E27FC236}">
                    <a16:creationId xmlns:a16="http://schemas.microsoft.com/office/drawing/2014/main" id="{046FD58E-F4CA-9931-2CB6-6EE2988829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390536" y="581275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5" name="Ellipse 434">
                <a:extLst>
                  <a:ext uri="{FF2B5EF4-FFF2-40B4-BE49-F238E27FC236}">
                    <a16:creationId xmlns:a16="http://schemas.microsoft.com/office/drawing/2014/main" id="{7D5E8C71-5DC9-F39F-2D08-BC74EB2AB3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36117" y="617522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6" name="Ellipse 435">
                <a:extLst>
                  <a:ext uri="{FF2B5EF4-FFF2-40B4-BE49-F238E27FC236}">
                    <a16:creationId xmlns:a16="http://schemas.microsoft.com/office/drawing/2014/main" id="{55EBB46F-F7BA-3E91-DF2E-A77032DA1E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66936" y="581275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43" name="Gruppieren 442">
                <a:extLst>
                  <a:ext uri="{FF2B5EF4-FFF2-40B4-BE49-F238E27FC236}">
                    <a16:creationId xmlns:a16="http://schemas.microsoft.com/office/drawing/2014/main" id="{D39D06C1-5152-E3D1-96BD-CF15C9A90EC7}"/>
                  </a:ext>
                </a:extLst>
              </p:cNvPr>
              <p:cNvGrpSpPr/>
              <p:nvPr/>
            </p:nvGrpSpPr>
            <p:grpSpPr>
              <a:xfrm>
                <a:off x="9886299" y="4232784"/>
                <a:ext cx="903600" cy="900000"/>
                <a:chOff x="3554763" y="2496181"/>
                <a:chExt cx="903600" cy="900000"/>
              </a:xfrm>
            </p:grpSpPr>
            <p:sp>
              <p:nvSpPr>
                <p:cNvPr id="448" name="Ellipse 447">
                  <a:extLst>
                    <a:ext uri="{FF2B5EF4-FFF2-40B4-BE49-F238E27FC236}">
                      <a16:creationId xmlns:a16="http://schemas.microsoft.com/office/drawing/2014/main" id="{E3B6C2B9-2805-D988-A1A3-19F160F1C2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449" name="Ellipse 448">
                  <a:extLst>
                    <a:ext uri="{FF2B5EF4-FFF2-40B4-BE49-F238E27FC236}">
                      <a16:creationId xmlns:a16="http://schemas.microsoft.com/office/drawing/2014/main" id="{267192C9-C39C-31AF-49BE-CD14E416886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0" name="Ellipse 449">
                  <a:extLst>
                    <a:ext uri="{FF2B5EF4-FFF2-40B4-BE49-F238E27FC236}">
                      <a16:creationId xmlns:a16="http://schemas.microsoft.com/office/drawing/2014/main" id="{08ADDEBB-0C85-F0FB-A9C8-28AC4C0B02B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1" name="Ellipse 450">
                  <a:extLst>
                    <a:ext uri="{FF2B5EF4-FFF2-40B4-BE49-F238E27FC236}">
                      <a16:creationId xmlns:a16="http://schemas.microsoft.com/office/drawing/2014/main" id="{FA1DD460-2C12-2727-6F79-C366434DA72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DE8D3A2E-0C8E-3B11-F041-6A32D73197D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44" name="Ellipse 443">
                <a:extLst>
                  <a:ext uri="{FF2B5EF4-FFF2-40B4-BE49-F238E27FC236}">
                    <a16:creationId xmlns:a16="http://schemas.microsoft.com/office/drawing/2014/main" id="{F16E51EA-2B19-77A0-955E-84C55F624E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48499" y="423278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5" name="Ellipse 444">
                <a:extLst>
                  <a:ext uri="{FF2B5EF4-FFF2-40B4-BE49-F238E27FC236}">
                    <a16:creationId xmlns:a16="http://schemas.microsoft.com/office/drawing/2014/main" id="{3EEAFFCE-6680-80E8-DF8C-41B4A85AE0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609899" y="459031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6" name="Ellipse 445">
                <a:extLst>
                  <a:ext uri="{FF2B5EF4-FFF2-40B4-BE49-F238E27FC236}">
                    <a16:creationId xmlns:a16="http://schemas.microsoft.com/office/drawing/2014/main" id="{8A555635-060F-50CE-E8DB-AC0CAACBB1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55480" y="495278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7" name="Ellipse 446">
                <a:extLst>
                  <a:ext uri="{FF2B5EF4-FFF2-40B4-BE49-F238E27FC236}">
                    <a16:creationId xmlns:a16="http://schemas.microsoft.com/office/drawing/2014/main" id="{C1004A90-138D-25F9-D1CB-8BAAB909B3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86299" y="459031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54" name="Gruppieren 453">
                <a:extLst>
                  <a:ext uri="{FF2B5EF4-FFF2-40B4-BE49-F238E27FC236}">
                    <a16:creationId xmlns:a16="http://schemas.microsoft.com/office/drawing/2014/main" id="{7483C4E5-4909-3F4D-811E-B1982F4C4D18}"/>
                  </a:ext>
                </a:extLst>
              </p:cNvPr>
              <p:cNvGrpSpPr/>
              <p:nvPr/>
            </p:nvGrpSpPr>
            <p:grpSpPr>
              <a:xfrm>
                <a:off x="6228566" y="4246172"/>
                <a:ext cx="903600" cy="900000"/>
                <a:chOff x="3554763" y="2496181"/>
                <a:chExt cx="903600" cy="900000"/>
              </a:xfrm>
            </p:grpSpPr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06C5EE07-D230-181B-293E-86DA59C33C2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460" name="Ellipse 459">
                  <a:extLst>
                    <a:ext uri="{FF2B5EF4-FFF2-40B4-BE49-F238E27FC236}">
                      <a16:creationId xmlns:a16="http://schemas.microsoft.com/office/drawing/2014/main" id="{9F4EAC27-F8CD-45D0-D201-E4A361EFB7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1" name="Ellipse 460">
                  <a:extLst>
                    <a:ext uri="{FF2B5EF4-FFF2-40B4-BE49-F238E27FC236}">
                      <a16:creationId xmlns:a16="http://schemas.microsoft.com/office/drawing/2014/main" id="{99115DA7-7A84-FC10-F64F-81F9522D04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2" name="Ellipse 461">
                  <a:extLst>
                    <a:ext uri="{FF2B5EF4-FFF2-40B4-BE49-F238E27FC236}">
                      <a16:creationId xmlns:a16="http://schemas.microsoft.com/office/drawing/2014/main" id="{BB8CF882-B276-5C95-E6FA-DBA4361BA5F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3" name="Ellipse 462">
                  <a:extLst>
                    <a:ext uri="{FF2B5EF4-FFF2-40B4-BE49-F238E27FC236}">
                      <a16:creationId xmlns:a16="http://schemas.microsoft.com/office/drawing/2014/main" id="{3149485C-BC2C-1756-AFB8-BE9B9B86DCF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56" name="Ellipse 455">
                <a:extLst>
                  <a:ext uri="{FF2B5EF4-FFF2-40B4-BE49-F238E27FC236}">
                    <a16:creationId xmlns:a16="http://schemas.microsoft.com/office/drawing/2014/main" id="{E2558D4C-EA44-BFC4-87D1-88C0C8B512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52166" y="46036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7" name="Ellipse 456">
                <a:extLst>
                  <a:ext uri="{FF2B5EF4-FFF2-40B4-BE49-F238E27FC236}">
                    <a16:creationId xmlns:a16="http://schemas.microsoft.com/office/drawing/2014/main" id="{E969A675-A8D2-0B70-D05F-483E1E8CBC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7747" y="49661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8" name="Ellipse 457">
                <a:extLst>
                  <a:ext uri="{FF2B5EF4-FFF2-40B4-BE49-F238E27FC236}">
                    <a16:creationId xmlns:a16="http://schemas.microsoft.com/office/drawing/2014/main" id="{E9EF2921-EDB1-D9B4-2B1F-943B4AF855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28566" y="46036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65" name="Gruppieren 464">
                <a:extLst>
                  <a:ext uri="{FF2B5EF4-FFF2-40B4-BE49-F238E27FC236}">
                    <a16:creationId xmlns:a16="http://schemas.microsoft.com/office/drawing/2014/main" id="{AC7CB188-CDFD-56D9-ED30-1F663C05605A}"/>
                  </a:ext>
                </a:extLst>
              </p:cNvPr>
              <p:cNvGrpSpPr/>
              <p:nvPr/>
            </p:nvGrpSpPr>
            <p:grpSpPr>
              <a:xfrm>
                <a:off x="9886299" y="5455227"/>
                <a:ext cx="903600" cy="900000"/>
                <a:chOff x="3554763" y="2496181"/>
                <a:chExt cx="903600" cy="900000"/>
              </a:xfrm>
            </p:grpSpPr>
            <p:sp>
              <p:nvSpPr>
                <p:cNvPr id="470" name="Ellipse 469">
                  <a:extLst>
                    <a:ext uri="{FF2B5EF4-FFF2-40B4-BE49-F238E27FC236}">
                      <a16:creationId xmlns:a16="http://schemas.microsoft.com/office/drawing/2014/main" id="{589F68A5-AFB5-2D1F-7049-E06EB4CAEF0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471" name="Ellipse 470">
                  <a:extLst>
                    <a:ext uri="{FF2B5EF4-FFF2-40B4-BE49-F238E27FC236}">
                      <a16:creationId xmlns:a16="http://schemas.microsoft.com/office/drawing/2014/main" id="{B896F72B-BA5A-C612-BC4D-63DE071DF8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2" name="Ellipse 471">
                  <a:extLst>
                    <a:ext uri="{FF2B5EF4-FFF2-40B4-BE49-F238E27FC236}">
                      <a16:creationId xmlns:a16="http://schemas.microsoft.com/office/drawing/2014/main" id="{3321D42A-758D-99DF-A0B6-6FC339AE24E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7CEF1801-BEC6-C03E-FF56-69C29446502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4" name="Ellipse 473">
                  <a:extLst>
                    <a:ext uri="{FF2B5EF4-FFF2-40B4-BE49-F238E27FC236}">
                      <a16:creationId xmlns:a16="http://schemas.microsoft.com/office/drawing/2014/main" id="{CD1FA147-7B22-4B9C-2B40-5077F46AA45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66" name="Ellipse 465">
                <a:extLst>
                  <a:ext uri="{FF2B5EF4-FFF2-40B4-BE49-F238E27FC236}">
                    <a16:creationId xmlns:a16="http://schemas.microsoft.com/office/drawing/2014/main" id="{20BF5B87-06D4-B81E-1A17-6A0192A122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48499" y="545522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7" name="Ellipse 466">
                <a:extLst>
                  <a:ext uri="{FF2B5EF4-FFF2-40B4-BE49-F238E27FC236}">
                    <a16:creationId xmlns:a16="http://schemas.microsoft.com/office/drawing/2014/main" id="{1F91CA05-D8E4-F562-9624-7946E3BB03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609899" y="581275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8" name="Ellipse 467">
                <a:extLst>
                  <a:ext uri="{FF2B5EF4-FFF2-40B4-BE49-F238E27FC236}">
                    <a16:creationId xmlns:a16="http://schemas.microsoft.com/office/drawing/2014/main" id="{377A8E1B-E0E9-7311-2D6E-860D9EC28B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55480" y="617522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9" name="Ellipse 468">
                <a:extLst>
                  <a:ext uri="{FF2B5EF4-FFF2-40B4-BE49-F238E27FC236}">
                    <a16:creationId xmlns:a16="http://schemas.microsoft.com/office/drawing/2014/main" id="{84A51EE1-82B9-3B8E-92A5-A4842A6F42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86299" y="581275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76" name="Gruppieren 475">
                <a:extLst>
                  <a:ext uri="{FF2B5EF4-FFF2-40B4-BE49-F238E27FC236}">
                    <a16:creationId xmlns:a16="http://schemas.microsoft.com/office/drawing/2014/main" id="{EBEB9D73-EE82-0D57-424E-D6728ECAB2C9}"/>
                  </a:ext>
                </a:extLst>
              </p:cNvPr>
              <p:cNvGrpSpPr/>
              <p:nvPr/>
            </p:nvGrpSpPr>
            <p:grpSpPr>
              <a:xfrm>
                <a:off x="6228566" y="5468615"/>
                <a:ext cx="903600" cy="900000"/>
                <a:chOff x="3554763" y="2496181"/>
                <a:chExt cx="903600" cy="900000"/>
              </a:xfrm>
            </p:grpSpPr>
            <p:sp>
              <p:nvSpPr>
                <p:cNvPr id="481" name="Ellipse 480">
                  <a:extLst>
                    <a:ext uri="{FF2B5EF4-FFF2-40B4-BE49-F238E27FC236}">
                      <a16:creationId xmlns:a16="http://schemas.microsoft.com/office/drawing/2014/main" id="{3329ADA6-FA76-C001-E4D8-4FA1F2E528F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648363" y="2586181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482" name="Ellipse 481">
                  <a:extLst>
                    <a:ext uri="{FF2B5EF4-FFF2-40B4-BE49-F238E27FC236}">
                      <a16:creationId xmlns:a16="http://schemas.microsoft.com/office/drawing/2014/main" id="{CAB96435-03F4-3FBD-D4D1-7520ACC43F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249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3" name="Ellipse 482">
                  <a:extLst>
                    <a:ext uri="{FF2B5EF4-FFF2-40B4-BE49-F238E27FC236}">
                      <a16:creationId xmlns:a16="http://schemas.microsoft.com/office/drawing/2014/main" id="{76216F9C-B950-BF2F-9468-713A960B82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5547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4" name="Ellipse 483">
                  <a:extLst>
                    <a:ext uri="{FF2B5EF4-FFF2-40B4-BE49-F238E27FC236}">
                      <a16:creationId xmlns:a16="http://schemas.microsoft.com/office/drawing/2014/main" id="{8D019FAF-8A4C-7BBD-0E30-B4FB143DAA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78363" y="285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5" name="Ellipse 484">
                  <a:extLst>
                    <a:ext uri="{FF2B5EF4-FFF2-40B4-BE49-F238E27FC236}">
                      <a16:creationId xmlns:a16="http://schemas.microsoft.com/office/drawing/2014/main" id="{C8ABEF0B-BDED-7984-0FA8-E133CFA3CB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918363" y="3216181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77" name="Ellipse 476">
                <a:extLst>
                  <a:ext uri="{FF2B5EF4-FFF2-40B4-BE49-F238E27FC236}">
                    <a16:creationId xmlns:a16="http://schemas.microsoft.com/office/drawing/2014/main" id="{6CC9ECC3-DB42-F411-677C-5D06EA5CD8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63800" y="5248133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8" name="Ellipse 477">
                <a:extLst>
                  <a:ext uri="{FF2B5EF4-FFF2-40B4-BE49-F238E27FC236}">
                    <a16:creationId xmlns:a16="http://schemas.microsoft.com/office/drawing/2014/main" id="{ABC6D207-BAC8-8C5C-A3E1-228B478D8A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52166" y="5826141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9" name="Ellipse 478">
                <a:extLst>
                  <a:ext uri="{FF2B5EF4-FFF2-40B4-BE49-F238E27FC236}">
                    <a16:creationId xmlns:a16="http://schemas.microsoft.com/office/drawing/2014/main" id="{541F9C1A-987A-28EC-DD2C-B757EA69FA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7747" y="618861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0" name="Ellipse 479">
                <a:extLst>
                  <a:ext uri="{FF2B5EF4-FFF2-40B4-BE49-F238E27FC236}">
                    <a16:creationId xmlns:a16="http://schemas.microsoft.com/office/drawing/2014/main" id="{5C7D7632-9196-4977-EF0E-2E9365F94E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28566" y="5826141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552" name="Gerader Verbinder 551">
                <a:extLst>
                  <a:ext uri="{FF2B5EF4-FFF2-40B4-BE49-F238E27FC236}">
                    <a16:creationId xmlns:a16="http://schemas.microsoft.com/office/drawing/2014/main" id="{DB7D1361-08DE-C187-5736-97413964C38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19050" y="1472173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5" name="Gerader Verbinder 554">
                <a:extLst>
                  <a:ext uri="{FF2B5EF4-FFF2-40B4-BE49-F238E27FC236}">
                    <a16:creationId xmlns:a16="http://schemas.microsoft.com/office/drawing/2014/main" id="{C788D5A9-A711-2A4E-C023-F30766C84C4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20153" y="636102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7" name="Gerader Verbinder 556">
                <a:extLst>
                  <a:ext uri="{FF2B5EF4-FFF2-40B4-BE49-F238E27FC236}">
                    <a16:creationId xmlns:a16="http://schemas.microsoft.com/office/drawing/2014/main" id="{CEEF0089-031F-3A59-AA2A-EA5D0126F90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3166" y="1472173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0" name="Gerader Verbinder 559">
                <a:extLst>
                  <a:ext uri="{FF2B5EF4-FFF2-40B4-BE49-F238E27FC236}">
                    <a16:creationId xmlns:a16="http://schemas.microsoft.com/office/drawing/2014/main" id="{54D93ECF-ADDA-4FD4-CA1F-8CF8E021DED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34437" y="636102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2" name="Gerader Verbinder 561">
                <a:extLst>
                  <a:ext uri="{FF2B5EF4-FFF2-40B4-BE49-F238E27FC236}">
                    <a16:creationId xmlns:a16="http://schemas.microsoft.com/office/drawing/2014/main" id="{00B21DA0-BFE8-FFA3-DA2E-8E18F578E17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35316" y="1467884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5" name="Gerader Verbinder 564">
                <a:extLst>
                  <a:ext uri="{FF2B5EF4-FFF2-40B4-BE49-F238E27FC236}">
                    <a16:creationId xmlns:a16="http://schemas.microsoft.com/office/drawing/2014/main" id="{3DC3FF71-F3A9-3962-14EE-A2282D0AB2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36419" y="6356739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6" name="Gerader Verbinder 565">
                <a:extLst>
                  <a:ext uri="{FF2B5EF4-FFF2-40B4-BE49-F238E27FC236}">
                    <a16:creationId xmlns:a16="http://schemas.microsoft.com/office/drawing/2014/main" id="{E145D07A-428F-6C2F-107F-AA601197B4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83226" y="2697211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7" name="Gerader Verbinder 566">
                <a:extLst>
                  <a:ext uri="{FF2B5EF4-FFF2-40B4-BE49-F238E27FC236}">
                    <a16:creationId xmlns:a16="http://schemas.microsoft.com/office/drawing/2014/main" id="{63ACC88E-D400-1756-9D4D-AEA36614E9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85936" y="1481272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0" name="Gerader Verbinder 569">
                <a:extLst>
                  <a:ext uri="{FF2B5EF4-FFF2-40B4-BE49-F238E27FC236}">
                    <a16:creationId xmlns:a16="http://schemas.microsoft.com/office/drawing/2014/main" id="{A20A9809-4B86-BED6-5211-376560D28FF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77207" y="6370127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7" name="Gerader Verbinder 586">
                <a:extLst>
                  <a:ext uri="{FF2B5EF4-FFF2-40B4-BE49-F238E27FC236}">
                    <a16:creationId xmlns:a16="http://schemas.microsoft.com/office/drawing/2014/main" id="{3F35B907-FD6B-DF55-5DAE-C03A3057F299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063688" y="206727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8" name="Gerader Verbinder 587">
                <a:extLst>
                  <a:ext uri="{FF2B5EF4-FFF2-40B4-BE49-F238E27FC236}">
                    <a16:creationId xmlns:a16="http://schemas.microsoft.com/office/drawing/2014/main" id="{25680CAD-8D67-D118-9A61-0AD8B4BAF04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516773" y="206727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9" name="Gerader Verbinder 588">
                <a:extLst>
                  <a:ext uri="{FF2B5EF4-FFF2-40B4-BE49-F238E27FC236}">
                    <a16:creationId xmlns:a16="http://schemas.microsoft.com/office/drawing/2014/main" id="{753CF202-51CF-22E1-014D-6C80DAA3F5C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063688" y="330121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0" name="Gerader Verbinder 589">
                <a:extLst>
                  <a:ext uri="{FF2B5EF4-FFF2-40B4-BE49-F238E27FC236}">
                    <a16:creationId xmlns:a16="http://schemas.microsoft.com/office/drawing/2014/main" id="{A112C3C5-657F-11DB-7D05-876E12F85A5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516773" y="330121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1" name="Gerader Verbinder 590">
                <a:extLst>
                  <a:ext uri="{FF2B5EF4-FFF2-40B4-BE49-F238E27FC236}">
                    <a16:creationId xmlns:a16="http://schemas.microsoft.com/office/drawing/2014/main" id="{71E7AE2F-7BD2-C9BC-0B51-9C1A59A6A06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063688" y="451058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2" name="Gerader Verbinder 591">
                <a:extLst>
                  <a:ext uri="{FF2B5EF4-FFF2-40B4-BE49-F238E27FC236}">
                    <a16:creationId xmlns:a16="http://schemas.microsoft.com/office/drawing/2014/main" id="{13E12CBC-3607-E3BD-823B-C7A3B7E0025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516773" y="451058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3" name="Gerader Verbinder 592">
                <a:extLst>
                  <a:ext uri="{FF2B5EF4-FFF2-40B4-BE49-F238E27FC236}">
                    <a16:creationId xmlns:a16="http://schemas.microsoft.com/office/drawing/2014/main" id="{FC1EA1CD-2C61-F330-09BC-E4E8BDB8295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6063688" y="573961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4" name="Gerader Verbinder 593">
                <a:extLst>
                  <a:ext uri="{FF2B5EF4-FFF2-40B4-BE49-F238E27FC236}">
                    <a16:creationId xmlns:a16="http://schemas.microsoft.com/office/drawing/2014/main" id="{06F5047D-8021-6E39-82BE-DFF6C795F72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516773" y="573961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5" name="Gerader Verbinder 594">
                <a:extLst>
                  <a:ext uri="{FF2B5EF4-FFF2-40B4-BE49-F238E27FC236}">
                    <a16:creationId xmlns:a16="http://schemas.microsoft.com/office/drawing/2014/main" id="{C8466E6D-2026-C240-F2E5-2FBE607BFDD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9724299" y="206727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6" name="Gerader Verbinder 595">
                <a:extLst>
                  <a:ext uri="{FF2B5EF4-FFF2-40B4-BE49-F238E27FC236}">
                    <a16:creationId xmlns:a16="http://schemas.microsoft.com/office/drawing/2014/main" id="{C9E31157-54F6-10A6-1373-3D488A1D9D5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0951899" y="2067270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7" name="Gerader Verbinder 596">
                <a:extLst>
                  <a:ext uri="{FF2B5EF4-FFF2-40B4-BE49-F238E27FC236}">
                    <a16:creationId xmlns:a16="http://schemas.microsoft.com/office/drawing/2014/main" id="{873132C4-14FE-E57B-DDDE-C596B57C5FE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9724299" y="330121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8" name="Gerader Verbinder 597">
                <a:extLst>
                  <a:ext uri="{FF2B5EF4-FFF2-40B4-BE49-F238E27FC236}">
                    <a16:creationId xmlns:a16="http://schemas.microsoft.com/office/drawing/2014/main" id="{53F1D105-7847-B87C-9829-1ADD393064E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0951899" y="330121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9" name="Gerader Verbinder 598">
                <a:extLst>
                  <a:ext uri="{FF2B5EF4-FFF2-40B4-BE49-F238E27FC236}">
                    <a16:creationId xmlns:a16="http://schemas.microsoft.com/office/drawing/2014/main" id="{578D0039-8453-A6AD-AF2A-B4122764AB1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9724299" y="451058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0" name="Gerader Verbinder 599">
                <a:extLst>
                  <a:ext uri="{FF2B5EF4-FFF2-40B4-BE49-F238E27FC236}">
                    <a16:creationId xmlns:a16="http://schemas.microsoft.com/office/drawing/2014/main" id="{9506141A-4796-E7A8-3036-C417CD39BD4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0951899" y="4510586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1" name="Gerader Verbinder 600">
                <a:extLst>
                  <a:ext uri="{FF2B5EF4-FFF2-40B4-BE49-F238E27FC236}">
                    <a16:creationId xmlns:a16="http://schemas.microsoft.com/office/drawing/2014/main" id="{86F2ACFF-1D31-A30F-B47F-6A976C41AB2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9724299" y="573961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2" name="Gerader Verbinder 601">
                <a:extLst>
                  <a:ext uri="{FF2B5EF4-FFF2-40B4-BE49-F238E27FC236}">
                    <a16:creationId xmlns:a16="http://schemas.microsoft.com/office/drawing/2014/main" id="{01963AF4-8B63-F042-4DCF-8DD07FBD436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0951899" y="5739618"/>
                <a:ext cx="0" cy="3240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7" name="Ellipse 346">
                <a:extLst>
                  <a:ext uri="{FF2B5EF4-FFF2-40B4-BE49-F238E27FC236}">
                    <a16:creationId xmlns:a16="http://schemas.microsoft.com/office/drawing/2014/main" id="{355108FE-6D8A-8996-F9D1-2F26CA0B7D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38443" y="376029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2" name="Ellipse 421">
                <a:extLst>
                  <a:ext uri="{FF2B5EF4-FFF2-40B4-BE49-F238E27FC236}">
                    <a16:creationId xmlns:a16="http://schemas.microsoft.com/office/drawing/2014/main" id="{6D3A88B0-D5AB-153A-DA69-931B58A95A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13373" y="545522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5" name="Ellipse 454">
                <a:extLst>
                  <a:ext uri="{FF2B5EF4-FFF2-40B4-BE49-F238E27FC236}">
                    <a16:creationId xmlns:a16="http://schemas.microsoft.com/office/drawing/2014/main" id="{2E20DB80-08EF-4904-F2EC-EFC758EE0F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0766" y="42461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21F4E6A9-0B52-077C-5E23-F0CE333360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390146" y="4969577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4" name="Ellipse 333">
                <a:extLst>
                  <a:ext uri="{FF2B5EF4-FFF2-40B4-BE49-F238E27FC236}">
                    <a16:creationId xmlns:a16="http://schemas.microsoft.com/office/drawing/2014/main" id="{DE903FC2-D3B7-5270-B22B-A1E4D1F533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813373" y="3012815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8" name="Ellipse 357">
                <a:extLst>
                  <a:ext uri="{FF2B5EF4-FFF2-40B4-BE49-F238E27FC236}">
                    <a16:creationId xmlns:a16="http://schemas.microsoft.com/office/drawing/2014/main" id="{A3C56374-E5A1-8071-F84E-B549EC12D1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255480" y="25103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4411E339-6711-2900-CD10-32CD32527C94}"/>
                  </a:ext>
                </a:extLst>
              </p:cNvPr>
              <p:cNvSpPr/>
              <p:nvPr/>
            </p:nvSpPr>
            <p:spPr>
              <a:xfrm>
                <a:off x="5143700" y="1474188"/>
                <a:ext cx="755200" cy="5212855"/>
              </a:xfrm>
              <a:prstGeom prst="rect">
                <a:avLst/>
              </a:prstGeom>
              <a:solidFill>
                <a:srgbClr val="2020E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9600" dirty="0"/>
                  <a:t>- </a:t>
                </a:r>
                <a:endParaRPr lang="de-DE" sz="6600" dirty="0"/>
              </a:p>
            </p:txBody>
          </p:sp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0375DA78-02E7-0887-BE12-2B5BFD073ADF}"/>
                  </a:ext>
                </a:extLst>
              </p:cNvPr>
              <p:cNvSpPr/>
              <p:nvPr/>
            </p:nvSpPr>
            <p:spPr>
              <a:xfrm>
                <a:off x="11127006" y="1466371"/>
                <a:ext cx="755200" cy="5212855"/>
              </a:xfrm>
              <a:prstGeom prst="rect">
                <a:avLst/>
              </a:prstGeom>
              <a:solidFill>
                <a:srgbClr val="E020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9600" dirty="0"/>
                  <a:t>+</a:t>
                </a:r>
                <a:endParaRPr lang="de-DE" sz="6600" dirty="0"/>
              </a:p>
            </p:txBody>
          </p:sp>
          <p:sp>
            <p:nvSpPr>
              <p:cNvPr id="402" name="Ellipse 401">
                <a:extLst>
                  <a:ext uri="{FF2B5EF4-FFF2-40B4-BE49-F238E27FC236}">
                    <a16:creationId xmlns:a16="http://schemas.microsoft.com/office/drawing/2014/main" id="{DD0A804B-1358-1E07-1C07-950C52F0C7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031133" y="5446053"/>
                <a:ext cx="178958" cy="17895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2C9266F7-ADEA-A13F-8303-AF6A6ECABA3E}"/>
                </a:ext>
              </a:extLst>
            </p:cNvPr>
            <p:cNvSpPr/>
            <p:nvPr/>
          </p:nvSpPr>
          <p:spPr>
            <a:xfrm>
              <a:off x="5559964" y="2021068"/>
              <a:ext cx="324678" cy="174328"/>
            </a:xfrm>
            <a:custGeom>
              <a:avLst/>
              <a:gdLst>
                <a:gd name="connsiteX0" fmla="*/ 0 w 324678"/>
                <a:gd name="connsiteY0" fmla="*/ 0 h 174328"/>
                <a:gd name="connsiteX1" fmla="*/ 66261 w 324678"/>
                <a:gd name="connsiteY1" fmla="*/ 159026 h 174328"/>
                <a:gd name="connsiteX2" fmla="*/ 324678 w 324678"/>
                <a:gd name="connsiteY2" fmla="*/ 159026 h 174328"/>
                <a:gd name="connsiteX0" fmla="*/ 0 w 324678"/>
                <a:gd name="connsiteY0" fmla="*/ 0 h 174328"/>
                <a:gd name="connsiteX1" fmla="*/ 132522 w 324678"/>
                <a:gd name="connsiteY1" fmla="*/ 159026 h 174328"/>
                <a:gd name="connsiteX2" fmla="*/ 324678 w 324678"/>
                <a:gd name="connsiteY2" fmla="*/ 159026 h 174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4678" h="174328">
                  <a:moveTo>
                    <a:pt x="0" y="0"/>
                  </a:moveTo>
                  <a:cubicBezTo>
                    <a:pt x="6074" y="66261"/>
                    <a:pt x="78409" y="132522"/>
                    <a:pt x="132522" y="159026"/>
                  </a:cubicBezTo>
                  <a:cubicBezTo>
                    <a:pt x="186635" y="185530"/>
                    <a:pt x="222526" y="172278"/>
                    <a:pt x="324678" y="159026"/>
                  </a:cubicBezTo>
                </a:path>
              </a:pathLst>
            </a:custGeom>
            <a:noFill/>
            <a:ln w="25400"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CE69B2D0-952E-16D6-67F0-A5F65B67AD55}"/>
                </a:ext>
              </a:extLst>
            </p:cNvPr>
            <p:cNvSpPr/>
            <p:nvPr/>
          </p:nvSpPr>
          <p:spPr>
            <a:xfrm>
              <a:off x="6056243" y="2156881"/>
              <a:ext cx="662609" cy="294770"/>
            </a:xfrm>
            <a:custGeom>
              <a:avLst/>
              <a:gdLst>
                <a:gd name="connsiteX0" fmla="*/ 0 w 662609"/>
                <a:gd name="connsiteY0" fmla="*/ 0 h 265044"/>
                <a:gd name="connsiteX1" fmla="*/ 457200 w 662609"/>
                <a:gd name="connsiteY1" fmla="*/ 26505 h 265044"/>
                <a:gd name="connsiteX2" fmla="*/ 662609 w 662609"/>
                <a:gd name="connsiteY2" fmla="*/ 265044 h 265044"/>
                <a:gd name="connsiteX0" fmla="*/ 0 w 662609"/>
                <a:gd name="connsiteY0" fmla="*/ 2550 h 267594"/>
                <a:gd name="connsiteX1" fmla="*/ 384314 w 662609"/>
                <a:gd name="connsiteY1" fmla="*/ 2550 h 267594"/>
                <a:gd name="connsiteX2" fmla="*/ 662609 w 662609"/>
                <a:gd name="connsiteY2" fmla="*/ 267594 h 267594"/>
                <a:gd name="connsiteX0" fmla="*/ 0 w 662609"/>
                <a:gd name="connsiteY0" fmla="*/ 0 h 265044"/>
                <a:gd name="connsiteX1" fmla="*/ 397566 w 662609"/>
                <a:gd name="connsiteY1" fmla="*/ 46383 h 265044"/>
                <a:gd name="connsiteX2" fmla="*/ 662609 w 662609"/>
                <a:gd name="connsiteY2" fmla="*/ 265044 h 265044"/>
                <a:gd name="connsiteX0" fmla="*/ 0 w 662609"/>
                <a:gd name="connsiteY0" fmla="*/ 0 h 265044"/>
                <a:gd name="connsiteX1" fmla="*/ 397566 w 662609"/>
                <a:gd name="connsiteY1" fmla="*/ 46383 h 265044"/>
                <a:gd name="connsiteX2" fmla="*/ 662609 w 662609"/>
                <a:gd name="connsiteY2" fmla="*/ 265044 h 265044"/>
                <a:gd name="connsiteX0" fmla="*/ 0 w 662609"/>
                <a:gd name="connsiteY0" fmla="*/ 3465 h 268509"/>
                <a:gd name="connsiteX1" fmla="*/ 397566 w 662609"/>
                <a:gd name="connsiteY1" fmla="*/ 49848 h 268509"/>
                <a:gd name="connsiteX2" fmla="*/ 662609 w 662609"/>
                <a:gd name="connsiteY2" fmla="*/ 268509 h 268509"/>
                <a:gd name="connsiteX0" fmla="*/ 0 w 662609"/>
                <a:gd name="connsiteY0" fmla="*/ 8209 h 273253"/>
                <a:gd name="connsiteX1" fmla="*/ 397566 w 662609"/>
                <a:gd name="connsiteY1" fmla="*/ 54592 h 273253"/>
                <a:gd name="connsiteX2" fmla="*/ 662609 w 662609"/>
                <a:gd name="connsiteY2" fmla="*/ 273253 h 273253"/>
                <a:gd name="connsiteX0" fmla="*/ 0 w 662609"/>
                <a:gd name="connsiteY0" fmla="*/ 8209 h 273253"/>
                <a:gd name="connsiteX1" fmla="*/ 397566 w 662609"/>
                <a:gd name="connsiteY1" fmla="*/ 54592 h 273253"/>
                <a:gd name="connsiteX2" fmla="*/ 662609 w 662609"/>
                <a:gd name="connsiteY2" fmla="*/ 273253 h 273253"/>
                <a:gd name="connsiteX0" fmla="*/ 0 w 662609"/>
                <a:gd name="connsiteY0" fmla="*/ 11877 h 276921"/>
                <a:gd name="connsiteX1" fmla="*/ 410819 w 662609"/>
                <a:gd name="connsiteY1" fmla="*/ 45008 h 276921"/>
                <a:gd name="connsiteX2" fmla="*/ 662609 w 662609"/>
                <a:gd name="connsiteY2" fmla="*/ 276921 h 276921"/>
                <a:gd name="connsiteX0" fmla="*/ 0 w 662609"/>
                <a:gd name="connsiteY0" fmla="*/ 5747 h 270791"/>
                <a:gd name="connsiteX1" fmla="*/ 410819 w 662609"/>
                <a:gd name="connsiteY1" fmla="*/ 38878 h 270791"/>
                <a:gd name="connsiteX2" fmla="*/ 662609 w 662609"/>
                <a:gd name="connsiteY2" fmla="*/ 270791 h 270791"/>
                <a:gd name="connsiteX0" fmla="*/ 0 w 662609"/>
                <a:gd name="connsiteY0" fmla="*/ 9848 h 294770"/>
                <a:gd name="connsiteX1" fmla="*/ 410819 w 662609"/>
                <a:gd name="connsiteY1" fmla="*/ 42979 h 294770"/>
                <a:gd name="connsiteX2" fmla="*/ 662609 w 662609"/>
                <a:gd name="connsiteY2" fmla="*/ 294770 h 294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2609" h="294770">
                  <a:moveTo>
                    <a:pt x="0" y="9848"/>
                  </a:moveTo>
                  <a:cubicBezTo>
                    <a:pt x="245165" y="-7822"/>
                    <a:pt x="300384" y="-4508"/>
                    <a:pt x="410819" y="42979"/>
                  </a:cubicBezTo>
                  <a:cubicBezTo>
                    <a:pt x="521254" y="90466"/>
                    <a:pt x="595244" y="118074"/>
                    <a:pt x="662609" y="294770"/>
                  </a:cubicBezTo>
                </a:path>
              </a:pathLst>
            </a:custGeom>
            <a:noFill/>
            <a:ln w="25400"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E870C567-575E-4E70-E53A-8D38E71B8260}"/>
                </a:ext>
              </a:extLst>
            </p:cNvPr>
            <p:cNvSpPr/>
            <p:nvPr/>
          </p:nvSpPr>
          <p:spPr>
            <a:xfrm>
              <a:off x="4935907" y="4454971"/>
              <a:ext cx="477078" cy="231913"/>
            </a:xfrm>
            <a:custGeom>
              <a:avLst/>
              <a:gdLst>
                <a:gd name="connsiteX0" fmla="*/ 0 w 477078"/>
                <a:gd name="connsiteY0" fmla="*/ 231913 h 231913"/>
                <a:gd name="connsiteX1" fmla="*/ 298174 w 477078"/>
                <a:gd name="connsiteY1" fmla="*/ 125896 h 231913"/>
                <a:gd name="connsiteX2" fmla="*/ 477078 w 477078"/>
                <a:gd name="connsiteY2" fmla="*/ 0 h 23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231913">
                  <a:moveTo>
                    <a:pt x="0" y="231913"/>
                  </a:moveTo>
                  <a:cubicBezTo>
                    <a:pt x="109330" y="198230"/>
                    <a:pt x="218661" y="164548"/>
                    <a:pt x="298174" y="125896"/>
                  </a:cubicBezTo>
                  <a:cubicBezTo>
                    <a:pt x="377687" y="87244"/>
                    <a:pt x="427382" y="43622"/>
                    <a:pt x="477078" y="0"/>
                  </a:cubicBezTo>
                </a:path>
              </a:pathLst>
            </a:custGeom>
            <a:noFill/>
            <a:ln w="25400"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6551C049-7F84-068F-DFC7-C26DA2A2798F}"/>
                </a:ext>
              </a:extLst>
            </p:cNvPr>
            <p:cNvSpPr/>
            <p:nvPr/>
          </p:nvSpPr>
          <p:spPr>
            <a:xfrm>
              <a:off x="4287520" y="4711796"/>
              <a:ext cx="450574" cy="139148"/>
            </a:xfrm>
            <a:custGeom>
              <a:avLst/>
              <a:gdLst>
                <a:gd name="connsiteX0" fmla="*/ 0 w 457200"/>
                <a:gd name="connsiteY0" fmla="*/ 159026 h 159026"/>
                <a:gd name="connsiteX1" fmla="*/ 218661 w 457200"/>
                <a:gd name="connsiteY1" fmla="*/ 26504 h 159026"/>
                <a:gd name="connsiteX2" fmla="*/ 457200 w 457200"/>
                <a:gd name="connsiteY2" fmla="*/ 0 h 159026"/>
                <a:gd name="connsiteX0" fmla="*/ 0 w 457200"/>
                <a:gd name="connsiteY0" fmla="*/ 159026 h 159026"/>
                <a:gd name="connsiteX1" fmla="*/ 205409 w 457200"/>
                <a:gd name="connsiteY1" fmla="*/ 53009 h 159026"/>
                <a:gd name="connsiteX2" fmla="*/ 457200 w 457200"/>
                <a:gd name="connsiteY2" fmla="*/ 0 h 159026"/>
                <a:gd name="connsiteX0" fmla="*/ 0 w 450574"/>
                <a:gd name="connsiteY0" fmla="*/ 122583 h 122583"/>
                <a:gd name="connsiteX1" fmla="*/ 205409 w 450574"/>
                <a:gd name="connsiteY1" fmla="*/ 16566 h 122583"/>
                <a:gd name="connsiteX2" fmla="*/ 450574 w 450574"/>
                <a:gd name="connsiteY2" fmla="*/ 3313 h 122583"/>
                <a:gd name="connsiteX0" fmla="*/ 0 w 450574"/>
                <a:gd name="connsiteY0" fmla="*/ 142461 h 142461"/>
                <a:gd name="connsiteX1" fmla="*/ 205409 w 450574"/>
                <a:gd name="connsiteY1" fmla="*/ 16566 h 142461"/>
                <a:gd name="connsiteX2" fmla="*/ 450574 w 450574"/>
                <a:gd name="connsiteY2" fmla="*/ 3313 h 142461"/>
                <a:gd name="connsiteX0" fmla="*/ 0 w 450574"/>
                <a:gd name="connsiteY0" fmla="*/ 139148 h 139148"/>
                <a:gd name="connsiteX1" fmla="*/ 212035 w 450574"/>
                <a:gd name="connsiteY1" fmla="*/ 46383 h 139148"/>
                <a:gd name="connsiteX2" fmla="*/ 450574 w 450574"/>
                <a:gd name="connsiteY2" fmla="*/ 0 h 139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0574" h="139148">
                  <a:moveTo>
                    <a:pt x="0" y="139148"/>
                  </a:moveTo>
                  <a:cubicBezTo>
                    <a:pt x="71230" y="86139"/>
                    <a:pt x="135835" y="72887"/>
                    <a:pt x="212035" y="46383"/>
                  </a:cubicBezTo>
                  <a:cubicBezTo>
                    <a:pt x="288235" y="19879"/>
                    <a:pt x="369404" y="0"/>
                    <a:pt x="450574" y="0"/>
                  </a:cubicBezTo>
                </a:path>
              </a:pathLst>
            </a:custGeom>
            <a:noFill/>
            <a:ln w="25400"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56DF30AF-324C-8265-1DC8-A00D926C6C56}"/>
                </a:ext>
              </a:extLst>
            </p:cNvPr>
            <p:cNvSpPr txBox="1"/>
            <p:nvPr/>
          </p:nvSpPr>
          <p:spPr>
            <a:xfrm>
              <a:off x="6106200" y="1792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2D30A1CB-5E82-9B90-EADA-9B1B3061B0A3}"/>
                </a:ext>
              </a:extLst>
            </p:cNvPr>
            <p:cNvSpPr txBox="1"/>
            <p:nvPr/>
          </p:nvSpPr>
          <p:spPr>
            <a:xfrm>
              <a:off x="4923053" y="429125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509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AAE9C381-66C1-966E-0BCD-B90FAD756D09}"/>
              </a:ext>
            </a:extLst>
          </p:cNvPr>
          <p:cNvGrpSpPr/>
          <p:nvPr/>
        </p:nvGrpSpPr>
        <p:grpSpPr>
          <a:xfrm>
            <a:off x="2755841" y="818664"/>
            <a:ext cx="6680318" cy="5220671"/>
            <a:chOff x="2755841" y="818664"/>
            <a:chExt cx="6680318" cy="5220671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509D6778-27DB-AB79-8D82-6AA28A5A1FBB}"/>
                </a:ext>
              </a:extLst>
            </p:cNvPr>
            <p:cNvGrpSpPr/>
            <p:nvPr/>
          </p:nvGrpSpPr>
          <p:grpSpPr>
            <a:xfrm>
              <a:off x="2755841" y="818664"/>
              <a:ext cx="6680318" cy="5220671"/>
              <a:chOff x="2755841" y="818664"/>
              <a:chExt cx="6680318" cy="5220671"/>
            </a:xfrm>
          </p:grpSpPr>
          <p:grpSp>
            <p:nvGrpSpPr>
              <p:cNvPr id="17" name="Gruppieren 16">
                <a:extLst>
                  <a:ext uri="{FF2B5EF4-FFF2-40B4-BE49-F238E27FC236}">
                    <a16:creationId xmlns:a16="http://schemas.microsoft.com/office/drawing/2014/main" id="{1D700D5B-A8D6-7B98-31DC-A1A14F6DDA8F}"/>
                  </a:ext>
                </a:extLst>
              </p:cNvPr>
              <p:cNvGrpSpPr/>
              <p:nvPr/>
            </p:nvGrpSpPr>
            <p:grpSpPr>
              <a:xfrm>
                <a:off x="2755841" y="818664"/>
                <a:ext cx="6680318" cy="5220671"/>
                <a:chOff x="298580" y="1466372"/>
                <a:chExt cx="6680318" cy="5220671"/>
              </a:xfrm>
            </p:grpSpPr>
            <p:cxnSp>
              <p:nvCxnSpPr>
                <p:cNvPr id="533" name="Gerader Verbinder 532">
                  <a:extLst>
                    <a:ext uri="{FF2B5EF4-FFF2-40B4-BE49-F238E27FC236}">
                      <a16:creationId xmlns:a16="http://schemas.microsoft.com/office/drawing/2014/main" id="{3CC2B9D2-0D2F-6BB4-BEB8-E07DBADD4E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09939" y="3912815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6" name="Gerader Verbinder 535">
                  <a:extLst>
                    <a:ext uri="{FF2B5EF4-FFF2-40B4-BE49-F238E27FC236}">
                      <a16:creationId xmlns:a16="http://schemas.microsoft.com/office/drawing/2014/main" id="{29815F3E-1031-B16D-4B7B-411A86AFBC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30242" y="2682311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8" name="Gerader Verbinder 537">
                  <a:extLst>
                    <a:ext uri="{FF2B5EF4-FFF2-40B4-BE49-F238E27FC236}">
                      <a16:creationId xmlns:a16="http://schemas.microsoft.com/office/drawing/2014/main" id="{594E6A93-10AC-024C-B524-FB121A68B9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14391" y="3912815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Gerader Verbinder 540">
                  <a:extLst>
                    <a:ext uri="{FF2B5EF4-FFF2-40B4-BE49-F238E27FC236}">
                      <a16:creationId xmlns:a16="http://schemas.microsoft.com/office/drawing/2014/main" id="{94FABD79-CDA1-B3EE-68F7-01E907A0EA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249441" y="2688112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3" name="Gerader Verbinder 542">
                  <a:extLst>
                    <a:ext uri="{FF2B5EF4-FFF2-40B4-BE49-F238E27FC236}">
                      <a16:creationId xmlns:a16="http://schemas.microsoft.com/office/drawing/2014/main" id="{88CBF0ED-262A-9DB1-4C31-82FD5A252E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253254" y="3918616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6" name="Gerader Verbinder 545">
                  <a:extLst>
                    <a:ext uri="{FF2B5EF4-FFF2-40B4-BE49-F238E27FC236}">
                      <a16:creationId xmlns:a16="http://schemas.microsoft.com/office/drawing/2014/main" id="{204CF363-32B3-EF04-25B1-F5E2A3B47A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473557" y="2688112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8" name="Gerader Verbinder 547">
                  <a:extLst>
                    <a:ext uri="{FF2B5EF4-FFF2-40B4-BE49-F238E27FC236}">
                      <a16:creationId xmlns:a16="http://schemas.microsoft.com/office/drawing/2014/main" id="{74A363F9-59E4-43B3-26E1-79F0217821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457706" y="3918616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9" name="Gerader Verbinder 548">
                  <a:extLst>
                    <a:ext uri="{FF2B5EF4-FFF2-40B4-BE49-F238E27FC236}">
                      <a16:creationId xmlns:a16="http://schemas.microsoft.com/office/drawing/2014/main" id="{EEACA05F-5D06-BE94-C5C9-90891FBE73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457706" y="5138585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5" name="Gruppieren 14">
                  <a:extLst>
                    <a:ext uri="{FF2B5EF4-FFF2-40B4-BE49-F238E27FC236}">
                      <a16:creationId xmlns:a16="http://schemas.microsoft.com/office/drawing/2014/main" id="{0F9A72D4-E6F6-905A-CA08-5827CB7AEB7C}"/>
                    </a:ext>
                  </a:extLst>
                </p:cNvPr>
                <p:cNvGrpSpPr/>
                <p:nvPr/>
              </p:nvGrpSpPr>
              <p:grpSpPr>
                <a:xfrm>
                  <a:off x="1355436" y="1790372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3" name="Ellipse 2">
                    <a:extLst>
                      <a:ext uri="{FF2B5EF4-FFF2-40B4-BE49-F238E27FC236}">
                        <a16:creationId xmlns:a16="http://schemas.microsoft.com/office/drawing/2014/main" id="{A36EEDE5-A9A3-3DD3-AD59-D6ED90A56E8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4" name="Ellipse 3">
                    <a:extLst>
                      <a:ext uri="{FF2B5EF4-FFF2-40B4-BE49-F238E27FC236}">
                        <a16:creationId xmlns:a16="http://schemas.microsoft.com/office/drawing/2014/main" id="{FA0F77EB-46DB-8122-76A4-621F1693163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" name="Ellipse 4">
                    <a:extLst>
                      <a:ext uri="{FF2B5EF4-FFF2-40B4-BE49-F238E27FC236}">
                        <a16:creationId xmlns:a16="http://schemas.microsoft.com/office/drawing/2014/main" id="{CC9E2A3A-FB72-0728-4973-4A30E42EB7E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" name="Ellipse 5">
                    <a:extLst>
                      <a:ext uri="{FF2B5EF4-FFF2-40B4-BE49-F238E27FC236}">
                        <a16:creationId xmlns:a16="http://schemas.microsoft.com/office/drawing/2014/main" id="{7117D0F6-B019-F717-580A-9F9B16616DC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7" name="Ellipse 6">
                    <a:extLst>
                      <a:ext uri="{FF2B5EF4-FFF2-40B4-BE49-F238E27FC236}">
                        <a16:creationId xmlns:a16="http://schemas.microsoft.com/office/drawing/2014/main" id="{0D374B3F-B7C1-FCE6-F4C1-E6F8B00CE67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8" name="Ellipse 7">
                  <a:extLst>
                    <a:ext uri="{FF2B5EF4-FFF2-40B4-BE49-F238E27FC236}">
                      <a16:creationId xmlns:a16="http://schemas.microsoft.com/office/drawing/2014/main" id="{0A277357-D29D-0562-E058-17EBD046DA0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17636" y="1790372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2" name="Ellipse 11">
                  <a:extLst>
                    <a:ext uri="{FF2B5EF4-FFF2-40B4-BE49-F238E27FC236}">
                      <a16:creationId xmlns:a16="http://schemas.microsoft.com/office/drawing/2014/main" id="{59A95EB1-A9C8-60BB-D8B6-970EF19217A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79036" y="2147898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3" name="Ellipse 12">
                  <a:extLst>
                    <a:ext uri="{FF2B5EF4-FFF2-40B4-BE49-F238E27FC236}">
                      <a16:creationId xmlns:a16="http://schemas.microsoft.com/office/drawing/2014/main" id="{7E75EFC6-2526-0A22-360C-ECBC3D0B6DE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24617" y="2510372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" name="Ellipse 13">
                  <a:extLst>
                    <a:ext uri="{FF2B5EF4-FFF2-40B4-BE49-F238E27FC236}">
                      <a16:creationId xmlns:a16="http://schemas.microsoft.com/office/drawing/2014/main" id="{F6E5A081-8B39-2455-FD62-5DA579F14C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55436" y="2147898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58" name="Gruppieren 57">
                  <a:extLst>
                    <a:ext uri="{FF2B5EF4-FFF2-40B4-BE49-F238E27FC236}">
                      <a16:creationId xmlns:a16="http://schemas.microsoft.com/office/drawing/2014/main" id="{F2105BCB-FD41-C375-7D8C-C070BA7A5BC3}"/>
                    </a:ext>
                  </a:extLst>
                </p:cNvPr>
                <p:cNvGrpSpPr/>
                <p:nvPr/>
              </p:nvGrpSpPr>
              <p:grpSpPr>
                <a:xfrm>
                  <a:off x="2571199" y="1790372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63" name="Ellipse 62">
                    <a:extLst>
                      <a:ext uri="{FF2B5EF4-FFF2-40B4-BE49-F238E27FC236}">
                        <a16:creationId xmlns:a16="http://schemas.microsoft.com/office/drawing/2014/main" id="{46646511-2912-7F02-AEA8-F8F63EFFFC4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64" name="Ellipse 63">
                    <a:extLst>
                      <a:ext uri="{FF2B5EF4-FFF2-40B4-BE49-F238E27FC236}">
                        <a16:creationId xmlns:a16="http://schemas.microsoft.com/office/drawing/2014/main" id="{EA522FE6-064F-B869-0135-DA4FFCC7232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5" name="Ellipse 64">
                    <a:extLst>
                      <a:ext uri="{FF2B5EF4-FFF2-40B4-BE49-F238E27FC236}">
                        <a16:creationId xmlns:a16="http://schemas.microsoft.com/office/drawing/2014/main" id="{B678480A-9E17-0B01-F3B3-461FDEC7F79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6" name="Ellipse 65">
                    <a:extLst>
                      <a:ext uri="{FF2B5EF4-FFF2-40B4-BE49-F238E27FC236}">
                        <a16:creationId xmlns:a16="http://schemas.microsoft.com/office/drawing/2014/main" id="{B2F4E3B7-E433-0799-FFF4-9E0503966EB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67" name="Ellipse 66">
                    <a:extLst>
                      <a:ext uri="{FF2B5EF4-FFF2-40B4-BE49-F238E27FC236}">
                        <a16:creationId xmlns:a16="http://schemas.microsoft.com/office/drawing/2014/main" id="{B6D07F8E-B9DE-5EF6-FB07-834CC3F782D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59" name="Ellipse 58">
                  <a:extLst>
                    <a:ext uri="{FF2B5EF4-FFF2-40B4-BE49-F238E27FC236}">
                      <a16:creationId xmlns:a16="http://schemas.microsoft.com/office/drawing/2014/main" id="{99EA2675-8E9B-2C29-7A46-F949598D179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933399" y="1790372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CBA77BC0-C67A-1B6D-6AF8-6FE6B1E4CD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94799" y="2147898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1" name="Ellipse 60">
                  <a:extLst>
                    <a:ext uri="{FF2B5EF4-FFF2-40B4-BE49-F238E27FC236}">
                      <a16:creationId xmlns:a16="http://schemas.microsoft.com/office/drawing/2014/main" id="{C5FE8DF8-BBBC-C6D9-A9D1-A0849E4FB8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940380" y="2510372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2" name="Ellipse 61">
                  <a:extLst>
                    <a:ext uri="{FF2B5EF4-FFF2-40B4-BE49-F238E27FC236}">
                      <a16:creationId xmlns:a16="http://schemas.microsoft.com/office/drawing/2014/main" id="{EDD5957F-D004-2F5C-F10A-81B894598BD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571199" y="2147898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E2B5C81C-649E-830C-9E84-D8A196FA027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449036" y="3102815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dirty="0"/>
                    <a:t>Si</a:t>
                  </a:r>
                </a:p>
              </p:txBody>
            </p:sp>
            <p:sp>
              <p:nvSpPr>
                <p:cNvPr id="75" name="Ellipse 74">
                  <a:extLst>
                    <a:ext uri="{FF2B5EF4-FFF2-40B4-BE49-F238E27FC236}">
                      <a16:creationId xmlns:a16="http://schemas.microsoft.com/office/drawing/2014/main" id="{B2FE728A-A0B8-71FD-9B69-92EEB09CC29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19036" y="3012815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Ellipse 75">
                  <a:extLst>
                    <a:ext uri="{FF2B5EF4-FFF2-40B4-BE49-F238E27FC236}">
                      <a16:creationId xmlns:a16="http://schemas.microsoft.com/office/drawing/2014/main" id="{2046C0FC-947B-D2C7-035E-42F08E031F5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55436" y="3372815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Ellipse 76">
                  <a:extLst>
                    <a:ext uri="{FF2B5EF4-FFF2-40B4-BE49-F238E27FC236}">
                      <a16:creationId xmlns:a16="http://schemas.microsoft.com/office/drawing/2014/main" id="{22DD4C3B-BE7B-3EA6-CA41-4DFDB902870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79036" y="3372815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8" name="Ellipse 77">
                  <a:extLst>
                    <a:ext uri="{FF2B5EF4-FFF2-40B4-BE49-F238E27FC236}">
                      <a16:creationId xmlns:a16="http://schemas.microsoft.com/office/drawing/2014/main" id="{89451280-24E5-775E-CCCB-49D2D9BCF9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19036" y="3732815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0" name="Ellipse 69">
                  <a:extLst>
                    <a:ext uri="{FF2B5EF4-FFF2-40B4-BE49-F238E27FC236}">
                      <a16:creationId xmlns:a16="http://schemas.microsoft.com/office/drawing/2014/main" id="{2B965BB4-91D1-CFE0-338C-15F4569E73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17636" y="3012815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1" name="Ellipse 70">
                  <a:extLst>
                    <a:ext uri="{FF2B5EF4-FFF2-40B4-BE49-F238E27FC236}">
                      <a16:creationId xmlns:a16="http://schemas.microsoft.com/office/drawing/2014/main" id="{11EFDBF4-9BD9-2ED0-44C1-1E0CDF01B38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79036" y="3370341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2" name="Ellipse 71">
                  <a:extLst>
                    <a:ext uri="{FF2B5EF4-FFF2-40B4-BE49-F238E27FC236}">
                      <a16:creationId xmlns:a16="http://schemas.microsoft.com/office/drawing/2014/main" id="{6118FC64-4A23-8DBA-89C2-2E28D9AE05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24617" y="3732815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3" name="Ellipse 72">
                  <a:extLst>
                    <a:ext uri="{FF2B5EF4-FFF2-40B4-BE49-F238E27FC236}">
                      <a16:creationId xmlns:a16="http://schemas.microsoft.com/office/drawing/2014/main" id="{C2E01E51-235B-0E21-B085-C6FB913388B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55436" y="3370341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80" name="Gruppieren 79">
                  <a:extLst>
                    <a:ext uri="{FF2B5EF4-FFF2-40B4-BE49-F238E27FC236}">
                      <a16:creationId xmlns:a16="http://schemas.microsoft.com/office/drawing/2014/main" id="{53D725BA-48BF-EAF0-2E1B-65385BBBD00F}"/>
                    </a:ext>
                  </a:extLst>
                </p:cNvPr>
                <p:cNvGrpSpPr/>
                <p:nvPr/>
              </p:nvGrpSpPr>
              <p:grpSpPr>
                <a:xfrm>
                  <a:off x="2571199" y="3012815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85" name="Ellipse 84">
                    <a:extLst>
                      <a:ext uri="{FF2B5EF4-FFF2-40B4-BE49-F238E27FC236}">
                        <a16:creationId xmlns:a16="http://schemas.microsoft.com/office/drawing/2014/main" id="{C1E6BBD1-EE99-510B-8B4A-3969DBFCC07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86" name="Ellipse 85">
                    <a:extLst>
                      <a:ext uri="{FF2B5EF4-FFF2-40B4-BE49-F238E27FC236}">
                        <a16:creationId xmlns:a16="http://schemas.microsoft.com/office/drawing/2014/main" id="{7E3E1760-2F67-3C20-9B58-D9CA9C62876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87" name="Ellipse 86">
                    <a:extLst>
                      <a:ext uri="{FF2B5EF4-FFF2-40B4-BE49-F238E27FC236}">
                        <a16:creationId xmlns:a16="http://schemas.microsoft.com/office/drawing/2014/main" id="{6F285BA5-13E9-F040-DF88-220376C4EF5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88" name="Ellipse 87">
                    <a:extLst>
                      <a:ext uri="{FF2B5EF4-FFF2-40B4-BE49-F238E27FC236}">
                        <a16:creationId xmlns:a16="http://schemas.microsoft.com/office/drawing/2014/main" id="{8B1D7B8A-DD64-865C-2088-C3E69A99FDC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89" name="Ellipse 88">
                    <a:extLst>
                      <a:ext uri="{FF2B5EF4-FFF2-40B4-BE49-F238E27FC236}">
                        <a16:creationId xmlns:a16="http://schemas.microsoft.com/office/drawing/2014/main" id="{7360B1C2-ACCB-DC01-5D6E-4FB83DDBFD3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DB7AA42A-84CD-034A-7A15-E1C9C601ECA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933399" y="3012815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2" name="Ellipse 81">
                  <a:extLst>
                    <a:ext uri="{FF2B5EF4-FFF2-40B4-BE49-F238E27FC236}">
                      <a16:creationId xmlns:a16="http://schemas.microsoft.com/office/drawing/2014/main" id="{CE6E4F9E-2052-E28F-22B9-C3BFDD4A270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94799" y="3370341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3" name="Ellipse 82">
                  <a:extLst>
                    <a:ext uri="{FF2B5EF4-FFF2-40B4-BE49-F238E27FC236}">
                      <a16:creationId xmlns:a16="http://schemas.microsoft.com/office/drawing/2014/main" id="{6019CD6E-8438-3A1B-0F8F-09FBB8BA58D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940380" y="3732815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4" name="Ellipse 83">
                  <a:extLst>
                    <a:ext uri="{FF2B5EF4-FFF2-40B4-BE49-F238E27FC236}">
                      <a16:creationId xmlns:a16="http://schemas.microsoft.com/office/drawing/2014/main" id="{57CC9F92-A54B-D07C-B0B2-D7392EEEBEA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571199" y="3370341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179" name="Gruppieren 178">
                  <a:extLst>
                    <a:ext uri="{FF2B5EF4-FFF2-40B4-BE49-F238E27FC236}">
                      <a16:creationId xmlns:a16="http://schemas.microsoft.com/office/drawing/2014/main" id="{7ACA8E92-0918-C681-5DD7-BEEA9AC8A355}"/>
                    </a:ext>
                  </a:extLst>
                </p:cNvPr>
                <p:cNvGrpSpPr/>
                <p:nvPr/>
              </p:nvGrpSpPr>
              <p:grpSpPr>
                <a:xfrm>
                  <a:off x="3790562" y="1790372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184" name="Ellipse 183">
                    <a:extLst>
                      <a:ext uri="{FF2B5EF4-FFF2-40B4-BE49-F238E27FC236}">
                        <a16:creationId xmlns:a16="http://schemas.microsoft.com/office/drawing/2014/main" id="{BD28AB04-EE85-0CA7-8B45-715AC5C120C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2000" b="1" dirty="0"/>
                      <a:t>As</a:t>
                    </a:r>
                    <a:endParaRPr lang="de-DE" b="1" dirty="0"/>
                  </a:p>
                </p:txBody>
              </p:sp>
              <p:sp>
                <p:nvSpPr>
                  <p:cNvPr id="185" name="Ellipse 184">
                    <a:extLst>
                      <a:ext uri="{FF2B5EF4-FFF2-40B4-BE49-F238E27FC236}">
                        <a16:creationId xmlns:a16="http://schemas.microsoft.com/office/drawing/2014/main" id="{5F11C3CB-5877-7679-AB47-732156DD6B9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86" name="Ellipse 185">
                    <a:extLst>
                      <a:ext uri="{FF2B5EF4-FFF2-40B4-BE49-F238E27FC236}">
                        <a16:creationId xmlns:a16="http://schemas.microsoft.com/office/drawing/2014/main" id="{399C6E0F-E5CF-A5BE-953F-06347AD6451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87" name="Ellipse 186">
                    <a:extLst>
                      <a:ext uri="{FF2B5EF4-FFF2-40B4-BE49-F238E27FC236}">
                        <a16:creationId xmlns:a16="http://schemas.microsoft.com/office/drawing/2014/main" id="{7140428D-A0F9-50F6-CC9F-F211236D611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88" name="Ellipse 187">
                    <a:extLst>
                      <a:ext uri="{FF2B5EF4-FFF2-40B4-BE49-F238E27FC236}">
                        <a16:creationId xmlns:a16="http://schemas.microsoft.com/office/drawing/2014/main" id="{0B759A7F-F14F-BE1A-F4DD-606D9514AF3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180" name="Ellipse 179">
                  <a:extLst>
                    <a:ext uri="{FF2B5EF4-FFF2-40B4-BE49-F238E27FC236}">
                      <a16:creationId xmlns:a16="http://schemas.microsoft.com/office/drawing/2014/main" id="{ED2A3B3A-3059-455C-C442-69402E0385D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2762" y="1790372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1" name="Ellipse 180">
                  <a:extLst>
                    <a:ext uri="{FF2B5EF4-FFF2-40B4-BE49-F238E27FC236}">
                      <a16:creationId xmlns:a16="http://schemas.microsoft.com/office/drawing/2014/main" id="{8B96747B-ADDB-8CFB-C9F5-30AD5D69C85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14162" y="2147898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2" name="Ellipse 181">
                  <a:extLst>
                    <a:ext uri="{FF2B5EF4-FFF2-40B4-BE49-F238E27FC236}">
                      <a16:creationId xmlns:a16="http://schemas.microsoft.com/office/drawing/2014/main" id="{0D83CA8C-64CB-0760-2928-1A3FAEBE772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9743" y="2510372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3" name="Ellipse 182">
                  <a:extLst>
                    <a:ext uri="{FF2B5EF4-FFF2-40B4-BE49-F238E27FC236}">
                      <a16:creationId xmlns:a16="http://schemas.microsoft.com/office/drawing/2014/main" id="{1CA3174D-80B5-48D9-42CB-EF5654A9C66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790562" y="2147898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190" name="Gruppieren 189">
                  <a:extLst>
                    <a:ext uri="{FF2B5EF4-FFF2-40B4-BE49-F238E27FC236}">
                      <a16:creationId xmlns:a16="http://schemas.microsoft.com/office/drawing/2014/main" id="{007D20CD-5EB2-6C09-5482-B67DDF252A48}"/>
                    </a:ext>
                  </a:extLst>
                </p:cNvPr>
                <p:cNvGrpSpPr/>
                <p:nvPr/>
              </p:nvGrpSpPr>
              <p:grpSpPr>
                <a:xfrm>
                  <a:off x="5006325" y="1790372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195" name="Ellipse 194">
                    <a:extLst>
                      <a:ext uri="{FF2B5EF4-FFF2-40B4-BE49-F238E27FC236}">
                        <a16:creationId xmlns:a16="http://schemas.microsoft.com/office/drawing/2014/main" id="{C9879B80-4184-0452-5283-8CD9E3458C5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196" name="Ellipse 195">
                    <a:extLst>
                      <a:ext uri="{FF2B5EF4-FFF2-40B4-BE49-F238E27FC236}">
                        <a16:creationId xmlns:a16="http://schemas.microsoft.com/office/drawing/2014/main" id="{B74E6D5C-570A-3DF5-3CD9-89269DE002A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97" name="Ellipse 196">
                    <a:extLst>
                      <a:ext uri="{FF2B5EF4-FFF2-40B4-BE49-F238E27FC236}">
                        <a16:creationId xmlns:a16="http://schemas.microsoft.com/office/drawing/2014/main" id="{2323A288-47BA-EFF0-9798-4F35711D77E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98" name="Ellipse 197">
                    <a:extLst>
                      <a:ext uri="{FF2B5EF4-FFF2-40B4-BE49-F238E27FC236}">
                        <a16:creationId xmlns:a16="http://schemas.microsoft.com/office/drawing/2014/main" id="{F48B1B31-666F-CA19-92B0-7D3632117E8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99" name="Ellipse 198">
                    <a:extLst>
                      <a:ext uri="{FF2B5EF4-FFF2-40B4-BE49-F238E27FC236}">
                        <a16:creationId xmlns:a16="http://schemas.microsoft.com/office/drawing/2014/main" id="{8DB3F6AA-E5F9-4287-3C5B-018F16254F5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191" name="Ellipse 190">
                  <a:extLst>
                    <a:ext uri="{FF2B5EF4-FFF2-40B4-BE49-F238E27FC236}">
                      <a16:creationId xmlns:a16="http://schemas.microsoft.com/office/drawing/2014/main" id="{F7977557-BDA5-7738-C550-027D8419AB6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368525" y="1790372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92" name="Ellipse 191">
                  <a:extLst>
                    <a:ext uri="{FF2B5EF4-FFF2-40B4-BE49-F238E27FC236}">
                      <a16:creationId xmlns:a16="http://schemas.microsoft.com/office/drawing/2014/main" id="{B1AFE878-C925-06D8-F063-7349E61ED30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729925" y="2147898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877E4C7D-3372-642E-26A0-47E1C0925C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375506" y="2510372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94" name="Ellipse 193">
                  <a:extLst>
                    <a:ext uri="{FF2B5EF4-FFF2-40B4-BE49-F238E27FC236}">
                      <a16:creationId xmlns:a16="http://schemas.microsoft.com/office/drawing/2014/main" id="{F7E0F3BD-E82B-F045-A985-1EB3A82B004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006325" y="2147898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01" name="Gruppieren 200">
                  <a:extLst>
                    <a:ext uri="{FF2B5EF4-FFF2-40B4-BE49-F238E27FC236}">
                      <a16:creationId xmlns:a16="http://schemas.microsoft.com/office/drawing/2014/main" id="{915C1312-1F9C-686F-85EF-D185BF86538C}"/>
                    </a:ext>
                  </a:extLst>
                </p:cNvPr>
                <p:cNvGrpSpPr/>
                <p:nvPr/>
              </p:nvGrpSpPr>
              <p:grpSpPr>
                <a:xfrm>
                  <a:off x="3790562" y="3012815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206" name="Ellipse 205">
                    <a:extLst>
                      <a:ext uri="{FF2B5EF4-FFF2-40B4-BE49-F238E27FC236}">
                        <a16:creationId xmlns:a16="http://schemas.microsoft.com/office/drawing/2014/main" id="{057388A6-219E-8DE3-16F0-B91F479B89B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207" name="Ellipse 206">
                    <a:extLst>
                      <a:ext uri="{FF2B5EF4-FFF2-40B4-BE49-F238E27FC236}">
                        <a16:creationId xmlns:a16="http://schemas.microsoft.com/office/drawing/2014/main" id="{B203851D-0C6C-D7C1-CF75-3FB6508D5BF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08" name="Ellipse 207">
                    <a:extLst>
                      <a:ext uri="{FF2B5EF4-FFF2-40B4-BE49-F238E27FC236}">
                        <a16:creationId xmlns:a16="http://schemas.microsoft.com/office/drawing/2014/main" id="{91A9EF58-544F-9F62-A5BD-9AA3CD7366D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09" name="Ellipse 208">
                    <a:extLst>
                      <a:ext uri="{FF2B5EF4-FFF2-40B4-BE49-F238E27FC236}">
                        <a16:creationId xmlns:a16="http://schemas.microsoft.com/office/drawing/2014/main" id="{D475983B-FE20-0967-D80C-37BE35D51E8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0" name="Ellipse 209">
                    <a:extLst>
                      <a:ext uri="{FF2B5EF4-FFF2-40B4-BE49-F238E27FC236}">
                        <a16:creationId xmlns:a16="http://schemas.microsoft.com/office/drawing/2014/main" id="{C0394B51-02C0-B8D4-238D-20CBC227689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202" name="Ellipse 201">
                  <a:extLst>
                    <a:ext uri="{FF2B5EF4-FFF2-40B4-BE49-F238E27FC236}">
                      <a16:creationId xmlns:a16="http://schemas.microsoft.com/office/drawing/2014/main" id="{DCB4EE85-CDC5-B6CC-D573-52088A36924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2762" y="3012815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03" name="Ellipse 202">
                  <a:extLst>
                    <a:ext uri="{FF2B5EF4-FFF2-40B4-BE49-F238E27FC236}">
                      <a16:creationId xmlns:a16="http://schemas.microsoft.com/office/drawing/2014/main" id="{D5AD05A2-6366-C576-5675-7DB571CD6E9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14162" y="3370341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04" name="Ellipse 203">
                  <a:extLst>
                    <a:ext uri="{FF2B5EF4-FFF2-40B4-BE49-F238E27FC236}">
                      <a16:creationId xmlns:a16="http://schemas.microsoft.com/office/drawing/2014/main" id="{CE6835EF-16D5-6DF5-45D2-8F0B90EB2A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9743" y="3732815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05" name="Ellipse 204">
                  <a:extLst>
                    <a:ext uri="{FF2B5EF4-FFF2-40B4-BE49-F238E27FC236}">
                      <a16:creationId xmlns:a16="http://schemas.microsoft.com/office/drawing/2014/main" id="{5D1F3905-E434-1B47-1E83-0FEB250D843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790562" y="3370341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12" name="Gruppieren 211">
                  <a:extLst>
                    <a:ext uri="{FF2B5EF4-FFF2-40B4-BE49-F238E27FC236}">
                      <a16:creationId xmlns:a16="http://schemas.microsoft.com/office/drawing/2014/main" id="{C7583798-668C-DD01-7200-67D01F989C26}"/>
                    </a:ext>
                  </a:extLst>
                </p:cNvPr>
                <p:cNvGrpSpPr/>
                <p:nvPr/>
              </p:nvGrpSpPr>
              <p:grpSpPr>
                <a:xfrm>
                  <a:off x="5006325" y="3012815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217" name="Ellipse 216">
                    <a:extLst>
                      <a:ext uri="{FF2B5EF4-FFF2-40B4-BE49-F238E27FC236}">
                        <a16:creationId xmlns:a16="http://schemas.microsoft.com/office/drawing/2014/main" id="{FD333E7F-F8B4-1F71-C9AD-C962EF753C2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218" name="Ellipse 217">
                    <a:extLst>
                      <a:ext uri="{FF2B5EF4-FFF2-40B4-BE49-F238E27FC236}">
                        <a16:creationId xmlns:a16="http://schemas.microsoft.com/office/drawing/2014/main" id="{D31B86D3-82A9-EBF6-5B8B-2F0F2F46676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19" name="Ellipse 218">
                    <a:extLst>
                      <a:ext uri="{FF2B5EF4-FFF2-40B4-BE49-F238E27FC236}">
                        <a16:creationId xmlns:a16="http://schemas.microsoft.com/office/drawing/2014/main" id="{F57F9CF7-BBA6-BEE7-A532-6F1B8F846B0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20" name="Ellipse 219">
                    <a:extLst>
                      <a:ext uri="{FF2B5EF4-FFF2-40B4-BE49-F238E27FC236}">
                        <a16:creationId xmlns:a16="http://schemas.microsoft.com/office/drawing/2014/main" id="{5969E50D-3D81-9BD9-DC25-7FF7B9F45FB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21" name="Ellipse 220">
                    <a:extLst>
                      <a:ext uri="{FF2B5EF4-FFF2-40B4-BE49-F238E27FC236}">
                        <a16:creationId xmlns:a16="http://schemas.microsoft.com/office/drawing/2014/main" id="{1B489105-590A-7DF8-816A-81B179AAEC7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213" name="Ellipse 212">
                  <a:extLst>
                    <a:ext uri="{FF2B5EF4-FFF2-40B4-BE49-F238E27FC236}">
                      <a16:creationId xmlns:a16="http://schemas.microsoft.com/office/drawing/2014/main" id="{9CC9B205-5721-6B94-232D-496C44DD79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368525" y="3012815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14" name="Ellipse 213">
                  <a:extLst>
                    <a:ext uri="{FF2B5EF4-FFF2-40B4-BE49-F238E27FC236}">
                      <a16:creationId xmlns:a16="http://schemas.microsoft.com/office/drawing/2014/main" id="{01DE5393-C631-7AE3-2B53-DB93264FF61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729925" y="3370341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15" name="Ellipse 214">
                  <a:extLst>
                    <a:ext uri="{FF2B5EF4-FFF2-40B4-BE49-F238E27FC236}">
                      <a16:creationId xmlns:a16="http://schemas.microsoft.com/office/drawing/2014/main" id="{1EB4AAF4-A8DE-4567-0784-B0C396F8BD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375506" y="3732815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16" name="Ellipse 215">
                  <a:extLst>
                    <a:ext uri="{FF2B5EF4-FFF2-40B4-BE49-F238E27FC236}">
                      <a16:creationId xmlns:a16="http://schemas.microsoft.com/office/drawing/2014/main" id="{A2647C3D-5914-6EE4-1949-5A8A675024E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006325" y="3370341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23" name="Gruppieren 222">
                  <a:extLst>
                    <a:ext uri="{FF2B5EF4-FFF2-40B4-BE49-F238E27FC236}">
                      <a16:creationId xmlns:a16="http://schemas.microsoft.com/office/drawing/2014/main" id="{A07E47EE-01AA-660C-DE8B-390A38CA496C}"/>
                    </a:ext>
                  </a:extLst>
                </p:cNvPr>
                <p:cNvGrpSpPr/>
                <p:nvPr/>
              </p:nvGrpSpPr>
              <p:grpSpPr>
                <a:xfrm>
                  <a:off x="1355436" y="4232784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228" name="Ellipse 227">
                    <a:extLst>
                      <a:ext uri="{FF2B5EF4-FFF2-40B4-BE49-F238E27FC236}">
                        <a16:creationId xmlns:a16="http://schemas.microsoft.com/office/drawing/2014/main" id="{FEAD5D04-52C8-4FD3-3E90-3DCC102E03F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229" name="Ellipse 228">
                    <a:extLst>
                      <a:ext uri="{FF2B5EF4-FFF2-40B4-BE49-F238E27FC236}">
                        <a16:creationId xmlns:a16="http://schemas.microsoft.com/office/drawing/2014/main" id="{08161897-50C2-1C24-64BA-B5BD94925FA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30" name="Ellipse 229">
                    <a:extLst>
                      <a:ext uri="{FF2B5EF4-FFF2-40B4-BE49-F238E27FC236}">
                        <a16:creationId xmlns:a16="http://schemas.microsoft.com/office/drawing/2014/main" id="{49CA6EC8-C2AB-0207-7AA4-A6A35966571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31" name="Ellipse 230">
                    <a:extLst>
                      <a:ext uri="{FF2B5EF4-FFF2-40B4-BE49-F238E27FC236}">
                        <a16:creationId xmlns:a16="http://schemas.microsoft.com/office/drawing/2014/main" id="{26CEE2D3-305C-627E-22C3-B7053D6488F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32" name="Ellipse 231">
                    <a:extLst>
                      <a:ext uri="{FF2B5EF4-FFF2-40B4-BE49-F238E27FC236}">
                        <a16:creationId xmlns:a16="http://schemas.microsoft.com/office/drawing/2014/main" id="{0CEC0F86-2387-3381-D30A-93CAB3B6386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224" name="Ellipse 223">
                  <a:extLst>
                    <a:ext uri="{FF2B5EF4-FFF2-40B4-BE49-F238E27FC236}">
                      <a16:creationId xmlns:a16="http://schemas.microsoft.com/office/drawing/2014/main" id="{7468B78D-9B65-DA4C-1251-62096A6CC2E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17636" y="423278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25" name="Ellipse 224">
                  <a:extLst>
                    <a:ext uri="{FF2B5EF4-FFF2-40B4-BE49-F238E27FC236}">
                      <a16:creationId xmlns:a16="http://schemas.microsoft.com/office/drawing/2014/main" id="{1174D7E5-4395-5B12-30C5-96607681F31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79036" y="4590310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26" name="Ellipse 225">
                  <a:extLst>
                    <a:ext uri="{FF2B5EF4-FFF2-40B4-BE49-F238E27FC236}">
                      <a16:creationId xmlns:a16="http://schemas.microsoft.com/office/drawing/2014/main" id="{F6FCC1CE-96C2-6D7D-CB11-F0999EA4E7A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24617" y="495278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27" name="Ellipse 226">
                  <a:extLst>
                    <a:ext uri="{FF2B5EF4-FFF2-40B4-BE49-F238E27FC236}">
                      <a16:creationId xmlns:a16="http://schemas.microsoft.com/office/drawing/2014/main" id="{F7A20F18-D013-CC4B-5B70-4BAF16D25D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55436" y="4590310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34" name="Gruppieren 233">
                  <a:extLst>
                    <a:ext uri="{FF2B5EF4-FFF2-40B4-BE49-F238E27FC236}">
                      <a16:creationId xmlns:a16="http://schemas.microsoft.com/office/drawing/2014/main" id="{6D1F30C5-D1DB-6E4D-F876-E267F73DE7F6}"/>
                    </a:ext>
                  </a:extLst>
                </p:cNvPr>
                <p:cNvGrpSpPr/>
                <p:nvPr/>
              </p:nvGrpSpPr>
              <p:grpSpPr>
                <a:xfrm>
                  <a:off x="2571199" y="4232784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239" name="Ellipse 238">
                    <a:extLst>
                      <a:ext uri="{FF2B5EF4-FFF2-40B4-BE49-F238E27FC236}">
                        <a16:creationId xmlns:a16="http://schemas.microsoft.com/office/drawing/2014/main" id="{87862330-2C60-6665-FC51-2F3BA770334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240" name="Ellipse 239">
                    <a:extLst>
                      <a:ext uri="{FF2B5EF4-FFF2-40B4-BE49-F238E27FC236}">
                        <a16:creationId xmlns:a16="http://schemas.microsoft.com/office/drawing/2014/main" id="{EF7A6EB0-4FC2-E86D-385C-E78AF943F0C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1" name="Ellipse 240">
                    <a:extLst>
                      <a:ext uri="{FF2B5EF4-FFF2-40B4-BE49-F238E27FC236}">
                        <a16:creationId xmlns:a16="http://schemas.microsoft.com/office/drawing/2014/main" id="{0763F68E-019B-8C2A-2543-847AB380C2A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2" name="Ellipse 241">
                    <a:extLst>
                      <a:ext uri="{FF2B5EF4-FFF2-40B4-BE49-F238E27FC236}">
                        <a16:creationId xmlns:a16="http://schemas.microsoft.com/office/drawing/2014/main" id="{22F2CF2D-38CD-15B4-A533-EDB1B99AFB4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43" name="Ellipse 242">
                    <a:extLst>
                      <a:ext uri="{FF2B5EF4-FFF2-40B4-BE49-F238E27FC236}">
                        <a16:creationId xmlns:a16="http://schemas.microsoft.com/office/drawing/2014/main" id="{A1F7C7BE-16B8-529B-E5C0-9AA47DDC987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00FBCE5C-470A-EC4E-18C2-66244E0BD56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933399" y="423278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6" name="Ellipse 235">
                  <a:extLst>
                    <a:ext uri="{FF2B5EF4-FFF2-40B4-BE49-F238E27FC236}">
                      <a16:creationId xmlns:a16="http://schemas.microsoft.com/office/drawing/2014/main" id="{A1EE0A4A-87EF-2ABC-539A-DACD61F0DB7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94799" y="4590310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7" name="Ellipse 236">
                  <a:extLst>
                    <a:ext uri="{FF2B5EF4-FFF2-40B4-BE49-F238E27FC236}">
                      <a16:creationId xmlns:a16="http://schemas.microsoft.com/office/drawing/2014/main" id="{01F52921-ACB5-312B-D227-9A294E7F373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940380" y="495278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8" name="Ellipse 237">
                  <a:extLst>
                    <a:ext uri="{FF2B5EF4-FFF2-40B4-BE49-F238E27FC236}">
                      <a16:creationId xmlns:a16="http://schemas.microsoft.com/office/drawing/2014/main" id="{D8544C09-9D3A-42D8-78C1-3DD7564077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571199" y="4590310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45" name="Gruppieren 244">
                  <a:extLst>
                    <a:ext uri="{FF2B5EF4-FFF2-40B4-BE49-F238E27FC236}">
                      <a16:creationId xmlns:a16="http://schemas.microsoft.com/office/drawing/2014/main" id="{A78FA078-8EDC-B64B-032E-71C6868B2D2C}"/>
                    </a:ext>
                  </a:extLst>
                </p:cNvPr>
                <p:cNvGrpSpPr/>
                <p:nvPr/>
              </p:nvGrpSpPr>
              <p:grpSpPr>
                <a:xfrm>
                  <a:off x="1355436" y="5455227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250" name="Ellipse 249">
                    <a:extLst>
                      <a:ext uri="{FF2B5EF4-FFF2-40B4-BE49-F238E27FC236}">
                        <a16:creationId xmlns:a16="http://schemas.microsoft.com/office/drawing/2014/main" id="{F224992E-A824-FB81-97F6-3DF4C4E3B26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251" name="Ellipse 250">
                    <a:extLst>
                      <a:ext uri="{FF2B5EF4-FFF2-40B4-BE49-F238E27FC236}">
                        <a16:creationId xmlns:a16="http://schemas.microsoft.com/office/drawing/2014/main" id="{60968252-6367-E2AE-7E93-1B8FC6939ED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52" name="Ellipse 251">
                    <a:extLst>
                      <a:ext uri="{FF2B5EF4-FFF2-40B4-BE49-F238E27FC236}">
                        <a16:creationId xmlns:a16="http://schemas.microsoft.com/office/drawing/2014/main" id="{3E0571B8-2DFB-6009-6709-52C23EF9315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53" name="Ellipse 252">
                    <a:extLst>
                      <a:ext uri="{FF2B5EF4-FFF2-40B4-BE49-F238E27FC236}">
                        <a16:creationId xmlns:a16="http://schemas.microsoft.com/office/drawing/2014/main" id="{8452FB87-AE55-139E-09EB-C282CEE4B1E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54" name="Ellipse 253">
                    <a:extLst>
                      <a:ext uri="{FF2B5EF4-FFF2-40B4-BE49-F238E27FC236}">
                        <a16:creationId xmlns:a16="http://schemas.microsoft.com/office/drawing/2014/main" id="{71A03798-B358-6550-3BA4-5B7A3A03962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246" name="Ellipse 245">
                  <a:extLst>
                    <a:ext uri="{FF2B5EF4-FFF2-40B4-BE49-F238E27FC236}">
                      <a16:creationId xmlns:a16="http://schemas.microsoft.com/office/drawing/2014/main" id="{25050AAC-B7AD-0DB5-A7D5-686C030A140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17636" y="545522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7" name="Ellipse 246">
                  <a:extLst>
                    <a:ext uri="{FF2B5EF4-FFF2-40B4-BE49-F238E27FC236}">
                      <a16:creationId xmlns:a16="http://schemas.microsoft.com/office/drawing/2014/main" id="{8E07CAE3-3C76-4FE9-677C-6ACF3947DC2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79036" y="5812753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8" name="Ellipse 247">
                  <a:extLst>
                    <a:ext uri="{FF2B5EF4-FFF2-40B4-BE49-F238E27FC236}">
                      <a16:creationId xmlns:a16="http://schemas.microsoft.com/office/drawing/2014/main" id="{1D8C4A28-DD1B-7F94-5EE0-75C380AA7E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724617" y="617522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6D3B1876-6CB5-4282-EBA7-ECE393726BF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55436" y="5812753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56" name="Gruppieren 255">
                  <a:extLst>
                    <a:ext uri="{FF2B5EF4-FFF2-40B4-BE49-F238E27FC236}">
                      <a16:creationId xmlns:a16="http://schemas.microsoft.com/office/drawing/2014/main" id="{75350EF1-CE57-8B3A-196E-B350E002D31F}"/>
                    </a:ext>
                  </a:extLst>
                </p:cNvPr>
                <p:cNvGrpSpPr/>
                <p:nvPr/>
              </p:nvGrpSpPr>
              <p:grpSpPr>
                <a:xfrm>
                  <a:off x="2571199" y="5455227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261" name="Ellipse 260">
                    <a:extLst>
                      <a:ext uri="{FF2B5EF4-FFF2-40B4-BE49-F238E27FC236}">
                        <a16:creationId xmlns:a16="http://schemas.microsoft.com/office/drawing/2014/main" id="{C06659DA-9414-DEC2-F31A-35E61087733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262" name="Ellipse 261">
                    <a:extLst>
                      <a:ext uri="{FF2B5EF4-FFF2-40B4-BE49-F238E27FC236}">
                        <a16:creationId xmlns:a16="http://schemas.microsoft.com/office/drawing/2014/main" id="{82FF33D6-5DB4-E479-DD8E-3FB69F5F2F4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3" name="Ellipse 262">
                    <a:extLst>
                      <a:ext uri="{FF2B5EF4-FFF2-40B4-BE49-F238E27FC236}">
                        <a16:creationId xmlns:a16="http://schemas.microsoft.com/office/drawing/2014/main" id="{1E925B85-01A1-2316-0634-ECF8D19DD11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4" name="Ellipse 263">
                    <a:extLst>
                      <a:ext uri="{FF2B5EF4-FFF2-40B4-BE49-F238E27FC236}">
                        <a16:creationId xmlns:a16="http://schemas.microsoft.com/office/drawing/2014/main" id="{04EBD4EE-FC0A-ECE4-742C-76F67A8BDDD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5" name="Ellipse 264">
                    <a:extLst>
                      <a:ext uri="{FF2B5EF4-FFF2-40B4-BE49-F238E27FC236}">
                        <a16:creationId xmlns:a16="http://schemas.microsoft.com/office/drawing/2014/main" id="{F2F8CD97-0B1E-8CCF-E6EB-5E42D9CB1B8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257" name="Ellipse 256">
                  <a:extLst>
                    <a:ext uri="{FF2B5EF4-FFF2-40B4-BE49-F238E27FC236}">
                      <a16:creationId xmlns:a16="http://schemas.microsoft.com/office/drawing/2014/main" id="{815CAA64-6EDD-D6E5-872C-734AF1823F4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933399" y="545522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8" name="Ellipse 257">
                  <a:extLst>
                    <a:ext uri="{FF2B5EF4-FFF2-40B4-BE49-F238E27FC236}">
                      <a16:creationId xmlns:a16="http://schemas.microsoft.com/office/drawing/2014/main" id="{551C3D1A-9B96-4ED9-D853-377913D37E7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294799" y="5812753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9" name="Ellipse 258">
                  <a:extLst>
                    <a:ext uri="{FF2B5EF4-FFF2-40B4-BE49-F238E27FC236}">
                      <a16:creationId xmlns:a16="http://schemas.microsoft.com/office/drawing/2014/main" id="{FFCE87D2-F18F-E1DF-2F30-5965A3E754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940380" y="617522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0" name="Ellipse 259">
                  <a:extLst>
                    <a:ext uri="{FF2B5EF4-FFF2-40B4-BE49-F238E27FC236}">
                      <a16:creationId xmlns:a16="http://schemas.microsoft.com/office/drawing/2014/main" id="{02E62283-794F-5AD1-F210-6495040170D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571199" y="5812753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2" name="Ellipse 271">
                  <a:extLst>
                    <a:ext uri="{FF2B5EF4-FFF2-40B4-BE49-F238E27FC236}">
                      <a16:creationId xmlns:a16="http://schemas.microsoft.com/office/drawing/2014/main" id="{F148C2DB-A1D6-A0D5-8FE1-04A2CD66CF7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884162" y="4322784"/>
                  <a:ext cx="720000" cy="720000"/>
                </a:xfrm>
                <a:prstGeom prst="ellipse">
                  <a:avLst/>
                </a:prstGeom>
                <a:solidFill>
                  <a:srgbClr val="FF0000">
                    <a:alpha val="50000"/>
                  </a:srgbClr>
                </a:solidFill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2000" b="1" dirty="0"/>
                    <a:t>As</a:t>
                  </a:r>
                  <a:endParaRPr lang="de-DE" b="1" dirty="0"/>
                </a:p>
              </p:txBody>
            </p:sp>
            <p:sp>
              <p:nvSpPr>
                <p:cNvPr id="273" name="Ellipse 272">
                  <a:extLst>
                    <a:ext uri="{FF2B5EF4-FFF2-40B4-BE49-F238E27FC236}">
                      <a16:creationId xmlns:a16="http://schemas.microsoft.com/office/drawing/2014/main" id="{0213A21E-AF04-05F9-1FF4-BF1827C2177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4162" y="4232784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4" name="Ellipse 273">
                  <a:extLst>
                    <a:ext uri="{FF2B5EF4-FFF2-40B4-BE49-F238E27FC236}">
                      <a16:creationId xmlns:a16="http://schemas.microsoft.com/office/drawing/2014/main" id="{B8DC2A52-2DD1-DB60-0B1E-24B9950FE8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790562" y="4592784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5" name="Ellipse 274">
                  <a:extLst>
                    <a:ext uri="{FF2B5EF4-FFF2-40B4-BE49-F238E27FC236}">
                      <a16:creationId xmlns:a16="http://schemas.microsoft.com/office/drawing/2014/main" id="{D623F863-C5A4-D317-53B2-8B8F79555C0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14162" y="4592784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6" name="Ellipse 275">
                  <a:extLst>
                    <a:ext uri="{FF2B5EF4-FFF2-40B4-BE49-F238E27FC236}">
                      <a16:creationId xmlns:a16="http://schemas.microsoft.com/office/drawing/2014/main" id="{C297312F-8C14-FC9D-0903-52229612AC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4162" y="4952784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8" name="Ellipse 267">
                  <a:extLst>
                    <a:ext uri="{FF2B5EF4-FFF2-40B4-BE49-F238E27FC236}">
                      <a16:creationId xmlns:a16="http://schemas.microsoft.com/office/drawing/2014/main" id="{AEBD3909-F71B-0C7A-C207-8B2694ABAEB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2762" y="423278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9" name="Ellipse 268">
                  <a:extLst>
                    <a:ext uri="{FF2B5EF4-FFF2-40B4-BE49-F238E27FC236}">
                      <a16:creationId xmlns:a16="http://schemas.microsoft.com/office/drawing/2014/main" id="{05B52680-4AFE-529E-313C-8B0830271FB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14162" y="4590310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C56858EE-86DF-4856-D7D8-72DCEE40C82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9743" y="495278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1" name="Ellipse 270">
                  <a:extLst>
                    <a:ext uri="{FF2B5EF4-FFF2-40B4-BE49-F238E27FC236}">
                      <a16:creationId xmlns:a16="http://schemas.microsoft.com/office/drawing/2014/main" id="{C2E39D05-911D-6AC8-9AB1-0F7B24B3FC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790562" y="4590310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78" name="Gruppieren 277">
                  <a:extLst>
                    <a:ext uri="{FF2B5EF4-FFF2-40B4-BE49-F238E27FC236}">
                      <a16:creationId xmlns:a16="http://schemas.microsoft.com/office/drawing/2014/main" id="{572125CF-123C-185D-C727-ACFB5D0D96EA}"/>
                    </a:ext>
                  </a:extLst>
                </p:cNvPr>
                <p:cNvGrpSpPr/>
                <p:nvPr/>
              </p:nvGrpSpPr>
              <p:grpSpPr>
                <a:xfrm>
                  <a:off x="5006325" y="4232784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283" name="Ellipse 282">
                    <a:extLst>
                      <a:ext uri="{FF2B5EF4-FFF2-40B4-BE49-F238E27FC236}">
                        <a16:creationId xmlns:a16="http://schemas.microsoft.com/office/drawing/2014/main" id="{7D06E7AB-D271-2B84-2F79-39FA5F70A2E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284" name="Ellipse 283">
                    <a:extLst>
                      <a:ext uri="{FF2B5EF4-FFF2-40B4-BE49-F238E27FC236}">
                        <a16:creationId xmlns:a16="http://schemas.microsoft.com/office/drawing/2014/main" id="{A30C8B77-1291-A9DF-0950-05E969EA7C7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85" name="Ellipse 284">
                    <a:extLst>
                      <a:ext uri="{FF2B5EF4-FFF2-40B4-BE49-F238E27FC236}">
                        <a16:creationId xmlns:a16="http://schemas.microsoft.com/office/drawing/2014/main" id="{5B498CEA-3EF3-EA21-D4B0-6F304C17300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86" name="Ellipse 285">
                    <a:extLst>
                      <a:ext uri="{FF2B5EF4-FFF2-40B4-BE49-F238E27FC236}">
                        <a16:creationId xmlns:a16="http://schemas.microsoft.com/office/drawing/2014/main" id="{AC81AE32-7240-A0E0-C11A-EB28321BBD6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87" name="Ellipse 286">
                    <a:extLst>
                      <a:ext uri="{FF2B5EF4-FFF2-40B4-BE49-F238E27FC236}">
                        <a16:creationId xmlns:a16="http://schemas.microsoft.com/office/drawing/2014/main" id="{18D6E371-E4A9-4953-D74C-5F00EE6E334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279" name="Ellipse 278">
                  <a:extLst>
                    <a:ext uri="{FF2B5EF4-FFF2-40B4-BE49-F238E27FC236}">
                      <a16:creationId xmlns:a16="http://schemas.microsoft.com/office/drawing/2014/main" id="{949A76D4-A7D8-3ABA-32CC-F6625802613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368525" y="423278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0" name="Ellipse 279">
                  <a:extLst>
                    <a:ext uri="{FF2B5EF4-FFF2-40B4-BE49-F238E27FC236}">
                      <a16:creationId xmlns:a16="http://schemas.microsoft.com/office/drawing/2014/main" id="{69E0B3A3-90CA-4350-9DF1-E2DA9C2962E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729925" y="4590310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1" name="Ellipse 280">
                  <a:extLst>
                    <a:ext uri="{FF2B5EF4-FFF2-40B4-BE49-F238E27FC236}">
                      <a16:creationId xmlns:a16="http://schemas.microsoft.com/office/drawing/2014/main" id="{AC0CF751-0EC9-89A5-5BB0-CA2A311AB39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375506" y="495278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2" name="Ellipse 281">
                  <a:extLst>
                    <a:ext uri="{FF2B5EF4-FFF2-40B4-BE49-F238E27FC236}">
                      <a16:creationId xmlns:a16="http://schemas.microsoft.com/office/drawing/2014/main" id="{D1434B56-099F-03B9-C884-E943BCB262E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006325" y="4590310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89" name="Gruppieren 288">
                  <a:extLst>
                    <a:ext uri="{FF2B5EF4-FFF2-40B4-BE49-F238E27FC236}">
                      <a16:creationId xmlns:a16="http://schemas.microsoft.com/office/drawing/2014/main" id="{35C08304-26F4-6CD5-D196-7592250BCEEF}"/>
                    </a:ext>
                  </a:extLst>
                </p:cNvPr>
                <p:cNvGrpSpPr/>
                <p:nvPr/>
              </p:nvGrpSpPr>
              <p:grpSpPr>
                <a:xfrm>
                  <a:off x="3790562" y="5455227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294" name="Ellipse 293">
                    <a:extLst>
                      <a:ext uri="{FF2B5EF4-FFF2-40B4-BE49-F238E27FC236}">
                        <a16:creationId xmlns:a16="http://schemas.microsoft.com/office/drawing/2014/main" id="{C67F4F9E-B5B4-1C21-3E09-92362DCC793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295" name="Ellipse 294">
                    <a:extLst>
                      <a:ext uri="{FF2B5EF4-FFF2-40B4-BE49-F238E27FC236}">
                        <a16:creationId xmlns:a16="http://schemas.microsoft.com/office/drawing/2014/main" id="{C4D522B1-2DFC-3096-658C-E6DF1DC425C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6" name="Ellipse 295">
                    <a:extLst>
                      <a:ext uri="{FF2B5EF4-FFF2-40B4-BE49-F238E27FC236}">
                        <a16:creationId xmlns:a16="http://schemas.microsoft.com/office/drawing/2014/main" id="{BD5888F2-8D15-801A-ACA5-611B3EA4CD3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7" name="Ellipse 296">
                    <a:extLst>
                      <a:ext uri="{FF2B5EF4-FFF2-40B4-BE49-F238E27FC236}">
                        <a16:creationId xmlns:a16="http://schemas.microsoft.com/office/drawing/2014/main" id="{F23252B7-E213-8E6D-73D9-74E9F955A20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8" name="Ellipse 297">
                    <a:extLst>
                      <a:ext uri="{FF2B5EF4-FFF2-40B4-BE49-F238E27FC236}">
                        <a16:creationId xmlns:a16="http://schemas.microsoft.com/office/drawing/2014/main" id="{3D471218-3DC3-80E7-2DC6-DC0D8DC42AF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290" name="Ellipse 289">
                  <a:extLst>
                    <a:ext uri="{FF2B5EF4-FFF2-40B4-BE49-F238E27FC236}">
                      <a16:creationId xmlns:a16="http://schemas.microsoft.com/office/drawing/2014/main" id="{34BEE78C-8982-67AE-DF62-5740B8F97DD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2762" y="545522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97768B9D-E733-27F9-3A18-ABA667B3422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14162" y="5812753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2" name="Ellipse 291">
                  <a:extLst>
                    <a:ext uri="{FF2B5EF4-FFF2-40B4-BE49-F238E27FC236}">
                      <a16:creationId xmlns:a16="http://schemas.microsoft.com/office/drawing/2014/main" id="{865CF206-11AF-2626-368E-ECFC17964A7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59743" y="617522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3" name="Ellipse 292">
                  <a:extLst>
                    <a:ext uri="{FF2B5EF4-FFF2-40B4-BE49-F238E27FC236}">
                      <a16:creationId xmlns:a16="http://schemas.microsoft.com/office/drawing/2014/main" id="{2DC14F23-DF71-FFB1-3293-13B397BFE5D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790562" y="5812753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300" name="Gruppieren 299">
                  <a:extLst>
                    <a:ext uri="{FF2B5EF4-FFF2-40B4-BE49-F238E27FC236}">
                      <a16:creationId xmlns:a16="http://schemas.microsoft.com/office/drawing/2014/main" id="{CA5B8948-360F-C4D5-2F91-7EC67ABF97D7}"/>
                    </a:ext>
                  </a:extLst>
                </p:cNvPr>
                <p:cNvGrpSpPr/>
                <p:nvPr/>
              </p:nvGrpSpPr>
              <p:grpSpPr>
                <a:xfrm>
                  <a:off x="5006325" y="5455227"/>
                  <a:ext cx="903600" cy="900000"/>
                  <a:chOff x="3554763" y="2496181"/>
                  <a:chExt cx="903600" cy="900000"/>
                </a:xfrm>
              </p:grpSpPr>
              <p:sp>
                <p:nvSpPr>
                  <p:cNvPr id="305" name="Ellipse 304">
                    <a:extLst>
                      <a:ext uri="{FF2B5EF4-FFF2-40B4-BE49-F238E27FC236}">
                        <a16:creationId xmlns:a16="http://schemas.microsoft.com/office/drawing/2014/main" id="{425CF2F9-2961-4903-BC0A-791C519D06B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648363" y="2586181"/>
                    <a:ext cx="720000" cy="72000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19050" cap="flat" cmpd="sng" algn="ctr">
                    <a:solidFill>
                      <a:schemeClr val="dk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dirty="0"/>
                      <a:t>Si</a:t>
                    </a:r>
                  </a:p>
                </p:txBody>
              </p:sp>
              <p:sp>
                <p:nvSpPr>
                  <p:cNvPr id="306" name="Ellipse 305">
                    <a:extLst>
                      <a:ext uri="{FF2B5EF4-FFF2-40B4-BE49-F238E27FC236}">
                        <a16:creationId xmlns:a16="http://schemas.microsoft.com/office/drawing/2014/main" id="{74C609B5-2384-DB49-5C1F-7BA4B9419D5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249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07" name="Ellipse 306">
                    <a:extLst>
                      <a:ext uri="{FF2B5EF4-FFF2-40B4-BE49-F238E27FC236}">
                        <a16:creationId xmlns:a16="http://schemas.microsoft.com/office/drawing/2014/main" id="{64BAC178-7671-0D94-64E5-D7443FB43AA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5547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08" name="Ellipse 307">
                    <a:extLst>
                      <a:ext uri="{FF2B5EF4-FFF2-40B4-BE49-F238E27FC236}">
                        <a16:creationId xmlns:a16="http://schemas.microsoft.com/office/drawing/2014/main" id="{700FA835-A427-1BDE-2870-C0D3CEAFA51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278363" y="285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09" name="Ellipse 308">
                    <a:extLst>
                      <a:ext uri="{FF2B5EF4-FFF2-40B4-BE49-F238E27FC236}">
                        <a16:creationId xmlns:a16="http://schemas.microsoft.com/office/drawing/2014/main" id="{05D4627C-6932-72B5-BD54-505AAB0FA4D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918363" y="3216181"/>
                    <a:ext cx="180000" cy="180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301" name="Ellipse 300">
                  <a:extLst>
                    <a:ext uri="{FF2B5EF4-FFF2-40B4-BE49-F238E27FC236}">
                      <a16:creationId xmlns:a16="http://schemas.microsoft.com/office/drawing/2014/main" id="{713E26E7-7EFB-9045-1CC0-7ED879984F5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368525" y="545522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2" name="Ellipse 301">
                  <a:extLst>
                    <a:ext uri="{FF2B5EF4-FFF2-40B4-BE49-F238E27FC236}">
                      <a16:creationId xmlns:a16="http://schemas.microsoft.com/office/drawing/2014/main" id="{9B9AF262-0ECC-BC02-069F-E9A22D16026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729925" y="5812753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3" name="Ellipse 302">
                  <a:extLst>
                    <a:ext uri="{FF2B5EF4-FFF2-40B4-BE49-F238E27FC236}">
                      <a16:creationId xmlns:a16="http://schemas.microsoft.com/office/drawing/2014/main" id="{50D8EFC0-36DE-EB12-A200-70D3C50616D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375506" y="617522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4" name="Ellipse 303">
                  <a:extLst>
                    <a:ext uri="{FF2B5EF4-FFF2-40B4-BE49-F238E27FC236}">
                      <a16:creationId xmlns:a16="http://schemas.microsoft.com/office/drawing/2014/main" id="{E87164BF-2263-80B1-A663-DED7661CD17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006325" y="5812753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531" name="Gerader Verbinder 530">
                  <a:extLst>
                    <a:ext uri="{FF2B5EF4-FFF2-40B4-BE49-F238E27FC236}">
                      <a16:creationId xmlns:a16="http://schemas.microsoft.com/office/drawing/2014/main" id="{6906379B-7351-2E77-ED3A-D237E5EECA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06126" y="2682311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2" name="Gerader Verbinder 531">
                  <a:extLst>
                    <a:ext uri="{FF2B5EF4-FFF2-40B4-BE49-F238E27FC236}">
                      <a16:creationId xmlns:a16="http://schemas.microsoft.com/office/drawing/2014/main" id="{89C6BAB8-3A4F-6F6E-98FB-16B3D66587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08836" y="1466372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4" name="Gerader Verbinder 533">
                  <a:extLst>
                    <a:ext uri="{FF2B5EF4-FFF2-40B4-BE49-F238E27FC236}">
                      <a16:creationId xmlns:a16="http://schemas.microsoft.com/office/drawing/2014/main" id="{D143A160-1590-F485-E960-6557C7CB6C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09939" y="5132784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5" name="Gerader Verbinder 534">
                  <a:extLst>
                    <a:ext uri="{FF2B5EF4-FFF2-40B4-BE49-F238E27FC236}">
                      <a16:creationId xmlns:a16="http://schemas.microsoft.com/office/drawing/2014/main" id="{5E8DE950-7CD7-65EA-499C-DA86A843B3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09939" y="6355227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Gerader Verbinder 536">
                  <a:extLst>
                    <a:ext uri="{FF2B5EF4-FFF2-40B4-BE49-F238E27FC236}">
                      <a16:creationId xmlns:a16="http://schemas.microsoft.com/office/drawing/2014/main" id="{C3FE022A-CB1B-912E-3C66-2CF31B96AB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32952" y="1466372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9" name="Gerader Verbinder 538">
                  <a:extLst>
                    <a:ext uri="{FF2B5EF4-FFF2-40B4-BE49-F238E27FC236}">
                      <a16:creationId xmlns:a16="http://schemas.microsoft.com/office/drawing/2014/main" id="{7A940E5F-5471-DF65-8CE5-88837C7F0C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14391" y="5132784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0" name="Gerader Verbinder 539">
                  <a:extLst>
                    <a:ext uri="{FF2B5EF4-FFF2-40B4-BE49-F238E27FC236}">
                      <a16:creationId xmlns:a16="http://schemas.microsoft.com/office/drawing/2014/main" id="{BD0FE3B9-5E7E-80FF-FFF2-DA3E6799B2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24223" y="6355227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2" name="Gerader Verbinder 541">
                  <a:extLst>
                    <a:ext uri="{FF2B5EF4-FFF2-40B4-BE49-F238E27FC236}">
                      <a16:creationId xmlns:a16="http://schemas.microsoft.com/office/drawing/2014/main" id="{0B9FEDE7-6182-C0FF-88E2-4DE62CF0FA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252151" y="1472173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4" name="Gerader Verbinder 543">
                  <a:extLst>
                    <a:ext uri="{FF2B5EF4-FFF2-40B4-BE49-F238E27FC236}">
                      <a16:creationId xmlns:a16="http://schemas.microsoft.com/office/drawing/2014/main" id="{D79A7C0A-89F7-DDED-25C3-6EF16751DB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253254" y="5138585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5" name="Gerader Verbinder 544">
                  <a:extLst>
                    <a:ext uri="{FF2B5EF4-FFF2-40B4-BE49-F238E27FC236}">
                      <a16:creationId xmlns:a16="http://schemas.microsoft.com/office/drawing/2014/main" id="{7873E8CD-F383-876F-000A-0E777E8AFE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253254" y="6361028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7" name="Gerader Verbinder 546">
                  <a:extLst>
                    <a:ext uri="{FF2B5EF4-FFF2-40B4-BE49-F238E27FC236}">
                      <a16:creationId xmlns:a16="http://schemas.microsoft.com/office/drawing/2014/main" id="{6A01A785-9C23-E623-708B-3FC8E8A889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476267" y="1472173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0" name="Gerader Verbinder 549">
                  <a:extLst>
                    <a:ext uri="{FF2B5EF4-FFF2-40B4-BE49-F238E27FC236}">
                      <a16:creationId xmlns:a16="http://schemas.microsoft.com/office/drawing/2014/main" id="{C9952D20-1932-6BE5-6391-2FC065EC66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467538" y="6361028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1" name="Gerader Verbinder 570">
                  <a:extLst>
                    <a:ext uri="{FF2B5EF4-FFF2-40B4-BE49-F238E27FC236}">
                      <a16:creationId xmlns:a16="http://schemas.microsoft.com/office/drawing/2014/main" id="{14ED2A56-7942-5D0D-A679-299602B261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1193436" y="2071056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2" name="Gerader Verbinder 571">
                  <a:extLst>
                    <a:ext uri="{FF2B5EF4-FFF2-40B4-BE49-F238E27FC236}">
                      <a16:creationId xmlns:a16="http://schemas.microsoft.com/office/drawing/2014/main" id="{58539775-716C-B462-AD62-E235066655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2421036" y="2071056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Gerader Verbinder 572">
                  <a:extLst>
                    <a:ext uri="{FF2B5EF4-FFF2-40B4-BE49-F238E27FC236}">
                      <a16:creationId xmlns:a16="http://schemas.microsoft.com/office/drawing/2014/main" id="{175438BA-1851-9BD3-169C-6BC8897C5D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1193436" y="3305004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Gerader Verbinder 573">
                  <a:extLst>
                    <a:ext uri="{FF2B5EF4-FFF2-40B4-BE49-F238E27FC236}">
                      <a16:creationId xmlns:a16="http://schemas.microsoft.com/office/drawing/2014/main" id="{F6743A97-7EF3-69A4-8F34-A0386C8175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2421036" y="3305004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5" name="Gerader Verbinder 574">
                  <a:extLst>
                    <a:ext uri="{FF2B5EF4-FFF2-40B4-BE49-F238E27FC236}">
                      <a16:creationId xmlns:a16="http://schemas.microsoft.com/office/drawing/2014/main" id="{5A8B81F7-50FB-F101-9E06-2B18CEC626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1193436" y="4514372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Gerader Verbinder 575">
                  <a:extLst>
                    <a:ext uri="{FF2B5EF4-FFF2-40B4-BE49-F238E27FC236}">
                      <a16:creationId xmlns:a16="http://schemas.microsoft.com/office/drawing/2014/main" id="{67B198D1-1863-AD7E-8FAF-9C8988B7146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2421036" y="4514372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7" name="Gerader Verbinder 576">
                  <a:extLst>
                    <a:ext uri="{FF2B5EF4-FFF2-40B4-BE49-F238E27FC236}">
                      <a16:creationId xmlns:a16="http://schemas.microsoft.com/office/drawing/2014/main" id="{3B49A45A-35D7-7236-5559-E93E0E5651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1193436" y="5743404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8" name="Gerader Verbinder 577">
                  <a:extLst>
                    <a:ext uri="{FF2B5EF4-FFF2-40B4-BE49-F238E27FC236}">
                      <a16:creationId xmlns:a16="http://schemas.microsoft.com/office/drawing/2014/main" id="{A5FC4E8D-D92F-0C14-E09F-49F4729609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2421036" y="5743404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9" name="Gerader Verbinder 578">
                  <a:extLst>
                    <a:ext uri="{FF2B5EF4-FFF2-40B4-BE49-F238E27FC236}">
                      <a16:creationId xmlns:a16="http://schemas.microsoft.com/office/drawing/2014/main" id="{920BBAE6-0194-9005-3D70-C41FDE3721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3628562" y="2067270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0" name="Gerader Verbinder 579">
                  <a:extLst>
                    <a:ext uri="{FF2B5EF4-FFF2-40B4-BE49-F238E27FC236}">
                      <a16:creationId xmlns:a16="http://schemas.microsoft.com/office/drawing/2014/main" id="{F8DBC640-1A34-48A2-D24E-3F3171BE6B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4856162" y="2067270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1" name="Gerader Verbinder 580">
                  <a:extLst>
                    <a:ext uri="{FF2B5EF4-FFF2-40B4-BE49-F238E27FC236}">
                      <a16:creationId xmlns:a16="http://schemas.microsoft.com/office/drawing/2014/main" id="{668EB8B8-BE8D-3F9F-2265-C32166CCCE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3628562" y="3301218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2" name="Gerader Verbinder 581">
                  <a:extLst>
                    <a:ext uri="{FF2B5EF4-FFF2-40B4-BE49-F238E27FC236}">
                      <a16:creationId xmlns:a16="http://schemas.microsoft.com/office/drawing/2014/main" id="{B4AACD72-8722-91EB-E530-3D5B228AFF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4856162" y="3301218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3" name="Gerader Verbinder 582">
                  <a:extLst>
                    <a:ext uri="{FF2B5EF4-FFF2-40B4-BE49-F238E27FC236}">
                      <a16:creationId xmlns:a16="http://schemas.microsoft.com/office/drawing/2014/main" id="{23B1BC21-E456-8552-2DA8-80189EA4D6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3628562" y="4510586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4" name="Gerader Verbinder 583">
                  <a:extLst>
                    <a:ext uri="{FF2B5EF4-FFF2-40B4-BE49-F238E27FC236}">
                      <a16:creationId xmlns:a16="http://schemas.microsoft.com/office/drawing/2014/main" id="{D1581A0B-D90B-3E57-C0CD-B4762A66BC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4856162" y="4510586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5" name="Gerader Verbinder 584">
                  <a:extLst>
                    <a:ext uri="{FF2B5EF4-FFF2-40B4-BE49-F238E27FC236}">
                      <a16:creationId xmlns:a16="http://schemas.microsoft.com/office/drawing/2014/main" id="{2497CC12-6A65-CC32-1B8C-5E2C5E9EDE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3628562" y="5739618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6" name="Gerader Verbinder 585">
                  <a:extLst>
                    <a:ext uri="{FF2B5EF4-FFF2-40B4-BE49-F238E27FC236}">
                      <a16:creationId xmlns:a16="http://schemas.microsoft.com/office/drawing/2014/main" id="{433C8FC0-82F2-C08B-B146-BE9A3B60FA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4856162" y="5739618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7" name="Gerader Verbinder 586">
                  <a:extLst>
                    <a:ext uri="{FF2B5EF4-FFF2-40B4-BE49-F238E27FC236}">
                      <a16:creationId xmlns:a16="http://schemas.microsoft.com/office/drawing/2014/main" id="{3F35B907-FD6B-DF55-5DAE-C03A3057F2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6063688" y="2067270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9" name="Gerader Verbinder 588">
                  <a:extLst>
                    <a:ext uri="{FF2B5EF4-FFF2-40B4-BE49-F238E27FC236}">
                      <a16:creationId xmlns:a16="http://schemas.microsoft.com/office/drawing/2014/main" id="{753CF202-51CF-22E1-014D-6C80DAA3F5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6063688" y="3301218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1" name="Gerader Verbinder 590">
                  <a:extLst>
                    <a:ext uri="{FF2B5EF4-FFF2-40B4-BE49-F238E27FC236}">
                      <a16:creationId xmlns:a16="http://schemas.microsoft.com/office/drawing/2014/main" id="{71E7AE2F-7BD2-C9BC-0B51-9C1A59A6A06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6063688" y="4510586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3" name="Gerader Verbinder 592">
                  <a:extLst>
                    <a:ext uri="{FF2B5EF4-FFF2-40B4-BE49-F238E27FC236}">
                      <a16:creationId xmlns:a16="http://schemas.microsoft.com/office/drawing/2014/main" id="{FC1EA1CD-2C61-F330-09BC-E4E8BDB829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6063688" y="5739618"/>
                  <a:ext cx="0" cy="3240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" name="Ellipse 8">
                  <a:extLst>
                    <a:ext uri="{FF2B5EF4-FFF2-40B4-BE49-F238E27FC236}">
                      <a16:creationId xmlns:a16="http://schemas.microsoft.com/office/drawing/2014/main" id="{DC71C24E-83EF-281A-498F-297CB9EE6C4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715234" y="5207099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1" name="Ellipse 10">
                  <a:extLst>
                    <a:ext uri="{FF2B5EF4-FFF2-40B4-BE49-F238E27FC236}">
                      <a16:creationId xmlns:a16="http://schemas.microsoft.com/office/drawing/2014/main" id="{693A9B03-2885-7078-65F9-2E4F97E840B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414981" y="2425214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25" name="Ellipse 24">
                  <a:extLst>
                    <a:ext uri="{FF2B5EF4-FFF2-40B4-BE49-F238E27FC236}">
                      <a16:creationId xmlns:a16="http://schemas.microsoft.com/office/drawing/2014/main" id="{C18037F3-1DD2-96F7-6932-8C1BF715285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4597" y="4094957"/>
                  <a:ext cx="180000" cy="180000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2"/>
                </a:fillRef>
                <a:effectRef idx="1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2" name="Rechteck 21">
                  <a:extLst>
                    <a:ext uri="{FF2B5EF4-FFF2-40B4-BE49-F238E27FC236}">
                      <a16:creationId xmlns:a16="http://schemas.microsoft.com/office/drawing/2014/main" id="{33D1EF9E-4CF6-1262-F81A-0CF228AB70CC}"/>
                    </a:ext>
                  </a:extLst>
                </p:cNvPr>
                <p:cNvSpPr/>
                <p:nvPr/>
              </p:nvSpPr>
              <p:spPr>
                <a:xfrm>
                  <a:off x="298580" y="1466372"/>
                  <a:ext cx="755200" cy="5212855"/>
                </a:xfrm>
                <a:prstGeom prst="rect">
                  <a:avLst/>
                </a:prstGeom>
                <a:solidFill>
                  <a:srgbClr val="2020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9600" dirty="0"/>
                    <a:t>- </a:t>
                  </a:r>
                  <a:endParaRPr lang="de-DE" sz="6600" dirty="0"/>
                </a:p>
              </p:txBody>
            </p:sp>
            <p:sp>
              <p:nvSpPr>
                <p:cNvPr id="23" name="Rechteck 22">
                  <a:extLst>
                    <a:ext uri="{FF2B5EF4-FFF2-40B4-BE49-F238E27FC236}">
                      <a16:creationId xmlns:a16="http://schemas.microsoft.com/office/drawing/2014/main" id="{6E6FDBA9-219F-EC1D-6664-BC409BD2C147}"/>
                    </a:ext>
                  </a:extLst>
                </p:cNvPr>
                <p:cNvSpPr/>
                <p:nvPr/>
              </p:nvSpPr>
              <p:spPr>
                <a:xfrm>
                  <a:off x="6223698" y="1474188"/>
                  <a:ext cx="755200" cy="5212855"/>
                </a:xfrm>
                <a:prstGeom prst="rect">
                  <a:avLst/>
                </a:prstGeom>
                <a:solidFill>
                  <a:srgbClr val="E0202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9600" dirty="0"/>
                    <a:t>+</a:t>
                  </a:r>
                  <a:endParaRPr lang="de-DE" sz="6600" dirty="0"/>
                </a:p>
              </p:txBody>
            </p:sp>
          </p:grpSp>
          <p:cxnSp>
            <p:nvCxnSpPr>
              <p:cNvPr id="20" name="Gerade Verbindung mit Pfeil 19">
                <a:extLst>
                  <a:ext uri="{FF2B5EF4-FFF2-40B4-BE49-F238E27FC236}">
                    <a16:creationId xmlns:a16="http://schemas.microsoft.com/office/drawing/2014/main" id="{197B11C2-A703-605D-3777-7E40CBEC730D}"/>
                  </a:ext>
                </a:extLst>
              </p:cNvPr>
              <p:cNvCxnSpPr>
                <a:stCxn id="9" idx="6"/>
              </p:cNvCxnSpPr>
              <p:nvPr/>
            </p:nvCxnSpPr>
            <p:spPr>
              <a:xfrm>
                <a:off x="7352495" y="4649391"/>
                <a:ext cx="1321053" cy="212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2E8D085D-9868-8845-D4B1-F2C67B9C2912}"/>
                  </a:ext>
                </a:extLst>
              </p:cNvPr>
              <p:cNvSpPr/>
              <p:nvPr/>
            </p:nvSpPr>
            <p:spPr>
              <a:xfrm rot="21090861">
                <a:off x="7016930" y="1935621"/>
                <a:ext cx="225288" cy="291548"/>
              </a:xfrm>
              <a:custGeom>
                <a:avLst/>
                <a:gdLst>
                  <a:gd name="connsiteX0" fmla="*/ 7121 w 179400"/>
                  <a:gd name="connsiteY0" fmla="*/ 0 h 291548"/>
                  <a:gd name="connsiteX1" fmla="*/ 20373 w 179400"/>
                  <a:gd name="connsiteY1" fmla="*/ 218661 h 291548"/>
                  <a:gd name="connsiteX2" fmla="*/ 179400 w 179400"/>
                  <a:gd name="connsiteY2" fmla="*/ 291548 h 291548"/>
                  <a:gd name="connsiteX0" fmla="*/ 0 w 172279"/>
                  <a:gd name="connsiteY0" fmla="*/ 0 h 291548"/>
                  <a:gd name="connsiteX1" fmla="*/ 13252 w 172279"/>
                  <a:gd name="connsiteY1" fmla="*/ 218661 h 291548"/>
                  <a:gd name="connsiteX2" fmla="*/ 172279 w 172279"/>
                  <a:gd name="connsiteY2" fmla="*/ 291548 h 291548"/>
                  <a:gd name="connsiteX0" fmla="*/ 0 w 225288"/>
                  <a:gd name="connsiteY0" fmla="*/ 0 h 291548"/>
                  <a:gd name="connsiteX1" fmla="*/ 66261 w 225288"/>
                  <a:gd name="connsiteY1" fmla="*/ 218661 h 291548"/>
                  <a:gd name="connsiteX2" fmla="*/ 225288 w 225288"/>
                  <a:gd name="connsiteY2" fmla="*/ 291548 h 291548"/>
                  <a:gd name="connsiteX0" fmla="*/ 0 w 225288"/>
                  <a:gd name="connsiteY0" fmla="*/ 0 h 291548"/>
                  <a:gd name="connsiteX1" fmla="*/ 46382 w 225288"/>
                  <a:gd name="connsiteY1" fmla="*/ 185531 h 291548"/>
                  <a:gd name="connsiteX2" fmla="*/ 225288 w 225288"/>
                  <a:gd name="connsiteY2" fmla="*/ 291548 h 291548"/>
                  <a:gd name="connsiteX0" fmla="*/ 0 w 225288"/>
                  <a:gd name="connsiteY0" fmla="*/ 0 h 291548"/>
                  <a:gd name="connsiteX1" fmla="*/ 46382 w 225288"/>
                  <a:gd name="connsiteY1" fmla="*/ 185531 h 291548"/>
                  <a:gd name="connsiteX2" fmla="*/ 225288 w 225288"/>
                  <a:gd name="connsiteY2" fmla="*/ 291548 h 291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5288" h="291548">
                    <a:moveTo>
                      <a:pt x="0" y="0"/>
                    </a:moveTo>
                    <a:cubicBezTo>
                      <a:pt x="10076" y="118165"/>
                      <a:pt x="17669" y="136940"/>
                      <a:pt x="46382" y="185531"/>
                    </a:cubicBezTo>
                    <a:cubicBezTo>
                      <a:pt x="75095" y="234122"/>
                      <a:pt x="160131" y="279400"/>
                      <a:pt x="225288" y="291548"/>
                    </a:cubicBezTo>
                  </a:path>
                </a:pathLst>
              </a:custGeom>
              <a:noFill/>
              <a:ln w="25400">
                <a:tailEnd type="triangle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2C8608EF-BB62-AF51-383A-A1E7C5E9B56D}"/>
                </a:ext>
              </a:extLst>
            </p:cNvPr>
            <p:cNvSpPr txBox="1"/>
            <p:nvPr/>
          </p:nvSpPr>
          <p:spPr>
            <a:xfrm>
              <a:off x="7008828" y="176318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627C3850-7C92-0875-F4E5-EBD648D5551C}"/>
                </a:ext>
              </a:extLst>
            </p:cNvPr>
            <p:cNvSpPr txBox="1"/>
            <p:nvPr/>
          </p:nvSpPr>
          <p:spPr>
            <a:xfrm>
              <a:off x="7359257" y="428879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041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A4433C8C-C1E2-2C9D-C9EE-78C9B6D1E2D7}"/>
              </a:ext>
            </a:extLst>
          </p:cNvPr>
          <p:cNvGrpSpPr/>
          <p:nvPr/>
        </p:nvGrpSpPr>
        <p:grpSpPr>
          <a:xfrm>
            <a:off x="1549207" y="690718"/>
            <a:ext cx="9093586" cy="5476564"/>
            <a:chOff x="1540455" y="690718"/>
            <a:chExt cx="9093586" cy="5476564"/>
          </a:xfrm>
        </p:grpSpPr>
        <p:cxnSp>
          <p:nvCxnSpPr>
            <p:cNvPr id="604" name="Gerader Verbinder 603">
              <a:extLst>
                <a:ext uri="{FF2B5EF4-FFF2-40B4-BE49-F238E27FC236}">
                  <a16:creationId xmlns:a16="http://schemas.microsoft.com/office/drawing/2014/main" id="{089C75D2-DCCE-4235-DA5D-C33A44519CC6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6064228" y="388377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7" name="Gerader Verbinder 756">
              <a:extLst>
                <a:ext uri="{FF2B5EF4-FFF2-40B4-BE49-F238E27FC236}">
                  <a16:creationId xmlns:a16="http://schemas.microsoft.com/office/drawing/2014/main" id="{CB373C7E-5D07-0594-A3C3-5956D9E5E4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30782" y="2055503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0" name="Gerader Verbinder 759">
              <a:extLst>
                <a:ext uri="{FF2B5EF4-FFF2-40B4-BE49-F238E27FC236}">
                  <a16:creationId xmlns:a16="http://schemas.microsoft.com/office/drawing/2014/main" id="{1A558683-89B0-9547-0424-66214FD5D4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14931" y="4505976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2" name="Gerader Verbinder 761">
              <a:extLst>
                <a:ext uri="{FF2B5EF4-FFF2-40B4-BE49-F238E27FC236}">
                  <a16:creationId xmlns:a16="http://schemas.microsoft.com/office/drawing/2014/main" id="{405701E7-C34D-B060-9818-CDF543F834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49981" y="2061304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7" name="Gerader Verbinder 766">
              <a:extLst>
                <a:ext uri="{FF2B5EF4-FFF2-40B4-BE49-F238E27FC236}">
                  <a16:creationId xmlns:a16="http://schemas.microsoft.com/office/drawing/2014/main" id="{B9DEB2A9-56D2-E83E-EA32-0CACA01AF8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4097" y="2061304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0" name="Gerader Verbinder 769">
              <a:extLst>
                <a:ext uri="{FF2B5EF4-FFF2-40B4-BE49-F238E27FC236}">
                  <a16:creationId xmlns:a16="http://schemas.microsoft.com/office/drawing/2014/main" id="{993A798A-D7CA-37A7-07AC-10C18EDD5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58246" y="4511777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7" name="Gerader Verbinder 796">
              <a:extLst>
                <a:ext uri="{FF2B5EF4-FFF2-40B4-BE49-F238E27FC236}">
                  <a16:creationId xmlns:a16="http://schemas.microsoft.com/office/drawing/2014/main" id="{BF7E6033-DCA8-8559-84F3-B4E4C32B75D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7294706" y="268779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9" name="Gerader Verbinder 948">
              <a:extLst>
                <a:ext uri="{FF2B5EF4-FFF2-40B4-BE49-F238E27FC236}">
                  <a16:creationId xmlns:a16="http://schemas.microsoft.com/office/drawing/2014/main" id="{23ACB90E-EEA9-5278-1502-84E046C2B7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6880" y="2061304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2" name="Gerader Verbinder 951">
              <a:extLst>
                <a:ext uri="{FF2B5EF4-FFF2-40B4-BE49-F238E27FC236}">
                  <a16:creationId xmlns:a16="http://schemas.microsoft.com/office/drawing/2014/main" id="{D6477B0F-D6D7-BEDA-B2E0-7BACB5EE53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0693" y="4511777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4" name="Gerader Verbinder 953">
              <a:extLst>
                <a:ext uri="{FF2B5EF4-FFF2-40B4-BE49-F238E27FC236}">
                  <a16:creationId xmlns:a16="http://schemas.microsoft.com/office/drawing/2014/main" id="{1F48EDF2-684D-4B0D-4AE3-9573B0D6C7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0996" y="2061304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7" name="Gerader Verbinder 956">
              <a:extLst>
                <a:ext uri="{FF2B5EF4-FFF2-40B4-BE49-F238E27FC236}">
                  <a16:creationId xmlns:a16="http://schemas.microsoft.com/office/drawing/2014/main" id="{3D581CC4-8A1E-15E4-BA5D-BE3D4064D7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25145" y="4511777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4" name="Gerader Verbinder 963">
              <a:extLst>
                <a:ext uri="{FF2B5EF4-FFF2-40B4-BE49-F238E27FC236}">
                  <a16:creationId xmlns:a16="http://schemas.microsoft.com/office/drawing/2014/main" id="{A65ED3EE-0444-F464-E4FB-3025025C00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3766" y="2070403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6" name="Gerader Verbinder 965">
              <a:extLst>
                <a:ext uri="{FF2B5EF4-FFF2-40B4-BE49-F238E27FC236}">
                  <a16:creationId xmlns:a16="http://schemas.microsoft.com/office/drawing/2014/main" id="{EBA62230-3CA0-EB86-A47E-F20A47BC88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7915" y="3300907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7" name="Gerader Verbinder 966">
              <a:extLst>
                <a:ext uri="{FF2B5EF4-FFF2-40B4-BE49-F238E27FC236}">
                  <a16:creationId xmlns:a16="http://schemas.microsoft.com/office/drawing/2014/main" id="{FCCE2DD1-931B-8083-BB5A-F53C9D75D0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7915" y="4520876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C2B36A36-BABB-5A78-1B4E-FD09C123A08C}"/>
                </a:ext>
              </a:extLst>
            </p:cNvPr>
            <p:cNvCxnSpPr>
              <a:cxnSpLocks/>
            </p:cNvCxnSpPr>
            <p:nvPr/>
          </p:nvCxnSpPr>
          <p:spPr>
            <a:xfrm>
              <a:off x="6058022" y="690718"/>
              <a:ext cx="19664" cy="547656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r Verbinder 175">
              <a:extLst>
                <a:ext uri="{FF2B5EF4-FFF2-40B4-BE49-F238E27FC236}">
                  <a16:creationId xmlns:a16="http://schemas.microsoft.com/office/drawing/2014/main" id="{FB15739F-FC16-B2CE-F81E-51EA49393C2E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6064228" y="1440462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Gerader Verbinder 177">
              <a:extLst>
                <a:ext uri="{FF2B5EF4-FFF2-40B4-BE49-F238E27FC236}">
                  <a16:creationId xmlns:a16="http://schemas.microsoft.com/office/drawing/2014/main" id="{3ABC762D-029B-DB10-CB4C-757D779B8767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6064228" y="26744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8" name="Gerader Verbinder 607">
              <a:extLst>
                <a:ext uri="{FF2B5EF4-FFF2-40B4-BE49-F238E27FC236}">
                  <a16:creationId xmlns:a16="http://schemas.microsoft.com/office/drawing/2014/main" id="{12687878-D6DF-EF7B-F772-5D9EAF84A2A1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6064228" y="51128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32" name="Gruppieren 631">
              <a:extLst>
                <a:ext uri="{FF2B5EF4-FFF2-40B4-BE49-F238E27FC236}">
                  <a16:creationId xmlns:a16="http://schemas.microsoft.com/office/drawing/2014/main" id="{305D6BF5-E4AF-63E1-1F3C-76C9008D8B35}"/>
                </a:ext>
              </a:extLst>
            </p:cNvPr>
            <p:cNvGrpSpPr/>
            <p:nvPr/>
          </p:nvGrpSpPr>
          <p:grpSpPr>
            <a:xfrm>
              <a:off x="2571739" y="1163564"/>
              <a:ext cx="903600" cy="900000"/>
              <a:chOff x="3554763" y="2496181"/>
              <a:chExt cx="903600" cy="900000"/>
            </a:xfrm>
          </p:grpSpPr>
          <p:sp>
            <p:nvSpPr>
              <p:cNvPr id="633" name="Ellipse 632">
                <a:extLst>
                  <a:ext uri="{FF2B5EF4-FFF2-40B4-BE49-F238E27FC236}">
                    <a16:creationId xmlns:a16="http://schemas.microsoft.com/office/drawing/2014/main" id="{630ADCBF-74B0-C4EC-C461-102A09D4FF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634" name="Ellipse 633">
                <a:extLst>
                  <a:ext uri="{FF2B5EF4-FFF2-40B4-BE49-F238E27FC236}">
                    <a16:creationId xmlns:a16="http://schemas.microsoft.com/office/drawing/2014/main" id="{7E8E9032-9341-0141-56E8-4D49A0EE26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35" name="Ellipse 634">
                <a:extLst>
                  <a:ext uri="{FF2B5EF4-FFF2-40B4-BE49-F238E27FC236}">
                    <a16:creationId xmlns:a16="http://schemas.microsoft.com/office/drawing/2014/main" id="{311FC862-D3FF-7804-0C0E-E96AFDB871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36" name="Ellipse 635">
                <a:extLst>
                  <a:ext uri="{FF2B5EF4-FFF2-40B4-BE49-F238E27FC236}">
                    <a16:creationId xmlns:a16="http://schemas.microsoft.com/office/drawing/2014/main" id="{18A1AC21-005F-4E9E-E6C3-FF2F57BF30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37" name="Ellipse 636">
                <a:extLst>
                  <a:ext uri="{FF2B5EF4-FFF2-40B4-BE49-F238E27FC236}">
                    <a16:creationId xmlns:a16="http://schemas.microsoft.com/office/drawing/2014/main" id="{B479D291-D516-3D6B-7BBB-50A88C3D20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38" name="Ellipse 637">
              <a:extLst>
                <a:ext uri="{FF2B5EF4-FFF2-40B4-BE49-F238E27FC236}">
                  <a16:creationId xmlns:a16="http://schemas.microsoft.com/office/drawing/2014/main" id="{6D0CD853-99C8-7628-EE16-3AAD9E887F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33939" y="116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9" name="Ellipse 638">
              <a:extLst>
                <a:ext uri="{FF2B5EF4-FFF2-40B4-BE49-F238E27FC236}">
                  <a16:creationId xmlns:a16="http://schemas.microsoft.com/office/drawing/2014/main" id="{86AF590D-EBEA-9E65-BEAF-892C0CBAFD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95339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0" name="Ellipse 199">
              <a:extLst>
                <a:ext uri="{FF2B5EF4-FFF2-40B4-BE49-F238E27FC236}">
                  <a16:creationId xmlns:a16="http://schemas.microsoft.com/office/drawing/2014/main" id="{B9A61634-0DF0-735B-3580-837A0AA550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40920" y="188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1" name="Ellipse 210">
              <a:extLst>
                <a:ext uri="{FF2B5EF4-FFF2-40B4-BE49-F238E27FC236}">
                  <a16:creationId xmlns:a16="http://schemas.microsoft.com/office/drawing/2014/main" id="{E91A06E3-70A3-365C-B199-288DE67067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71739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21" name="Gruppieren 320">
              <a:extLst>
                <a:ext uri="{FF2B5EF4-FFF2-40B4-BE49-F238E27FC236}">
                  <a16:creationId xmlns:a16="http://schemas.microsoft.com/office/drawing/2014/main" id="{92E032CF-C614-2FCA-018A-B516FC82EBFC}"/>
                </a:ext>
              </a:extLst>
            </p:cNvPr>
            <p:cNvGrpSpPr/>
            <p:nvPr/>
          </p:nvGrpSpPr>
          <p:grpSpPr>
            <a:xfrm>
              <a:off x="2571739" y="2386007"/>
              <a:ext cx="903600" cy="900000"/>
              <a:chOff x="3554763" y="2496181"/>
              <a:chExt cx="903600" cy="900000"/>
            </a:xfrm>
          </p:grpSpPr>
          <p:sp>
            <p:nvSpPr>
              <p:cNvPr id="332" name="Ellipse 331">
                <a:extLst>
                  <a:ext uri="{FF2B5EF4-FFF2-40B4-BE49-F238E27FC236}">
                    <a16:creationId xmlns:a16="http://schemas.microsoft.com/office/drawing/2014/main" id="{387471A8-0AF2-717F-8F72-25956CCC86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343" name="Ellipse 342">
                <a:extLst>
                  <a:ext uri="{FF2B5EF4-FFF2-40B4-BE49-F238E27FC236}">
                    <a16:creationId xmlns:a16="http://schemas.microsoft.com/office/drawing/2014/main" id="{4D9DF918-4F67-FFD7-2EC9-A2E0AA4A97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4" name="Ellipse 353">
                <a:extLst>
                  <a:ext uri="{FF2B5EF4-FFF2-40B4-BE49-F238E27FC236}">
                    <a16:creationId xmlns:a16="http://schemas.microsoft.com/office/drawing/2014/main" id="{71AD8AC5-E86B-A1B6-C617-FFADD2D310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5" name="Ellipse 364">
                <a:extLst>
                  <a:ext uri="{FF2B5EF4-FFF2-40B4-BE49-F238E27FC236}">
                    <a16:creationId xmlns:a16="http://schemas.microsoft.com/office/drawing/2014/main" id="{3CE7AB4E-DAA4-34E9-4E82-1D0F5F4D96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6" name="Ellipse 375">
                <a:extLst>
                  <a:ext uri="{FF2B5EF4-FFF2-40B4-BE49-F238E27FC236}">
                    <a16:creationId xmlns:a16="http://schemas.microsoft.com/office/drawing/2014/main" id="{C952E034-BAB8-BD94-46FB-C4919F71F2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77" name="Ellipse 376">
              <a:extLst>
                <a:ext uri="{FF2B5EF4-FFF2-40B4-BE49-F238E27FC236}">
                  <a16:creationId xmlns:a16="http://schemas.microsoft.com/office/drawing/2014/main" id="{3430EE91-EF97-A61B-87D8-FCE54C6B5D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33939" y="238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0" name="Ellipse 379">
              <a:extLst>
                <a:ext uri="{FF2B5EF4-FFF2-40B4-BE49-F238E27FC236}">
                  <a16:creationId xmlns:a16="http://schemas.microsoft.com/office/drawing/2014/main" id="{D22A712D-4A5F-996D-473A-EFA23B193C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95339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6" name="Ellipse 385">
              <a:extLst>
                <a:ext uri="{FF2B5EF4-FFF2-40B4-BE49-F238E27FC236}">
                  <a16:creationId xmlns:a16="http://schemas.microsoft.com/office/drawing/2014/main" id="{ABBA6C4F-709D-63A9-A3F9-D1A082E72B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40920" y="310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7" name="Ellipse 386">
              <a:extLst>
                <a:ext uri="{FF2B5EF4-FFF2-40B4-BE49-F238E27FC236}">
                  <a16:creationId xmlns:a16="http://schemas.microsoft.com/office/drawing/2014/main" id="{63FF605F-C2F2-A5A8-9540-693E6910C1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71739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98" name="Gruppieren 397">
              <a:extLst>
                <a:ext uri="{FF2B5EF4-FFF2-40B4-BE49-F238E27FC236}">
                  <a16:creationId xmlns:a16="http://schemas.microsoft.com/office/drawing/2014/main" id="{A51C1379-4627-4946-66B2-86890B6293E7}"/>
                </a:ext>
              </a:extLst>
            </p:cNvPr>
            <p:cNvGrpSpPr/>
            <p:nvPr/>
          </p:nvGrpSpPr>
          <p:grpSpPr>
            <a:xfrm>
              <a:off x="3791102" y="1163564"/>
              <a:ext cx="903600" cy="900000"/>
              <a:chOff x="3554763" y="2496181"/>
              <a:chExt cx="903600" cy="900000"/>
            </a:xfrm>
          </p:grpSpPr>
          <p:sp>
            <p:nvSpPr>
              <p:cNvPr id="409" name="Ellipse 408">
                <a:extLst>
                  <a:ext uri="{FF2B5EF4-FFF2-40B4-BE49-F238E27FC236}">
                    <a16:creationId xmlns:a16="http://schemas.microsoft.com/office/drawing/2014/main" id="{430C1EBE-A99F-4BF3-1DFE-96F21B4079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420" name="Ellipse 419">
                <a:extLst>
                  <a:ext uri="{FF2B5EF4-FFF2-40B4-BE49-F238E27FC236}">
                    <a16:creationId xmlns:a16="http://schemas.microsoft.com/office/drawing/2014/main" id="{808987EF-1676-7C7B-99AD-E63AF165F46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1" name="Ellipse 430">
                <a:extLst>
                  <a:ext uri="{FF2B5EF4-FFF2-40B4-BE49-F238E27FC236}">
                    <a16:creationId xmlns:a16="http://schemas.microsoft.com/office/drawing/2014/main" id="{A99622F8-3F01-7DDA-B38F-93FB160617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3" name="Ellipse 432">
                <a:extLst>
                  <a:ext uri="{FF2B5EF4-FFF2-40B4-BE49-F238E27FC236}">
                    <a16:creationId xmlns:a16="http://schemas.microsoft.com/office/drawing/2014/main" id="{0D91FF8E-D0F9-5DE2-D978-12D10CCE5D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8" name="Ellipse 437">
                <a:extLst>
                  <a:ext uri="{FF2B5EF4-FFF2-40B4-BE49-F238E27FC236}">
                    <a16:creationId xmlns:a16="http://schemas.microsoft.com/office/drawing/2014/main" id="{EB4F8098-B870-5BB5-0AAB-8287CB75E2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42" name="Ellipse 441">
              <a:extLst>
                <a:ext uri="{FF2B5EF4-FFF2-40B4-BE49-F238E27FC236}">
                  <a16:creationId xmlns:a16="http://schemas.microsoft.com/office/drawing/2014/main" id="{B5B40AC0-DBBD-1D0E-3B10-6718EE33FA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3302" y="116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0" name="Ellipse 639">
              <a:extLst>
                <a:ext uri="{FF2B5EF4-FFF2-40B4-BE49-F238E27FC236}">
                  <a16:creationId xmlns:a16="http://schemas.microsoft.com/office/drawing/2014/main" id="{5A3E9BA6-C3F2-39AE-E361-B05DE9A3A8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4702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1" name="Ellipse 640">
              <a:extLst>
                <a:ext uri="{FF2B5EF4-FFF2-40B4-BE49-F238E27FC236}">
                  <a16:creationId xmlns:a16="http://schemas.microsoft.com/office/drawing/2014/main" id="{C8640858-958C-69E7-2290-9D10D4A25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60283" y="188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2" name="Ellipse 641">
              <a:extLst>
                <a:ext uri="{FF2B5EF4-FFF2-40B4-BE49-F238E27FC236}">
                  <a16:creationId xmlns:a16="http://schemas.microsoft.com/office/drawing/2014/main" id="{70108723-6C0D-E845-3DDD-53BF61FADD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91102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43" name="Gruppieren 642">
              <a:extLst>
                <a:ext uri="{FF2B5EF4-FFF2-40B4-BE49-F238E27FC236}">
                  <a16:creationId xmlns:a16="http://schemas.microsoft.com/office/drawing/2014/main" id="{16DFB1C7-870C-8A32-13B0-8316780461A1}"/>
                </a:ext>
              </a:extLst>
            </p:cNvPr>
            <p:cNvGrpSpPr/>
            <p:nvPr/>
          </p:nvGrpSpPr>
          <p:grpSpPr>
            <a:xfrm>
              <a:off x="5006865" y="1163564"/>
              <a:ext cx="903600" cy="900000"/>
              <a:chOff x="3554763" y="2496181"/>
              <a:chExt cx="903600" cy="900000"/>
            </a:xfrm>
          </p:grpSpPr>
          <p:sp>
            <p:nvSpPr>
              <p:cNvPr id="644" name="Ellipse 643">
                <a:extLst>
                  <a:ext uri="{FF2B5EF4-FFF2-40B4-BE49-F238E27FC236}">
                    <a16:creationId xmlns:a16="http://schemas.microsoft.com/office/drawing/2014/main" id="{4CD0C8EE-16AA-E0D9-D060-BAB7EB3B88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645" name="Ellipse 644">
                <a:extLst>
                  <a:ext uri="{FF2B5EF4-FFF2-40B4-BE49-F238E27FC236}">
                    <a16:creationId xmlns:a16="http://schemas.microsoft.com/office/drawing/2014/main" id="{0B7706FC-7F3F-C1D7-EB18-EC6C49F57D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46" name="Ellipse 645">
                <a:extLst>
                  <a:ext uri="{FF2B5EF4-FFF2-40B4-BE49-F238E27FC236}">
                    <a16:creationId xmlns:a16="http://schemas.microsoft.com/office/drawing/2014/main" id="{0C3CFEF7-B631-C343-8D42-79D9DE6295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47" name="Ellipse 646">
                <a:extLst>
                  <a:ext uri="{FF2B5EF4-FFF2-40B4-BE49-F238E27FC236}">
                    <a16:creationId xmlns:a16="http://schemas.microsoft.com/office/drawing/2014/main" id="{2BBD980A-D278-46C3-F1C6-723D9CECD0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48" name="Ellipse 647">
                <a:extLst>
                  <a:ext uri="{FF2B5EF4-FFF2-40B4-BE49-F238E27FC236}">
                    <a16:creationId xmlns:a16="http://schemas.microsoft.com/office/drawing/2014/main" id="{3EE988A2-5CE0-7D42-040E-9126F0F2A9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49" name="Ellipse 648">
              <a:extLst>
                <a:ext uri="{FF2B5EF4-FFF2-40B4-BE49-F238E27FC236}">
                  <a16:creationId xmlns:a16="http://schemas.microsoft.com/office/drawing/2014/main" id="{87AB87FE-C17A-3D4F-9F3F-A4F5DF04FE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9065" y="116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0" name="Ellipse 649">
              <a:extLst>
                <a:ext uri="{FF2B5EF4-FFF2-40B4-BE49-F238E27FC236}">
                  <a16:creationId xmlns:a16="http://schemas.microsoft.com/office/drawing/2014/main" id="{7F599D0F-40C4-971D-A25F-592F688DCD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30465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1" name="Ellipse 650">
              <a:extLst>
                <a:ext uri="{FF2B5EF4-FFF2-40B4-BE49-F238E27FC236}">
                  <a16:creationId xmlns:a16="http://schemas.microsoft.com/office/drawing/2014/main" id="{0BC184B7-518E-63CA-4A2A-5B21C28C1B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6046" y="188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2" name="Ellipse 651">
              <a:extLst>
                <a:ext uri="{FF2B5EF4-FFF2-40B4-BE49-F238E27FC236}">
                  <a16:creationId xmlns:a16="http://schemas.microsoft.com/office/drawing/2014/main" id="{843076C0-0F21-1C45-688C-7EFFB387A0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06865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53" name="Gruppieren 652">
              <a:extLst>
                <a:ext uri="{FF2B5EF4-FFF2-40B4-BE49-F238E27FC236}">
                  <a16:creationId xmlns:a16="http://schemas.microsoft.com/office/drawing/2014/main" id="{E2A07AA0-23A2-08F3-050F-C4A5E6DBAAA1}"/>
                </a:ext>
              </a:extLst>
            </p:cNvPr>
            <p:cNvGrpSpPr/>
            <p:nvPr/>
          </p:nvGrpSpPr>
          <p:grpSpPr>
            <a:xfrm>
              <a:off x="3791102" y="2386007"/>
              <a:ext cx="903600" cy="900000"/>
              <a:chOff x="3554763" y="2496181"/>
              <a:chExt cx="903600" cy="900000"/>
            </a:xfrm>
          </p:grpSpPr>
          <p:sp>
            <p:nvSpPr>
              <p:cNvPr id="654" name="Ellipse 653">
                <a:extLst>
                  <a:ext uri="{FF2B5EF4-FFF2-40B4-BE49-F238E27FC236}">
                    <a16:creationId xmlns:a16="http://schemas.microsoft.com/office/drawing/2014/main" id="{539960F8-4DA6-04F0-E8DC-319DB93D36A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/>
                  <a:t>As</a:t>
                </a:r>
              </a:p>
            </p:txBody>
          </p:sp>
          <p:sp>
            <p:nvSpPr>
              <p:cNvPr id="655" name="Ellipse 654">
                <a:extLst>
                  <a:ext uri="{FF2B5EF4-FFF2-40B4-BE49-F238E27FC236}">
                    <a16:creationId xmlns:a16="http://schemas.microsoft.com/office/drawing/2014/main" id="{B59FBD71-68D3-D36F-84F0-7070981155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56" name="Ellipse 655">
                <a:extLst>
                  <a:ext uri="{FF2B5EF4-FFF2-40B4-BE49-F238E27FC236}">
                    <a16:creationId xmlns:a16="http://schemas.microsoft.com/office/drawing/2014/main" id="{031C50B0-F15C-CA66-225D-942E1FE6C9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57" name="Ellipse 656">
                <a:extLst>
                  <a:ext uri="{FF2B5EF4-FFF2-40B4-BE49-F238E27FC236}">
                    <a16:creationId xmlns:a16="http://schemas.microsoft.com/office/drawing/2014/main" id="{93F75293-B04F-EC34-BA14-225C2B8C9D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58" name="Ellipse 657">
                <a:extLst>
                  <a:ext uri="{FF2B5EF4-FFF2-40B4-BE49-F238E27FC236}">
                    <a16:creationId xmlns:a16="http://schemas.microsoft.com/office/drawing/2014/main" id="{38F7594E-181E-2C02-D37D-87954783F5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60" name="Ellipse 659">
              <a:extLst>
                <a:ext uri="{FF2B5EF4-FFF2-40B4-BE49-F238E27FC236}">
                  <a16:creationId xmlns:a16="http://schemas.microsoft.com/office/drawing/2014/main" id="{F5D79E8B-9B29-F23B-3D27-00BB9B0387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4702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1" name="Ellipse 660">
              <a:extLst>
                <a:ext uri="{FF2B5EF4-FFF2-40B4-BE49-F238E27FC236}">
                  <a16:creationId xmlns:a16="http://schemas.microsoft.com/office/drawing/2014/main" id="{FB0FB55C-0D2E-49B2-DBE0-30A988B9C8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60283" y="310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2" name="Ellipse 661">
              <a:extLst>
                <a:ext uri="{FF2B5EF4-FFF2-40B4-BE49-F238E27FC236}">
                  <a16:creationId xmlns:a16="http://schemas.microsoft.com/office/drawing/2014/main" id="{25F38EFA-4A45-1F9A-B778-9E50CFDA75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91102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63" name="Gruppieren 662">
              <a:extLst>
                <a:ext uri="{FF2B5EF4-FFF2-40B4-BE49-F238E27FC236}">
                  <a16:creationId xmlns:a16="http://schemas.microsoft.com/office/drawing/2014/main" id="{5C778623-6FDF-F231-FB2B-3336D54D8D48}"/>
                </a:ext>
              </a:extLst>
            </p:cNvPr>
            <p:cNvGrpSpPr/>
            <p:nvPr/>
          </p:nvGrpSpPr>
          <p:grpSpPr>
            <a:xfrm>
              <a:off x="5006865" y="2386007"/>
              <a:ext cx="903600" cy="900000"/>
              <a:chOff x="3554763" y="2496181"/>
              <a:chExt cx="903600" cy="900000"/>
            </a:xfrm>
          </p:grpSpPr>
          <p:sp>
            <p:nvSpPr>
              <p:cNvPr id="664" name="Ellipse 663">
                <a:extLst>
                  <a:ext uri="{FF2B5EF4-FFF2-40B4-BE49-F238E27FC236}">
                    <a16:creationId xmlns:a16="http://schemas.microsoft.com/office/drawing/2014/main" id="{C77657EE-47D1-A19C-DA25-030A2B693D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665" name="Ellipse 664">
                <a:extLst>
                  <a:ext uri="{FF2B5EF4-FFF2-40B4-BE49-F238E27FC236}">
                    <a16:creationId xmlns:a16="http://schemas.microsoft.com/office/drawing/2014/main" id="{BFBD0C17-2AC8-961A-13D6-2C1899100B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66" name="Ellipse 665">
                <a:extLst>
                  <a:ext uri="{FF2B5EF4-FFF2-40B4-BE49-F238E27FC236}">
                    <a16:creationId xmlns:a16="http://schemas.microsoft.com/office/drawing/2014/main" id="{21EAF806-2EE5-4085-29CA-6DEACED874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67" name="Ellipse 666">
                <a:extLst>
                  <a:ext uri="{FF2B5EF4-FFF2-40B4-BE49-F238E27FC236}">
                    <a16:creationId xmlns:a16="http://schemas.microsoft.com/office/drawing/2014/main" id="{F12E1E8C-D820-7012-F5D7-A2CCBB7DBE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68" name="Ellipse 667">
                <a:extLst>
                  <a:ext uri="{FF2B5EF4-FFF2-40B4-BE49-F238E27FC236}">
                    <a16:creationId xmlns:a16="http://schemas.microsoft.com/office/drawing/2014/main" id="{5040C327-CDD5-26EA-D8FD-9AE9A805A5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69" name="Ellipse 668">
              <a:extLst>
                <a:ext uri="{FF2B5EF4-FFF2-40B4-BE49-F238E27FC236}">
                  <a16:creationId xmlns:a16="http://schemas.microsoft.com/office/drawing/2014/main" id="{AF2EDF33-BC93-F3C3-2BC1-BEED5C3672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9065" y="238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0" name="Ellipse 669">
              <a:extLst>
                <a:ext uri="{FF2B5EF4-FFF2-40B4-BE49-F238E27FC236}">
                  <a16:creationId xmlns:a16="http://schemas.microsoft.com/office/drawing/2014/main" id="{C1B1E3D2-82AC-84E7-3EDF-7E3A6BAAF6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30465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1" name="Ellipse 670">
              <a:extLst>
                <a:ext uri="{FF2B5EF4-FFF2-40B4-BE49-F238E27FC236}">
                  <a16:creationId xmlns:a16="http://schemas.microsoft.com/office/drawing/2014/main" id="{C6FD34CA-1FD5-1912-7BEA-26F5AFF211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6046" y="310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2" name="Ellipse 671">
              <a:extLst>
                <a:ext uri="{FF2B5EF4-FFF2-40B4-BE49-F238E27FC236}">
                  <a16:creationId xmlns:a16="http://schemas.microsoft.com/office/drawing/2014/main" id="{BB428497-40D8-3DD8-F593-80055DC0C8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06865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83" name="Gruppieren 682">
              <a:extLst>
                <a:ext uri="{FF2B5EF4-FFF2-40B4-BE49-F238E27FC236}">
                  <a16:creationId xmlns:a16="http://schemas.microsoft.com/office/drawing/2014/main" id="{70A03426-C66F-230C-8867-8F55BB4175CA}"/>
                </a:ext>
              </a:extLst>
            </p:cNvPr>
            <p:cNvGrpSpPr/>
            <p:nvPr/>
          </p:nvGrpSpPr>
          <p:grpSpPr>
            <a:xfrm>
              <a:off x="2571739" y="3605976"/>
              <a:ext cx="903600" cy="900000"/>
              <a:chOff x="3554763" y="2496181"/>
              <a:chExt cx="903600" cy="900000"/>
            </a:xfrm>
          </p:grpSpPr>
          <p:sp>
            <p:nvSpPr>
              <p:cNvPr id="684" name="Ellipse 683">
                <a:extLst>
                  <a:ext uri="{FF2B5EF4-FFF2-40B4-BE49-F238E27FC236}">
                    <a16:creationId xmlns:a16="http://schemas.microsoft.com/office/drawing/2014/main" id="{7680E71D-D9ED-82B3-4CBE-DE587E9CE1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685" name="Ellipse 684">
                <a:extLst>
                  <a:ext uri="{FF2B5EF4-FFF2-40B4-BE49-F238E27FC236}">
                    <a16:creationId xmlns:a16="http://schemas.microsoft.com/office/drawing/2014/main" id="{ADF9D71D-3215-3188-71D2-2F7A35EAD5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86" name="Ellipse 685">
                <a:extLst>
                  <a:ext uri="{FF2B5EF4-FFF2-40B4-BE49-F238E27FC236}">
                    <a16:creationId xmlns:a16="http://schemas.microsoft.com/office/drawing/2014/main" id="{6E18347A-91CF-0C6F-1093-6DD3FB9B96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87" name="Ellipse 686">
                <a:extLst>
                  <a:ext uri="{FF2B5EF4-FFF2-40B4-BE49-F238E27FC236}">
                    <a16:creationId xmlns:a16="http://schemas.microsoft.com/office/drawing/2014/main" id="{6FC6C40F-F922-20C0-0FE3-1AC5D2639F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88" name="Ellipse 687">
                <a:extLst>
                  <a:ext uri="{FF2B5EF4-FFF2-40B4-BE49-F238E27FC236}">
                    <a16:creationId xmlns:a16="http://schemas.microsoft.com/office/drawing/2014/main" id="{CFD7B544-0057-9635-B66E-CECAB471BC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89" name="Ellipse 688">
              <a:extLst>
                <a:ext uri="{FF2B5EF4-FFF2-40B4-BE49-F238E27FC236}">
                  <a16:creationId xmlns:a16="http://schemas.microsoft.com/office/drawing/2014/main" id="{34B5AAAC-D8B8-A4B1-C419-F97CB5465B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33939" y="360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0" name="Ellipse 689">
              <a:extLst>
                <a:ext uri="{FF2B5EF4-FFF2-40B4-BE49-F238E27FC236}">
                  <a16:creationId xmlns:a16="http://schemas.microsoft.com/office/drawing/2014/main" id="{1C80262E-1167-AFA9-13B8-0A43CB508B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95339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2" name="Ellipse 691">
              <a:extLst>
                <a:ext uri="{FF2B5EF4-FFF2-40B4-BE49-F238E27FC236}">
                  <a16:creationId xmlns:a16="http://schemas.microsoft.com/office/drawing/2014/main" id="{3CDCB222-745F-AFAD-58B0-32726E322C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71739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703" name="Gruppieren 702">
              <a:extLst>
                <a:ext uri="{FF2B5EF4-FFF2-40B4-BE49-F238E27FC236}">
                  <a16:creationId xmlns:a16="http://schemas.microsoft.com/office/drawing/2014/main" id="{F006F8EA-BFEE-A160-189C-54A6DFE416E8}"/>
                </a:ext>
              </a:extLst>
            </p:cNvPr>
            <p:cNvGrpSpPr/>
            <p:nvPr/>
          </p:nvGrpSpPr>
          <p:grpSpPr>
            <a:xfrm>
              <a:off x="2571739" y="4828419"/>
              <a:ext cx="903600" cy="900000"/>
              <a:chOff x="3554763" y="2496181"/>
              <a:chExt cx="903600" cy="900000"/>
            </a:xfrm>
          </p:grpSpPr>
          <p:sp>
            <p:nvSpPr>
              <p:cNvPr id="704" name="Ellipse 703">
                <a:extLst>
                  <a:ext uri="{FF2B5EF4-FFF2-40B4-BE49-F238E27FC236}">
                    <a16:creationId xmlns:a16="http://schemas.microsoft.com/office/drawing/2014/main" id="{CA29E903-FF34-A4AF-7BCC-7AC3FE1E47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705" name="Ellipse 704">
                <a:extLst>
                  <a:ext uri="{FF2B5EF4-FFF2-40B4-BE49-F238E27FC236}">
                    <a16:creationId xmlns:a16="http://schemas.microsoft.com/office/drawing/2014/main" id="{C830F32B-4226-E780-ED54-0A496CDAE6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6" name="Ellipse 705">
                <a:extLst>
                  <a:ext uri="{FF2B5EF4-FFF2-40B4-BE49-F238E27FC236}">
                    <a16:creationId xmlns:a16="http://schemas.microsoft.com/office/drawing/2014/main" id="{F39DFC1E-EA87-BEF1-5CB2-F159951CF2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7" name="Ellipse 706">
                <a:extLst>
                  <a:ext uri="{FF2B5EF4-FFF2-40B4-BE49-F238E27FC236}">
                    <a16:creationId xmlns:a16="http://schemas.microsoft.com/office/drawing/2014/main" id="{6CD77875-7051-FFE2-DBC5-6978AAA611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8" name="Ellipse 707">
                <a:extLst>
                  <a:ext uri="{FF2B5EF4-FFF2-40B4-BE49-F238E27FC236}">
                    <a16:creationId xmlns:a16="http://schemas.microsoft.com/office/drawing/2014/main" id="{AD2EA4B1-D804-5AC3-7BA6-6CCB392657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709" name="Ellipse 708">
              <a:extLst>
                <a:ext uri="{FF2B5EF4-FFF2-40B4-BE49-F238E27FC236}">
                  <a16:creationId xmlns:a16="http://schemas.microsoft.com/office/drawing/2014/main" id="{8E6575B3-55AB-07F7-2F66-7E080CC411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33939" y="482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0" name="Ellipse 709">
              <a:extLst>
                <a:ext uri="{FF2B5EF4-FFF2-40B4-BE49-F238E27FC236}">
                  <a16:creationId xmlns:a16="http://schemas.microsoft.com/office/drawing/2014/main" id="{4038F4A4-74C7-FEA8-3D36-793C2BAD05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95339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1" name="Ellipse 710">
              <a:extLst>
                <a:ext uri="{FF2B5EF4-FFF2-40B4-BE49-F238E27FC236}">
                  <a16:creationId xmlns:a16="http://schemas.microsoft.com/office/drawing/2014/main" id="{9C01BB52-C829-8E26-93F1-65C2C3C491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40920" y="554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2" name="Ellipse 711">
              <a:extLst>
                <a:ext uri="{FF2B5EF4-FFF2-40B4-BE49-F238E27FC236}">
                  <a16:creationId xmlns:a16="http://schemas.microsoft.com/office/drawing/2014/main" id="{677F7EF3-EF90-362A-02E1-DFE07B8FD3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71739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3" name="Ellipse 712">
              <a:extLst>
                <a:ext uri="{FF2B5EF4-FFF2-40B4-BE49-F238E27FC236}">
                  <a16:creationId xmlns:a16="http://schemas.microsoft.com/office/drawing/2014/main" id="{9BDC8186-379E-4E9F-6023-7A22DD3C0B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84702" y="3695976"/>
              <a:ext cx="720000" cy="720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Si</a:t>
              </a:r>
            </a:p>
          </p:txBody>
        </p:sp>
        <p:sp>
          <p:nvSpPr>
            <p:cNvPr id="714" name="Ellipse 713">
              <a:extLst>
                <a:ext uri="{FF2B5EF4-FFF2-40B4-BE49-F238E27FC236}">
                  <a16:creationId xmlns:a16="http://schemas.microsoft.com/office/drawing/2014/main" id="{073FDD28-833F-1A3F-79F5-B0EDB1215C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4702" y="3605976"/>
              <a:ext cx="180000" cy="1800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5" name="Ellipse 714">
              <a:extLst>
                <a:ext uri="{FF2B5EF4-FFF2-40B4-BE49-F238E27FC236}">
                  <a16:creationId xmlns:a16="http://schemas.microsoft.com/office/drawing/2014/main" id="{67804A5F-5BB4-F571-F190-0821BAD36A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91102" y="3965976"/>
              <a:ext cx="180000" cy="1800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6" name="Ellipse 715">
              <a:extLst>
                <a:ext uri="{FF2B5EF4-FFF2-40B4-BE49-F238E27FC236}">
                  <a16:creationId xmlns:a16="http://schemas.microsoft.com/office/drawing/2014/main" id="{38390A53-7E95-BA36-662A-B39BEADB54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4702" y="3965976"/>
              <a:ext cx="180000" cy="1800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7" name="Ellipse 716">
              <a:extLst>
                <a:ext uri="{FF2B5EF4-FFF2-40B4-BE49-F238E27FC236}">
                  <a16:creationId xmlns:a16="http://schemas.microsoft.com/office/drawing/2014/main" id="{BFE27C55-E6C3-31C0-D237-74944FDF56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4702" y="4325976"/>
              <a:ext cx="180000" cy="1800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8" name="Ellipse 717">
              <a:extLst>
                <a:ext uri="{FF2B5EF4-FFF2-40B4-BE49-F238E27FC236}">
                  <a16:creationId xmlns:a16="http://schemas.microsoft.com/office/drawing/2014/main" id="{9F4374A5-5139-24AC-5B86-D592A5B700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3302" y="360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9" name="Ellipse 718">
              <a:extLst>
                <a:ext uri="{FF2B5EF4-FFF2-40B4-BE49-F238E27FC236}">
                  <a16:creationId xmlns:a16="http://schemas.microsoft.com/office/drawing/2014/main" id="{4EE225B2-DD13-3BC7-22E7-1E0408A991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4702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0" name="Ellipse 719">
              <a:extLst>
                <a:ext uri="{FF2B5EF4-FFF2-40B4-BE49-F238E27FC236}">
                  <a16:creationId xmlns:a16="http://schemas.microsoft.com/office/drawing/2014/main" id="{364763EA-9E5A-0F13-A841-17B3E11B4B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60283" y="432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1" name="Ellipse 720">
              <a:extLst>
                <a:ext uri="{FF2B5EF4-FFF2-40B4-BE49-F238E27FC236}">
                  <a16:creationId xmlns:a16="http://schemas.microsoft.com/office/drawing/2014/main" id="{7A414D26-D54A-4B67-D84A-75A3EF619E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91102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722" name="Gruppieren 721">
              <a:extLst>
                <a:ext uri="{FF2B5EF4-FFF2-40B4-BE49-F238E27FC236}">
                  <a16:creationId xmlns:a16="http://schemas.microsoft.com/office/drawing/2014/main" id="{F485D8DB-EF40-C5AB-B121-B7DA241365D7}"/>
                </a:ext>
              </a:extLst>
            </p:cNvPr>
            <p:cNvGrpSpPr/>
            <p:nvPr/>
          </p:nvGrpSpPr>
          <p:grpSpPr>
            <a:xfrm>
              <a:off x="5006865" y="3605976"/>
              <a:ext cx="903600" cy="900000"/>
              <a:chOff x="3554763" y="2496181"/>
              <a:chExt cx="903600" cy="900000"/>
            </a:xfrm>
          </p:grpSpPr>
          <p:sp>
            <p:nvSpPr>
              <p:cNvPr id="723" name="Ellipse 722">
                <a:extLst>
                  <a:ext uri="{FF2B5EF4-FFF2-40B4-BE49-F238E27FC236}">
                    <a16:creationId xmlns:a16="http://schemas.microsoft.com/office/drawing/2014/main" id="{D31264CC-EFED-DD6E-85AC-D6E340A869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724" name="Ellipse 723">
                <a:extLst>
                  <a:ext uri="{FF2B5EF4-FFF2-40B4-BE49-F238E27FC236}">
                    <a16:creationId xmlns:a16="http://schemas.microsoft.com/office/drawing/2014/main" id="{EA62ED9E-3311-6C18-B4E2-3CB18A700D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25" name="Ellipse 724">
                <a:extLst>
                  <a:ext uri="{FF2B5EF4-FFF2-40B4-BE49-F238E27FC236}">
                    <a16:creationId xmlns:a16="http://schemas.microsoft.com/office/drawing/2014/main" id="{3055FF33-49A6-4DB0-F68E-C322B957C5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26" name="Ellipse 725">
                <a:extLst>
                  <a:ext uri="{FF2B5EF4-FFF2-40B4-BE49-F238E27FC236}">
                    <a16:creationId xmlns:a16="http://schemas.microsoft.com/office/drawing/2014/main" id="{2AA12FE9-2A80-B2BE-3FAE-8402259E3B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27" name="Ellipse 726">
                <a:extLst>
                  <a:ext uri="{FF2B5EF4-FFF2-40B4-BE49-F238E27FC236}">
                    <a16:creationId xmlns:a16="http://schemas.microsoft.com/office/drawing/2014/main" id="{30E080FC-4E95-9467-D330-09FD39D683E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728" name="Ellipse 727">
              <a:extLst>
                <a:ext uri="{FF2B5EF4-FFF2-40B4-BE49-F238E27FC236}">
                  <a16:creationId xmlns:a16="http://schemas.microsoft.com/office/drawing/2014/main" id="{C7470955-32C3-3E34-21A0-CB50832EEA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9065" y="360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9" name="Ellipse 728">
              <a:extLst>
                <a:ext uri="{FF2B5EF4-FFF2-40B4-BE49-F238E27FC236}">
                  <a16:creationId xmlns:a16="http://schemas.microsoft.com/office/drawing/2014/main" id="{D133AB94-26CA-4B8C-F408-7D898AFDC8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30465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1" name="Ellipse 730">
              <a:extLst>
                <a:ext uri="{FF2B5EF4-FFF2-40B4-BE49-F238E27FC236}">
                  <a16:creationId xmlns:a16="http://schemas.microsoft.com/office/drawing/2014/main" id="{D2033873-7C58-4E6A-0C33-5297BFC405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06865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732" name="Gruppieren 731">
              <a:extLst>
                <a:ext uri="{FF2B5EF4-FFF2-40B4-BE49-F238E27FC236}">
                  <a16:creationId xmlns:a16="http://schemas.microsoft.com/office/drawing/2014/main" id="{FF056BCC-D4F5-64D3-FBBF-B2FF1D0B8B70}"/>
                </a:ext>
              </a:extLst>
            </p:cNvPr>
            <p:cNvGrpSpPr/>
            <p:nvPr/>
          </p:nvGrpSpPr>
          <p:grpSpPr>
            <a:xfrm>
              <a:off x="3791102" y="4828419"/>
              <a:ext cx="903600" cy="900000"/>
              <a:chOff x="3554763" y="2496181"/>
              <a:chExt cx="903600" cy="900000"/>
            </a:xfrm>
          </p:grpSpPr>
          <p:sp>
            <p:nvSpPr>
              <p:cNvPr id="733" name="Ellipse 732">
                <a:extLst>
                  <a:ext uri="{FF2B5EF4-FFF2-40B4-BE49-F238E27FC236}">
                    <a16:creationId xmlns:a16="http://schemas.microsoft.com/office/drawing/2014/main" id="{284D8BD5-14C3-8D78-2387-91330FAC81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/>
                  <a:t>As</a:t>
                </a:r>
              </a:p>
            </p:txBody>
          </p:sp>
          <p:sp>
            <p:nvSpPr>
              <p:cNvPr id="734" name="Ellipse 733">
                <a:extLst>
                  <a:ext uri="{FF2B5EF4-FFF2-40B4-BE49-F238E27FC236}">
                    <a16:creationId xmlns:a16="http://schemas.microsoft.com/office/drawing/2014/main" id="{7F37C66F-79F8-24F3-4F67-F934961CB4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35" name="Ellipse 734">
                <a:extLst>
                  <a:ext uri="{FF2B5EF4-FFF2-40B4-BE49-F238E27FC236}">
                    <a16:creationId xmlns:a16="http://schemas.microsoft.com/office/drawing/2014/main" id="{A87EA9DC-03EA-6A1A-2A1A-9A17767BC3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36" name="Ellipse 735">
                <a:extLst>
                  <a:ext uri="{FF2B5EF4-FFF2-40B4-BE49-F238E27FC236}">
                    <a16:creationId xmlns:a16="http://schemas.microsoft.com/office/drawing/2014/main" id="{E70877AE-C42A-FA8D-CA31-C7BC55DAD1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37" name="Ellipse 736">
                <a:extLst>
                  <a:ext uri="{FF2B5EF4-FFF2-40B4-BE49-F238E27FC236}">
                    <a16:creationId xmlns:a16="http://schemas.microsoft.com/office/drawing/2014/main" id="{F2A8A06D-D3FA-2EF4-9635-DBEAFB9211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738" name="Ellipse 737">
              <a:extLst>
                <a:ext uri="{FF2B5EF4-FFF2-40B4-BE49-F238E27FC236}">
                  <a16:creationId xmlns:a16="http://schemas.microsoft.com/office/drawing/2014/main" id="{B2FA3639-37CD-20AE-78B0-D0532CFE0F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3302" y="482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9" name="Ellipse 738">
              <a:extLst>
                <a:ext uri="{FF2B5EF4-FFF2-40B4-BE49-F238E27FC236}">
                  <a16:creationId xmlns:a16="http://schemas.microsoft.com/office/drawing/2014/main" id="{5F48C610-EB5F-967D-7EC9-BAF8D0D09B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4702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0" name="Ellipse 739">
              <a:extLst>
                <a:ext uri="{FF2B5EF4-FFF2-40B4-BE49-F238E27FC236}">
                  <a16:creationId xmlns:a16="http://schemas.microsoft.com/office/drawing/2014/main" id="{EC867A0C-1B1B-AA58-2E6B-8D83C5DBE2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60283" y="554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1" name="Ellipse 740">
              <a:extLst>
                <a:ext uri="{FF2B5EF4-FFF2-40B4-BE49-F238E27FC236}">
                  <a16:creationId xmlns:a16="http://schemas.microsoft.com/office/drawing/2014/main" id="{4FFFA472-FC8F-3A6D-12C7-F486DFD763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91102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742" name="Gruppieren 741">
              <a:extLst>
                <a:ext uri="{FF2B5EF4-FFF2-40B4-BE49-F238E27FC236}">
                  <a16:creationId xmlns:a16="http://schemas.microsoft.com/office/drawing/2014/main" id="{685DBCE2-6662-586F-A19F-576D4C48F997}"/>
                </a:ext>
              </a:extLst>
            </p:cNvPr>
            <p:cNvGrpSpPr/>
            <p:nvPr/>
          </p:nvGrpSpPr>
          <p:grpSpPr>
            <a:xfrm>
              <a:off x="5006865" y="4828419"/>
              <a:ext cx="903600" cy="900000"/>
              <a:chOff x="3554763" y="2496181"/>
              <a:chExt cx="903600" cy="900000"/>
            </a:xfrm>
          </p:grpSpPr>
          <p:sp>
            <p:nvSpPr>
              <p:cNvPr id="743" name="Ellipse 742">
                <a:extLst>
                  <a:ext uri="{FF2B5EF4-FFF2-40B4-BE49-F238E27FC236}">
                    <a16:creationId xmlns:a16="http://schemas.microsoft.com/office/drawing/2014/main" id="{7CF02166-D805-B220-0D7C-C19E29FE4D6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744" name="Ellipse 743">
                <a:extLst>
                  <a:ext uri="{FF2B5EF4-FFF2-40B4-BE49-F238E27FC236}">
                    <a16:creationId xmlns:a16="http://schemas.microsoft.com/office/drawing/2014/main" id="{5B15E4F7-092F-DFD8-A184-DC6140964C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5" name="Ellipse 744">
                <a:extLst>
                  <a:ext uri="{FF2B5EF4-FFF2-40B4-BE49-F238E27FC236}">
                    <a16:creationId xmlns:a16="http://schemas.microsoft.com/office/drawing/2014/main" id="{CA875489-6393-46D7-7BAC-D38E33A5C8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6" name="Ellipse 745">
                <a:extLst>
                  <a:ext uri="{FF2B5EF4-FFF2-40B4-BE49-F238E27FC236}">
                    <a16:creationId xmlns:a16="http://schemas.microsoft.com/office/drawing/2014/main" id="{721F0872-1B42-2F68-D1E8-DADDF58D6C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7" name="Ellipse 746">
                <a:extLst>
                  <a:ext uri="{FF2B5EF4-FFF2-40B4-BE49-F238E27FC236}">
                    <a16:creationId xmlns:a16="http://schemas.microsoft.com/office/drawing/2014/main" id="{5AEF5720-3FE9-7CA5-528C-D41CCE16AE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749" name="Ellipse 748">
              <a:extLst>
                <a:ext uri="{FF2B5EF4-FFF2-40B4-BE49-F238E27FC236}">
                  <a16:creationId xmlns:a16="http://schemas.microsoft.com/office/drawing/2014/main" id="{86D55F61-7042-DB69-34E9-89DB0DA399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30465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0" name="Ellipse 749">
              <a:extLst>
                <a:ext uri="{FF2B5EF4-FFF2-40B4-BE49-F238E27FC236}">
                  <a16:creationId xmlns:a16="http://schemas.microsoft.com/office/drawing/2014/main" id="{CAC5B68D-8510-A65E-518A-BC17F785A3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6046" y="554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1" name="Ellipse 750">
              <a:extLst>
                <a:ext uri="{FF2B5EF4-FFF2-40B4-BE49-F238E27FC236}">
                  <a16:creationId xmlns:a16="http://schemas.microsoft.com/office/drawing/2014/main" id="{95CAF022-F3F8-43F5-AE64-2629E7BCA4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06865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58" name="Gerader Verbinder 757">
              <a:extLst>
                <a:ext uri="{FF2B5EF4-FFF2-40B4-BE49-F238E27FC236}">
                  <a16:creationId xmlns:a16="http://schemas.microsoft.com/office/drawing/2014/main" id="{490DF583-AB19-B506-D80E-AFE8AFBC55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33492" y="839564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9" name="Gerader Verbinder 758">
              <a:extLst>
                <a:ext uri="{FF2B5EF4-FFF2-40B4-BE49-F238E27FC236}">
                  <a16:creationId xmlns:a16="http://schemas.microsoft.com/office/drawing/2014/main" id="{DB5A0467-EDEE-867C-9DFD-9FB6DA6BF4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14931" y="3286007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1" name="Gerader Verbinder 760">
              <a:extLst>
                <a:ext uri="{FF2B5EF4-FFF2-40B4-BE49-F238E27FC236}">
                  <a16:creationId xmlns:a16="http://schemas.microsoft.com/office/drawing/2014/main" id="{15394F61-AE4C-8BEE-38BD-311A3F3A31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763" y="5728419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3" name="Gerader Verbinder 762">
              <a:extLst>
                <a:ext uri="{FF2B5EF4-FFF2-40B4-BE49-F238E27FC236}">
                  <a16:creationId xmlns:a16="http://schemas.microsoft.com/office/drawing/2014/main" id="{9EF58520-4EDA-F2B2-E698-90F272B1F0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52691" y="845365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4" name="Gerader Verbinder 763">
              <a:extLst>
                <a:ext uri="{FF2B5EF4-FFF2-40B4-BE49-F238E27FC236}">
                  <a16:creationId xmlns:a16="http://schemas.microsoft.com/office/drawing/2014/main" id="{DB3195FA-0C92-3B7B-3360-2EC9CC3B54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53794" y="329180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5" name="Gerader Verbinder 764">
              <a:extLst>
                <a:ext uri="{FF2B5EF4-FFF2-40B4-BE49-F238E27FC236}">
                  <a16:creationId xmlns:a16="http://schemas.microsoft.com/office/drawing/2014/main" id="{3D16B3FC-8D87-0E43-C20F-9C9A0A50E0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53794" y="4511777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6" name="Gerader Verbinder 765">
              <a:extLst>
                <a:ext uri="{FF2B5EF4-FFF2-40B4-BE49-F238E27FC236}">
                  <a16:creationId xmlns:a16="http://schemas.microsoft.com/office/drawing/2014/main" id="{438DD081-04B6-672D-6DDF-EFE67272A4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53794" y="573422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8" name="Gerader Verbinder 767">
              <a:extLst>
                <a:ext uri="{FF2B5EF4-FFF2-40B4-BE49-F238E27FC236}">
                  <a16:creationId xmlns:a16="http://schemas.microsoft.com/office/drawing/2014/main" id="{3C924FED-B1C5-6F1E-1B82-8968170978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6807" y="845365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9" name="Gerader Verbinder 768">
              <a:extLst>
                <a:ext uri="{FF2B5EF4-FFF2-40B4-BE49-F238E27FC236}">
                  <a16:creationId xmlns:a16="http://schemas.microsoft.com/office/drawing/2014/main" id="{69F9197B-A2A1-DD7A-7548-3F5429C475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58246" y="329180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1" name="Gerader Verbinder 770">
              <a:extLst>
                <a:ext uri="{FF2B5EF4-FFF2-40B4-BE49-F238E27FC236}">
                  <a16:creationId xmlns:a16="http://schemas.microsoft.com/office/drawing/2014/main" id="{B86131A3-7442-7C74-EE56-C3E532C7AB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68078" y="573422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2" name="Gerader Verbinder 771">
              <a:extLst>
                <a:ext uri="{FF2B5EF4-FFF2-40B4-BE49-F238E27FC236}">
                  <a16:creationId xmlns:a16="http://schemas.microsoft.com/office/drawing/2014/main" id="{61658855-321D-EA68-16F7-40E000CA378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2425177" y="144424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4" name="Gerader Verbinder 773">
              <a:extLst>
                <a:ext uri="{FF2B5EF4-FFF2-40B4-BE49-F238E27FC236}">
                  <a16:creationId xmlns:a16="http://schemas.microsoft.com/office/drawing/2014/main" id="{1DDC3864-F4C2-DEBC-9BD8-505FE3103152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2425177" y="2678196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6" name="Gerader Verbinder 775">
              <a:extLst>
                <a:ext uri="{FF2B5EF4-FFF2-40B4-BE49-F238E27FC236}">
                  <a16:creationId xmlns:a16="http://schemas.microsoft.com/office/drawing/2014/main" id="{4DB71F25-2724-A514-87B2-1A721E52786A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2425177" y="3887564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8" name="Gerader Verbinder 777">
              <a:extLst>
                <a:ext uri="{FF2B5EF4-FFF2-40B4-BE49-F238E27FC236}">
                  <a16:creationId xmlns:a16="http://schemas.microsoft.com/office/drawing/2014/main" id="{4FA8535A-E0A1-C99A-A720-EB8732EFD6D6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2425177" y="5116596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0" name="Gerader Verbinder 779">
              <a:extLst>
                <a:ext uri="{FF2B5EF4-FFF2-40B4-BE49-F238E27FC236}">
                  <a16:creationId xmlns:a16="http://schemas.microsoft.com/office/drawing/2014/main" id="{7CECB13F-C19B-E5D9-0B85-48C6BFD695B4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3629102" y="1440462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1" name="Gerader Verbinder 780">
              <a:extLst>
                <a:ext uri="{FF2B5EF4-FFF2-40B4-BE49-F238E27FC236}">
                  <a16:creationId xmlns:a16="http://schemas.microsoft.com/office/drawing/2014/main" id="{B338F690-9868-0EFC-05AE-826CCE8C9C2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4856702" y="1440462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2" name="Gerader Verbinder 781">
              <a:extLst>
                <a:ext uri="{FF2B5EF4-FFF2-40B4-BE49-F238E27FC236}">
                  <a16:creationId xmlns:a16="http://schemas.microsoft.com/office/drawing/2014/main" id="{67222EA1-615B-B49B-282A-661B66B60DC7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3629102" y="26744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3" name="Gerader Verbinder 782">
              <a:extLst>
                <a:ext uri="{FF2B5EF4-FFF2-40B4-BE49-F238E27FC236}">
                  <a16:creationId xmlns:a16="http://schemas.microsoft.com/office/drawing/2014/main" id="{CE9EE7CC-6542-E104-5A41-F1141C5FE7CE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4856702" y="26744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4" name="Gerader Verbinder 783">
              <a:extLst>
                <a:ext uri="{FF2B5EF4-FFF2-40B4-BE49-F238E27FC236}">
                  <a16:creationId xmlns:a16="http://schemas.microsoft.com/office/drawing/2014/main" id="{31429248-9EAB-95D4-DED6-AEEA03A12DE3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3629102" y="388377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5" name="Gerader Verbinder 784">
              <a:extLst>
                <a:ext uri="{FF2B5EF4-FFF2-40B4-BE49-F238E27FC236}">
                  <a16:creationId xmlns:a16="http://schemas.microsoft.com/office/drawing/2014/main" id="{1C6A06B3-14E4-1FBE-D63A-E826F7028180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4856702" y="388377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6" name="Gerader Verbinder 785">
              <a:extLst>
                <a:ext uri="{FF2B5EF4-FFF2-40B4-BE49-F238E27FC236}">
                  <a16:creationId xmlns:a16="http://schemas.microsoft.com/office/drawing/2014/main" id="{67CEA9BC-427D-515C-BE5D-BB670637E736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3629102" y="51128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7" name="Gerader Verbinder 786">
              <a:extLst>
                <a:ext uri="{FF2B5EF4-FFF2-40B4-BE49-F238E27FC236}">
                  <a16:creationId xmlns:a16="http://schemas.microsoft.com/office/drawing/2014/main" id="{E802D421-CADC-B8BD-BA56-44699C18FD14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4856702" y="51128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6" name="Gerader Verbinder 795">
              <a:extLst>
                <a:ext uri="{FF2B5EF4-FFF2-40B4-BE49-F238E27FC236}">
                  <a16:creationId xmlns:a16="http://schemas.microsoft.com/office/drawing/2014/main" id="{969AA14D-A575-1E6B-9050-EF616A33F7CD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7294706" y="145385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8" name="Gerader Verbinder 797">
              <a:extLst>
                <a:ext uri="{FF2B5EF4-FFF2-40B4-BE49-F238E27FC236}">
                  <a16:creationId xmlns:a16="http://schemas.microsoft.com/office/drawing/2014/main" id="{4E7D8AB2-4220-361A-9F43-3AD8ABB316A7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7294706" y="3897166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9" name="Gerader Verbinder 798">
              <a:extLst>
                <a:ext uri="{FF2B5EF4-FFF2-40B4-BE49-F238E27FC236}">
                  <a16:creationId xmlns:a16="http://schemas.microsoft.com/office/drawing/2014/main" id="{184BCD0E-A47C-A788-C1F5-076CAC51894B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7294706" y="512619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00" name="Gruppieren 799">
              <a:extLst>
                <a:ext uri="{FF2B5EF4-FFF2-40B4-BE49-F238E27FC236}">
                  <a16:creationId xmlns:a16="http://schemas.microsoft.com/office/drawing/2014/main" id="{8FC8AEF5-E236-7FDB-0980-E3C4E0780711}"/>
                </a:ext>
              </a:extLst>
            </p:cNvPr>
            <p:cNvGrpSpPr/>
            <p:nvPr/>
          </p:nvGrpSpPr>
          <p:grpSpPr>
            <a:xfrm>
              <a:off x="7451713" y="1163564"/>
              <a:ext cx="903600" cy="900000"/>
              <a:chOff x="3554763" y="2496181"/>
              <a:chExt cx="903600" cy="900000"/>
            </a:xfrm>
          </p:grpSpPr>
          <p:sp>
            <p:nvSpPr>
              <p:cNvPr id="801" name="Ellipse 800">
                <a:extLst>
                  <a:ext uri="{FF2B5EF4-FFF2-40B4-BE49-F238E27FC236}">
                    <a16:creationId xmlns:a16="http://schemas.microsoft.com/office/drawing/2014/main" id="{F2DEDB1B-E040-CDED-C35C-E0901C1637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802" name="Ellipse 801">
                <a:extLst>
                  <a:ext uri="{FF2B5EF4-FFF2-40B4-BE49-F238E27FC236}">
                    <a16:creationId xmlns:a16="http://schemas.microsoft.com/office/drawing/2014/main" id="{2516E3C6-67CD-A042-4992-DA6905BCA9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03" name="Ellipse 802">
                <a:extLst>
                  <a:ext uri="{FF2B5EF4-FFF2-40B4-BE49-F238E27FC236}">
                    <a16:creationId xmlns:a16="http://schemas.microsoft.com/office/drawing/2014/main" id="{2DA83E4A-86E7-1418-6C3B-C14E4E3451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04" name="Ellipse 803">
                <a:extLst>
                  <a:ext uri="{FF2B5EF4-FFF2-40B4-BE49-F238E27FC236}">
                    <a16:creationId xmlns:a16="http://schemas.microsoft.com/office/drawing/2014/main" id="{389AF9DC-72BD-8B51-5502-3DD9A6C9D5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05" name="Ellipse 804">
                <a:extLst>
                  <a:ext uri="{FF2B5EF4-FFF2-40B4-BE49-F238E27FC236}">
                    <a16:creationId xmlns:a16="http://schemas.microsoft.com/office/drawing/2014/main" id="{809AE749-69D1-F8DE-DDA8-C207D7F89F9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06" name="Ellipse 805">
              <a:extLst>
                <a:ext uri="{FF2B5EF4-FFF2-40B4-BE49-F238E27FC236}">
                  <a16:creationId xmlns:a16="http://schemas.microsoft.com/office/drawing/2014/main" id="{D10A9CB0-443D-C81C-4402-1D7BB273D2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13913" y="116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7" name="Ellipse 806">
              <a:extLst>
                <a:ext uri="{FF2B5EF4-FFF2-40B4-BE49-F238E27FC236}">
                  <a16:creationId xmlns:a16="http://schemas.microsoft.com/office/drawing/2014/main" id="{CE962BBB-6D75-E40E-AF8B-5BCA832B83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75313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8" name="Ellipse 807">
              <a:extLst>
                <a:ext uri="{FF2B5EF4-FFF2-40B4-BE49-F238E27FC236}">
                  <a16:creationId xmlns:a16="http://schemas.microsoft.com/office/drawing/2014/main" id="{AC8B04CD-57AD-5693-671A-9C828289CB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0894" y="188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9" name="Ellipse 808">
              <a:extLst>
                <a:ext uri="{FF2B5EF4-FFF2-40B4-BE49-F238E27FC236}">
                  <a16:creationId xmlns:a16="http://schemas.microsoft.com/office/drawing/2014/main" id="{078DCCDF-EEF5-0ABE-C0EE-72A5F66AA2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1713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10" name="Gruppieren 809">
              <a:extLst>
                <a:ext uri="{FF2B5EF4-FFF2-40B4-BE49-F238E27FC236}">
                  <a16:creationId xmlns:a16="http://schemas.microsoft.com/office/drawing/2014/main" id="{5F4580EC-3B40-DFDC-6038-5D3DE61D7274}"/>
                </a:ext>
              </a:extLst>
            </p:cNvPr>
            <p:cNvGrpSpPr/>
            <p:nvPr/>
          </p:nvGrpSpPr>
          <p:grpSpPr>
            <a:xfrm>
              <a:off x="8667476" y="1163564"/>
              <a:ext cx="903600" cy="900000"/>
              <a:chOff x="3554763" y="2496181"/>
              <a:chExt cx="903600" cy="900000"/>
            </a:xfrm>
          </p:grpSpPr>
          <p:sp>
            <p:nvSpPr>
              <p:cNvPr id="811" name="Ellipse 810">
                <a:extLst>
                  <a:ext uri="{FF2B5EF4-FFF2-40B4-BE49-F238E27FC236}">
                    <a16:creationId xmlns:a16="http://schemas.microsoft.com/office/drawing/2014/main" id="{9E91B49A-22DC-EE24-F79D-B4C8AE9388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812" name="Ellipse 811">
                <a:extLst>
                  <a:ext uri="{FF2B5EF4-FFF2-40B4-BE49-F238E27FC236}">
                    <a16:creationId xmlns:a16="http://schemas.microsoft.com/office/drawing/2014/main" id="{A4896024-F629-A72C-D58C-2A0594C3F0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13" name="Ellipse 812">
                <a:extLst>
                  <a:ext uri="{FF2B5EF4-FFF2-40B4-BE49-F238E27FC236}">
                    <a16:creationId xmlns:a16="http://schemas.microsoft.com/office/drawing/2014/main" id="{10EFF7F6-C5B7-5467-ABE0-053EBF200A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14" name="Ellipse 813">
                <a:extLst>
                  <a:ext uri="{FF2B5EF4-FFF2-40B4-BE49-F238E27FC236}">
                    <a16:creationId xmlns:a16="http://schemas.microsoft.com/office/drawing/2014/main" id="{0C2CE7DA-DEB5-F2BC-E15F-C8B8D9471C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15" name="Ellipse 814">
                <a:extLst>
                  <a:ext uri="{FF2B5EF4-FFF2-40B4-BE49-F238E27FC236}">
                    <a16:creationId xmlns:a16="http://schemas.microsoft.com/office/drawing/2014/main" id="{9D80CD37-6D17-D89A-299F-BE713BE303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16" name="Ellipse 815">
              <a:extLst>
                <a:ext uri="{FF2B5EF4-FFF2-40B4-BE49-F238E27FC236}">
                  <a16:creationId xmlns:a16="http://schemas.microsoft.com/office/drawing/2014/main" id="{5779F75C-0ED5-3D95-85FA-E8B97BB46C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29676" y="116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7" name="Ellipse 816">
              <a:extLst>
                <a:ext uri="{FF2B5EF4-FFF2-40B4-BE49-F238E27FC236}">
                  <a16:creationId xmlns:a16="http://schemas.microsoft.com/office/drawing/2014/main" id="{806BD93D-325C-2297-83A5-BD25E78371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91076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8" name="Ellipse 817">
              <a:extLst>
                <a:ext uri="{FF2B5EF4-FFF2-40B4-BE49-F238E27FC236}">
                  <a16:creationId xmlns:a16="http://schemas.microsoft.com/office/drawing/2014/main" id="{1FD39E8D-C701-D24C-5770-BF290DCA4E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36657" y="18835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9" name="Ellipse 818">
              <a:extLst>
                <a:ext uri="{FF2B5EF4-FFF2-40B4-BE49-F238E27FC236}">
                  <a16:creationId xmlns:a16="http://schemas.microsoft.com/office/drawing/2014/main" id="{C45B1942-63A9-F2CE-D7DB-B5A69CB36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67476" y="15210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20" name="Gruppieren 819">
              <a:extLst>
                <a:ext uri="{FF2B5EF4-FFF2-40B4-BE49-F238E27FC236}">
                  <a16:creationId xmlns:a16="http://schemas.microsoft.com/office/drawing/2014/main" id="{57D04D94-62FA-13CB-A2BA-01DAE39753A4}"/>
                </a:ext>
              </a:extLst>
            </p:cNvPr>
            <p:cNvGrpSpPr/>
            <p:nvPr/>
          </p:nvGrpSpPr>
          <p:grpSpPr>
            <a:xfrm>
              <a:off x="7451713" y="2386007"/>
              <a:ext cx="903600" cy="900000"/>
              <a:chOff x="3554763" y="2496181"/>
              <a:chExt cx="903600" cy="900000"/>
            </a:xfrm>
          </p:grpSpPr>
          <p:sp>
            <p:nvSpPr>
              <p:cNvPr id="821" name="Ellipse 820">
                <a:extLst>
                  <a:ext uri="{FF2B5EF4-FFF2-40B4-BE49-F238E27FC236}">
                    <a16:creationId xmlns:a16="http://schemas.microsoft.com/office/drawing/2014/main" id="{14CBC9ED-8D8C-9247-E755-1B2DDC5EB2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822" name="Ellipse 821">
                <a:extLst>
                  <a:ext uri="{FF2B5EF4-FFF2-40B4-BE49-F238E27FC236}">
                    <a16:creationId xmlns:a16="http://schemas.microsoft.com/office/drawing/2014/main" id="{4C5490A9-3098-A049-CF33-C923A6B807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3" name="Ellipse 822">
                <a:extLst>
                  <a:ext uri="{FF2B5EF4-FFF2-40B4-BE49-F238E27FC236}">
                    <a16:creationId xmlns:a16="http://schemas.microsoft.com/office/drawing/2014/main" id="{C07E5818-8FA4-AED0-7131-802CAE89A6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4" name="Ellipse 823">
                <a:extLst>
                  <a:ext uri="{FF2B5EF4-FFF2-40B4-BE49-F238E27FC236}">
                    <a16:creationId xmlns:a16="http://schemas.microsoft.com/office/drawing/2014/main" id="{54038A88-0ED5-6998-F696-E80E91D4FF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5" name="Ellipse 824">
                <a:extLst>
                  <a:ext uri="{FF2B5EF4-FFF2-40B4-BE49-F238E27FC236}">
                    <a16:creationId xmlns:a16="http://schemas.microsoft.com/office/drawing/2014/main" id="{4C609DF8-2259-9793-2D43-E4D4B77319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26" name="Ellipse 825">
              <a:extLst>
                <a:ext uri="{FF2B5EF4-FFF2-40B4-BE49-F238E27FC236}">
                  <a16:creationId xmlns:a16="http://schemas.microsoft.com/office/drawing/2014/main" id="{5121C5FF-B659-80DB-925A-7D3D1959D1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75313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7" name="Ellipse 826">
              <a:extLst>
                <a:ext uri="{FF2B5EF4-FFF2-40B4-BE49-F238E27FC236}">
                  <a16:creationId xmlns:a16="http://schemas.microsoft.com/office/drawing/2014/main" id="{0F23B4E9-AEC4-E8AA-7934-FF0DE4A86F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0894" y="310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8" name="Ellipse 827">
              <a:extLst>
                <a:ext uri="{FF2B5EF4-FFF2-40B4-BE49-F238E27FC236}">
                  <a16:creationId xmlns:a16="http://schemas.microsoft.com/office/drawing/2014/main" id="{34A53628-0D6C-A5C4-D365-3631C7C0E7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1713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29" name="Gruppieren 828">
              <a:extLst>
                <a:ext uri="{FF2B5EF4-FFF2-40B4-BE49-F238E27FC236}">
                  <a16:creationId xmlns:a16="http://schemas.microsoft.com/office/drawing/2014/main" id="{03AB69EE-EADF-C4EC-84B9-8B6A198A9B84}"/>
                </a:ext>
              </a:extLst>
            </p:cNvPr>
            <p:cNvGrpSpPr/>
            <p:nvPr/>
          </p:nvGrpSpPr>
          <p:grpSpPr>
            <a:xfrm>
              <a:off x="8667476" y="2386007"/>
              <a:ext cx="903600" cy="900000"/>
              <a:chOff x="3554763" y="2496181"/>
              <a:chExt cx="903600" cy="900000"/>
            </a:xfrm>
          </p:grpSpPr>
          <p:sp>
            <p:nvSpPr>
              <p:cNvPr id="830" name="Ellipse 829">
                <a:extLst>
                  <a:ext uri="{FF2B5EF4-FFF2-40B4-BE49-F238E27FC236}">
                    <a16:creationId xmlns:a16="http://schemas.microsoft.com/office/drawing/2014/main" id="{503D6D46-310F-A55B-345F-685A0D1A5F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rgbClr val="0000FF">
                  <a:alpha val="50000"/>
                </a:srgb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/>
                  <a:t>Ga</a:t>
                </a:r>
              </a:p>
            </p:txBody>
          </p:sp>
          <p:sp>
            <p:nvSpPr>
              <p:cNvPr id="831" name="Ellipse 830">
                <a:extLst>
                  <a:ext uri="{FF2B5EF4-FFF2-40B4-BE49-F238E27FC236}">
                    <a16:creationId xmlns:a16="http://schemas.microsoft.com/office/drawing/2014/main" id="{62DF6CE8-4CA7-2D78-14D1-7E5668BD15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2" name="Ellipse 831">
                <a:extLst>
                  <a:ext uri="{FF2B5EF4-FFF2-40B4-BE49-F238E27FC236}">
                    <a16:creationId xmlns:a16="http://schemas.microsoft.com/office/drawing/2014/main" id="{82C23D31-6763-4B5E-9B8B-D285A0E824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3" name="Ellipse 832">
                <a:extLst>
                  <a:ext uri="{FF2B5EF4-FFF2-40B4-BE49-F238E27FC236}">
                    <a16:creationId xmlns:a16="http://schemas.microsoft.com/office/drawing/2014/main" id="{DE159715-35E9-F9B7-5AF1-A2726FA14C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4" name="Ellipse 833">
                <a:extLst>
                  <a:ext uri="{FF2B5EF4-FFF2-40B4-BE49-F238E27FC236}">
                    <a16:creationId xmlns:a16="http://schemas.microsoft.com/office/drawing/2014/main" id="{9B1AC238-571B-726B-6526-DD3360E38E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36" name="Ellipse 835">
              <a:extLst>
                <a:ext uri="{FF2B5EF4-FFF2-40B4-BE49-F238E27FC236}">
                  <a16:creationId xmlns:a16="http://schemas.microsoft.com/office/drawing/2014/main" id="{E8B1AA15-80EC-6120-9F14-E974785C5B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91076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7" name="Ellipse 836">
              <a:extLst>
                <a:ext uri="{FF2B5EF4-FFF2-40B4-BE49-F238E27FC236}">
                  <a16:creationId xmlns:a16="http://schemas.microsoft.com/office/drawing/2014/main" id="{CD4E6493-0F00-5F34-447B-02A612A053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67476" y="27435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47" name="Gruppieren 846">
              <a:extLst>
                <a:ext uri="{FF2B5EF4-FFF2-40B4-BE49-F238E27FC236}">
                  <a16:creationId xmlns:a16="http://schemas.microsoft.com/office/drawing/2014/main" id="{762E87B6-B22E-1F5B-2F68-70AC78C8CE69}"/>
                </a:ext>
              </a:extLst>
            </p:cNvPr>
            <p:cNvGrpSpPr/>
            <p:nvPr/>
          </p:nvGrpSpPr>
          <p:grpSpPr>
            <a:xfrm>
              <a:off x="6229106" y="1176952"/>
              <a:ext cx="903600" cy="900000"/>
              <a:chOff x="3554763" y="2496181"/>
              <a:chExt cx="903600" cy="900000"/>
            </a:xfrm>
          </p:grpSpPr>
          <p:sp>
            <p:nvSpPr>
              <p:cNvPr id="848" name="Ellipse 847">
                <a:extLst>
                  <a:ext uri="{FF2B5EF4-FFF2-40B4-BE49-F238E27FC236}">
                    <a16:creationId xmlns:a16="http://schemas.microsoft.com/office/drawing/2014/main" id="{DA100736-E2DE-E4BC-4A67-C42060F14F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849" name="Ellipse 848">
                <a:extLst>
                  <a:ext uri="{FF2B5EF4-FFF2-40B4-BE49-F238E27FC236}">
                    <a16:creationId xmlns:a16="http://schemas.microsoft.com/office/drawing/2014/main" id="{E73EB2EE-AB57-58BF-8C53-BA43A9EE869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50" name="Ellipse 849">
                <a:extLst>
                  <a:ext uri="{FF2B5EF4-FFF2-40B4-BE49-F238E27FC236}">
                    <a16:creationId xmlns:a16="http://schemas.microsoft.com/office/drawing/2014/main" id="{AAEE422E-953B-0D66-607F-8ED2615768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51" name="Ellipse 850">
                <a:extLst>
                  <a:ext uri="{FF2B5EF4-FFF2-40B4-BE49-F238E27FC236}">
                    <a16:creationId xmlns:a16="http://schemas.microsoft.com/office/drawing/2014/main" id="{752DC9C1-CF3B-B4C7-15B2-F44DA4A37A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52" name="Ellipse 851">
                <a:extLst>
                  <a:ext uri="{FF2B5EF4-FFF2-40B4-BE49-F238E27FC236}">
                    <a16:creationId xmlns:a16="http://schemas.microsoft.com/office/drawing/2014/main" id="{7A841524-231E-FE9F-9C06-850BD73EE6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53" name="Ellipse 852">
              <a:extLst>
                <a:ext uri="{FF2B5EF4-FFF2-40B4-BE49-F238E27FC236}">
                  <a16:creationId xmlns:a16="http://schemas.microsoft.com/office/drawing/2014/main" id="{964F628D-C8BE-15D6-9C48-9A11D6B6DE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91306" y="117695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4" name="Ellipse 853">
              <a:extLst>
                <a:ext uri="{FF2B5EF4-FFF2-40B4-BE49-F238E27FC236}">
                  <a16:creationId xmlns:a16="http://schemas.microsoft.com/office/drawing/2014/main" id="{BFB81FAE-CF6C-8C97-8DB3-9D278EB444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52706" y="1534478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6" name="Ellipse 855">
              <a:extLst>
                <a:ext uri="{FF2B5EF4-FFF2-40B4-BE49-F238E27FC236}">
                  <a16:creationId xmlns:a16="http://schemas.microsoft.com/office/drawing/2014/main" id="{881CF3F6-1150-7EFB-BD37-922DD8671A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29106" y="1534478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64" name="Gruppieren 863">
              <a:extLst>
                <a:ext uri="{FF2B5EF4-FFF2-40B4-BE49-F238E27FC236}">
                  <a16:creationId xmlns:a16="http://schemas.microsoft.com/office/drawing/2014/main" id="{A7643CA2-DFA1-3D76-7647-3AD3630816C9}"/>
                </a:ext>
              </a:extLst>
            </p:cNvPr>
            <p:cNvGrpSpPr/>
            <p:nvPr/>
          </p:nvGrpSpPr>
          <p:grpSpPr>
            <a:xfrm>
              <a:off x="6229106" y="2399395"/>
              <a:ext cx="903600" cy="900000"/>
              <a:chOff x="3554763" y="2496181"/>
              <a:chExt cx="903600" cy="900000"/>
            </a:xfrm>
          </p:grpSpPr>
          <p:sp>
            <p:nvSpPr>
              <p:cNvPr id="865" name="Ellipse 864">
                <a:extLst>
                  <a:ext uri="{FF2B5EF4-FFF2-40B4-BE49-F238E27FC236}">
                    <a16:creationId xmlns:a16="http://schemas.microsoft.com/office/drawing/2014/main" id="{191D0494-6DD6-6CC9-21CA-3EA2078D8B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866" name="Ellipse 865">
                <a:extLst>
                  <a:ext uri="{FF2B5EF4-FFF2-40B4-BE49-F238E27FC236}">
                    <a16:creationId xmlns:a16="http://schemas.microsoft.com/office/drawing/2014/main" id="{45042E7A-8C75-4DFE-01EC-892118154F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67" name="Ellipse 866">
                <a:extLst>
                  <a:ext uri="{FF2B5EF4-FFF2-40B4-BE49-F238E27FC236}">
                    <a16:creationId xmlns:a16="http://schemas.microsoft.com/office/drawing/2014/main" id="{B89B23F5-721B-A9D2-F055-4639B3007A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68" name="Ellipse 867">
                <a:extLst>
                  <a:ext uri="{FF2B5EF4-FFF2-40B4-BE49-F238E27FC236}">
                    <a16:creationId xmlns:a16="http://schemas.microsoft.com/office/drawing/2014/main" id="{1366AE28-59E9-9128-8E62-7BB26B43A9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69" name="Ellipse 868">
                <a:extLst>
                  <a:ext uri="{FF2B5EF4-FFF2-40B4-BE49-F238E27FC236}">
                    <a16:creationId xmlns:a16="http://schemas.microsoft.com/office/drawing/2014/main" id="{03576ACC-35F3-0C03-7067-3F58D6EE4D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71" name="Ellipse 870">
              <a:extLst>
                <a:ext uri="{FF2B5EF4-FFF2-40B4-BE49-F238E27FC236}">
                  <a16:creationId xmlns:a16="http://schemas.microsoft.com/office/drawing/2014/main" id="{3C5C8028-8BEE-B62E-0F0C-9315443E4C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52706" y="2756921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2" name="Ellipse 871">
              <a:extLst>
                <a:ext uri="{FF2B5EF4-FFF2-40B4-BE49-F238E27FC236}">
                  <a16:creationId xmlns:a16="http://schemas.microsoft.com/office/drawing/2014/main" id="{DED8148B-E99E-36EC-77A2-AB1059D4E6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98287" y="311939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3" name="Ellipse 872">
              <a:extLst>
                <a:ext uri="{FF2B5EF4-FFF2-40B4-BE49-F238E27FC236}">
                  <a16:creationId xmlns:a16="http://schemas.microsoft.com/office/drawing/2014/main" id="{5900918E-BDDC-0BE6-AFD8-AB4E1A1A03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29106" y="2756921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74" name="Gruppieren 873">
              <a:extLst>
                <a:ext uri="{FF2B5EF4-FFF2-40B4-BE49-F238E27FC236}">
                  <a16:creationId xmlns:a16="http://schemas.microsoft.com/office/drawing/2014/main" id="{0C0A23B2-1491-944E-0561-60304BA5DBC5}"/>
                </a:ext>
              </a:extLst>
            </p:cNvPr>
            <p:cNvGrpSpPr/>
            <p:nvPr/>
          </p:nvGrpSpPr>
          <p:grpSpPr>
            <a:xfrm>
              <a:off x="7451713" y="3605976"/>
              <a:ext cx="903600" cy="900000"/>
              <a:chOff x="3554763" y="2496181"/>
              <a:chExt cx="903600" cy="900000"/>
            </a:xfrm>
          </p:grpSpPr>
          <p:sp>
            <p:nvSpPr>
              <p:cNvPr id="875" name="Ellipse 874">
                <a:extLst>
                  <a:ext uri="{FF2B5EF4-FFF2-40B4-BE49-F238E27FC236}">
                    <a16:creationId xmlns:a16="http://schemas.microsoft.com/office/drawing/2014/main" id="{48981DB3-9142-1AEB-ABDD-8B0B4C5395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876" name="Ellipse 875">
                <a:extLst>
                  <a:ext uri="{FF2B5EF4-FFF2-40B4-BE49-F238E27FC236}">
                    <a16:creationId xmlns:a16="http://schemas.microsoft.com/office/drawing/2014/main" id="{F92E929D-850A-A177-286A-FACF3DF697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77" name="Ellipse 876">
                <a:extLst>
                  <a:ext uri="{FF2B5EF4-FFF2-40B4-BE49-F238E27FC236}">
                    <a16:creationId xmlns:a16="http://schemas.microsoft.com/office/drawing/2014/main" id="{0100E5EA-0AE9-4329-0232-7984B1EAE8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78" name="Ellipse 877">
                <a:extLst>
                  <a:ext uri="{FF2B5EF4-FFF2-40B4-BE49-F238E27FC236}">
                    <a16:creationId xmlns:a16="http://schemas.microsoft.com/office/drawing/2014/main" id="{952FF2C9-2E28-50D6-3F75-D180FD5957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79" name="Ellipse 878">
                <a:extLst>
                  <a:ext uri="{FF2B5EF4-FFF2-40B4-BE49-F238E27FC236}">
                    <a16:creationId xmlns:a16="http://schemas.microsoft.com/office/drawing/2014/main" id="{D6E2D828-B581-C200-8314-EEB2387DD0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80" name="Ellipse 879">
              <a:extLst>
                <a:ext uri="{FF2B5EF4-FFF2-40B4-BE49-F238E27FC236}">
                  <a16:creationId xmlns:a16="http://schemas.microsoft.com/office/drawing/2014/main" id="{1A4CD7E5-1B3B-9E20-9331-341CA07062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13913" y="360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1" name="Ellipse 880">
              <a:extLst>
                <a:ext uri="{FF2B5EF4-FFF2-40B4-BE49-F238E27FC236}">
                  <a16:creationId xmlns:a16="http://schemas.microsoft.com/office/drawing/2014/main" id="{8A5F4F31-69C6-A1DB-DA11-EE343B43E5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75313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3" name="Ellipse 882">
              <a:extLst>
                <a:ext uri="{FF2B5EF4-FFF2-40B4-BE49-F238E27FC236}">
                  <a16:creationId xmlns:a16="http://schemas.microsoft.com/office/drawing/2014/main" id="{6A041D0C-F167-1DC4-E2F0-85E6738A37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1713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84" name="Gruppieren 883">
              <a:extLst>
                <a:ext uri="{FF2B5EF4-FFF2-40B4-BE49-F238E27FC236}">
                  <a16:creationId xmlns:a16="http://schemas.microsoft.com/office/drawing/2014/main" id="{21F1C2DB-40DB-B61F-8892-0EF4D74598A2}"/>
                </a:ext>
              </a:extLst>
            </p:cNvPr>
            <p:cNvGrpSpPr/>
            <p:nvPr/>
          </p:nvGrpSpPr>
          <p:grpSpPr>
            <a:xfrm>
              <a:off x="8667476" y="3605976"/>
              <a:ext cx="903600" cy="900000"/>
              <a:chOff x="3554763" y="2496181"/>
              <a:chExt cx="903600" cy="900000"/>
            </a:xfrm>
          </p:grpSpPr>
          <p:sp>
            <p:nvSpPr>
              <p:cNvPr id="885" name="Ellipse 884">
                <a:extLst>
                  <a:ext uri="{FF2B5EF4-FFF2-40B4-BE49-F238E27FC236}">
                    <a16:creationId xmlns:a16="http://schemas.microsoft.com/office/drawing/2014/main" id="{78078CF9-17A0-7568-9765-B81FF4CEE0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886" name="Ellipse 885">
                <a:extLst>
                  <a:ext uri="{FF2B5EF4-FFF2-40B4-BE49-F238E27FC236}">
                    <a16:creationId xmlns:a16="http://schemas.microsoft.com/office/drawing/2014/main" id="{4BAB8DD8-19BE-A543-6EAB-E96E5524E9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87" name="Ellipse 886">
                <a:extLst>
                  <a:ext uri="{FF2B5EF4-FFF2-40B4-BE49-F238E27FC236}">
                    <a16:creationId xmlns:a16="http://schemas.microsoft.com/office/drawing/2014/main" id="{F43DBDE5-F264-1848-08CE-1F48075BC9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88" name="Ellipse 887">
                <a:extLst>
                  <a:ext uri="{FF2B5EF4-FFF2-40B4-BE49-F238E27FC236}">
                    <a16:creationId xmlns:a16="http://schemas.microsoft.com/office/drawing/2014/main" id="{5AF4C6F2-B63F-9736-BBF3-3E3553CA7D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89" name="Ellipse 888">
                <a:extLst>
                  <a:ext uri="{FF2B5EF4-FFF2-40B4-BE49-F238E27FC236}">
                    <a16:creationId xmlns:a16="http://schemas.microsoft.com/office/drawing/2014/main" id="{33068FD4-79BD-F5C4-BF33-40C39E9B55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890" name="Ellipse 889">
              <a:extLst>
                <a:ext uri="{FF2B5EF4-FFF2-40B4-BE49-F238E27FC236}">
                  <a16:creationId xmlns:a16="http://schemas.microsoft.com/office/drawing/2014/main" id="{797E5E1A-4426-89F4-9CD5-90A2A7B6D0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29676" y="360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1" name="Ellipse 890">
              <a:extLst>
                <a:ext uri="{FF2B5EF4-FFF2-40B4-BE49-F238E27FC236}">
                  <a16:creationId xmlns:a16="http://schemas.microsoft.com/office/drawing/2014/main" id="{0FCCD236-A837-20F4-09C9-D17FF99569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91076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2" name="Ellipse 891">
              <a:extLst>
                <a:ext uri="{FF2B5EF4-FFF2-40B4-BE49-F238E27FC236}">
                  <a16:creationId xmlns:a16="http://schemas.microsoft.com/office/drawing/2014/main" id="{536EEBF5-1E64-8816-3C2A-36F96248DA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36657" y="432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3" name="Ellipse 892">
              <a:extLst>
                <a:ext uri="{FF2B5EF4-FFF2-40B4-BE49-F238E27FC236}">
                  <a16:creationId xmlns:a16="http://schemas.microsoft.com/office/drawing/2014/main" id="{74755C69-BF1F-AF42-22B4-91D0B8F43D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67476" y="396350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94" name="Gruppieren 893">
              <a:extLst>
                <a:ext uri="{FF2B5EF4-FFF2-40B4-BE49-F238E27FC236}">
                  <a16:creationId xmlns:a16="http://schemas.microsoft.com/office/drawing/2014/main" id="{98E33553-A603-E8AC-43C5-02CE150F518D}"/>
                </a:ext>
              </a:extLst>
            </p:cNvPr>
            <p:cNvGrpSpPr/>
            <p:nvPr/>
          </p:nvGrpSpPr>
          <p:grpSpPr>
            <a:xfrm>
              <a:off x="7451713" y="4828419"/>
              <a:ext cx="903600" cy="900000"/>
              <a:chOff x="3554763" y="2496181"/>
              <a:chExt cx="903600" cy="900000"/>
            </a:xfrm>
          </p:grpSpPr>
          <p:sp>
            <p:nvSpPr>
              <p:cNvPr id="895" name="Ellipse 894">
                <a:extLst>
                  <a:ext uri="{FF2B5EF4-FFF2-40B4-BE49-F238E27FC236}">
                    <a16:creationId xmlns:a16="http://schemas.microsoft.com/office/drawing/2014/main" id="{9FD5C1A3-BA40-2050-3978-2857464B9D6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896" name="Ellipse 895">
                <a:extLst>
                  <a:ext uri="{FF2B5EF4-FFF2-40B4-BE49-F238E27FC236}">
                    <a16:creationId xmlns:a16="http://schemas.microsoft.com/office/drawing/2014/main" id="{A8547C75-ACC1-2339-EE3C-09BA5A1AE6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97" name="Ellipse 896">
                <a:extLst>
                  <a:ext uri="{FF2B5EF4-FFF2-40B4-BE49-F238E27FC236}">
                    <a16:creationId xmlns:a16="http://schemas.microsoft.com/office/drawing/2014/main" id="{38C2CAB0-2446-8DAF-186B-E743A3B7ED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98" name="Ellipse 897">
                <a:extLst>
                  <a:ext uri="{FF2B5EF4-FFF2-40B4-BE49-F238E27FC236}">
                    <a16:creationId xmlns:a16="http://schemas.microsoft.com/office/drawing/2014/main" id="{419DABBF-2ABC-E8B9-0EDE-7D7EACC879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99" name="Ellipse 898">
                <a:extLst>
                  <a:ext uri="{FF2B5EF4-FFF2-40B4-BE49-F238E27FC236}">
                    <a16:creationId xmlns:a16="http://schemas.microsoft.com/office/drawing/2014/main" id="{88C2910C-4114-9A2F-BE58-D6809632E1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900" name="Ellipse 899">
              <a:extLst>
                <a:ext uri="{FF2B5EF4-FFF2-40B4-BE49-F238E27FC236}">
                  <a16:creationId xmlns:a16="http://schemas.microsoft.com/office/drawing/2014/main" id="{3EE0582D-9888-E0E0-5449-126619E71F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75313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1" name="Ellipse 900">
              <a:extLst>
                <a:ext uri="{FF2B5EF4-FFF2-40B4-BE49-F238E27FC236}">
                  <a16:creationId xmlns:a16="http://schemas.microsoft.com/office/drawing/2014/main" id="{0941FD38-1D83-7CA8-5D0F-7C16FD9C88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0894" y="554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2" name="Ellipse 901">
              <a:extLst>
                <a:ext uri="{FF2B5EF4-FFF2-40B4-BE49-F238E27FC236}">
                  <a16:creationId xmlns:a16="http://schemas.microsoft.com/office/drawing/2014/main" id="{21973269-3021-0BF7-AD72-B2E9A7F63C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1713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3" name="Ellipse 902">
              <a:extLst>
                <a:ext uri="{FF2B5EF4-FFF2-40B4-BE49-F238E27FC236}">
                  <a16:creationId xmlns:a16="http://schemas.microsoft.com/office/drawing/2014/main" id="{EA38410F-31F9-C546-525B-6B911DD876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61076" y="4918419"/>
              <a:ext cx="720000" cy="720000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Ga</a:t>
              </a:r>
            </a:p>
          </p:txBody>
        </p:sp>
        <p:sp>
          <p:nvSpPr>
            <p:cNvPr id="904" name="Ellipse 903">
              <a:extLst>
                <a:ext uri="{FF2B5EF4-FFF2-40B4-BE49-F238E27FC236}">
                  <a16:creationId xmlns:a16="http://schemas.microsoft.com/office/drawing/2014/main" id="{653342A1-5EC7-05EC-E9E7-6B76BCD17E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67476" y="5188419"/>
              <a:ext cx="180000" cy="1800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5" name="Ellipse 904">
              <a:extLst>
                <a:ext uri="{FF2B5EF4-FFF2-40B4-BE49-F238E27FC236}">
                  <a16:creationId xmlns:a16="http://schemas.microsoft.com/office/drawing/2014/main" id="{ADF61FAF-0315-A701-A394-92A3EFFD08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91076" y="5188419"/>
              <a:ext cx="180000" cy="1800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6" name="Ellipse 905">
              <a:extLst>
                <a:ext uri="{FF2B5EF4-FFF2-40B4-BE49-F238E27FC236}">
                  <a16:creationId xmlns:a16="http://schemas.microsoft.com/office/drawing/2014/main" id="{8DF8B66E-CE1D-A8FF-A019-CE7B517DB7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31076" y="5548419"/>
              <a:ext cx="180000" cy="1800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7" name="Ellipse 906">
              <a:extLst>
                <a:ext uri="{FF2B5EF4-FFF2-40B4-BE49-F238E27FC236}">
                  <a16:creationId xmlns:a16="http://schemas.microsoft.com/office/drawing/2014/main" id="{C64140AC-6321-0762-4981-3EC3D186DE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91076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8" name="Ellipse 907">
              <a:extLst>
                <a:ext uri="{FF2B5EF4-FFF2-40B4-BE49-F238E27FC236}">
                  <a16:creationId xmlns:a16="http://schemas.microsoft.com/office/drawing/2014/main" id="{D013C874-2B27-F9AB-8BE5-1BE72F73F4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36657" y="554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9" name="Ellipse 908">
              <a:extLst>
                <a:ext uri="{FF2B5EF4-FFF2-40B4-BE49-F238E27FC236}">
                  <a16:creationId xmlns:a16="http://schemas.microsoft.com/office/drawing/2014/main" id="{DD8C7AB7-CD5F-70EA-E18D-EBFF536565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67476" y="5185945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920" name="Gruppieren 919">
              <a:extLst>
                <a:ext uri="{FF2B5EF4-FFF2-40B4-BE49-F238E27FC236}">
                  <a16:creationId xmlns:a16="http://schemas.microsoft.com/office/drawing/2014/main" id="{18776694-0838-0F12-B29C-FFCEE8CF45D3}"/>
                </a:ext>
              </a:extLst>
            </p:cNvPr>
            <p:cNvGrpSpPr/>
            <p:nvPr/>
          </p:nvGrpSpPr>
          <p:grpSpPr>
            <a:xfrm>
              <a:off x="6229106" y="3619364"/>
              <a:ext cx="903600" cy="900000"/>
              <a:chOff x="3554763" y="2496181"/>
              <a:chExt cx="903600" cy="900000"/>
            </a:xfrm>
          </p:grpSpPr>
          <p:sp>
            <p:nvSpPr>
              <p:cNvPr id="921" name="Ellipse 920">
                <a:extLst>
                  <a:ext uri="{FF2B5EF4-FFF2-40B4-BE49-F238E27FC236}">
                    <a16:creationId xmlns:a16="http://schemas.microsoft.com/office/drawing/2014/main" id="{6BA60A09-6B75-1B6E-99FD-779DEDB66A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922" name="Ellipse 921">
                <a:extLst>
                  <a:ext uri="{FF2B5EF4-FFF2-40B4-BE49-F238E27FC236}">
                    <a16:creationId xmlns:a16="http://schemas.microsoft.com/office/drawing/2014/main" id="{BA105825-553E-1388-AD61-BFE1F2D0A9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23" name="Ellipse 922">
                <a:extLst>
                  <a:ext uri="{FF2B5EF4-FFF2-40B4-BE49-F238E27FC236}">
                    <a16:creationId xmlns:a16="http://schemas.microsoft.com/office/drawing/2014/main" id="{A9D49697-A362-9B32-0A29-C8DD7E056B6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24" name="Ellipse 923">
                <a:extLst>
                  <a:ext uri="{FF2B5EF4-FFF2-40B4-BE49-F238E27FC236}">
                    <a16:creationId xmlns:a16="http://schemas.microsoft.com/office/drawing/2014/main" id="{CBCD733F-AAF1-D1B6-3013-83649B32426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25" name="Ellipse 924">
                <a:extLst>
                  <a:ext uri="{FF2B5EF4-FFF2-40B4-BE49-F238E27FC236}">
                    <a16:creationId xmlns:a16="http://schemas.microsoft.com/office/drawing/2014/main" id="{EF823B23-28F9-8296-3DE9-78D14D58C9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926" name="Ellipse 925">
              <a:extLst>
                <a:ext uri="{FF2B5EF4-FFF2-40B4-BE49-F238E27FC236}">
                  <a16:creationId xmlns:a16="http://schemas.microsoft.com/office/drawing/2014/main" id="{5231C3D1-AC43-4739-F417-6E0B0A2D5E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52706" y="39768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7" name="Ellipse 926">
              <a:extLst>
                <a:ext uri="{FF2B5EF4-FFF2-40B4-BE49-F238E27FC236}">
                  <a16:creationId xmlns:a16="http://schemas.microsoft.com/office/drawing/2014/main" id="{9ABC8E71-CDBB-A713-24D6-DE4BFE3A7D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98287" y="43393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8" name="Ellipse 927">
              <a:extLst>
                <a:ext uri="{FF2B5EF4-FFF2-40B4-BE49-F238E27FC236}">
                  <a16:creationId xmlns:a16="http://schemas.microsoft.com/office/drawing/2014/main" id="{7B21FDCC-2BE9-6003-751D-F84DE624D3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29106" y="397689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939" name="Gruppieren 938">
              <a:extLst>
                <a:ext uri="{FF2B5EF4-FFF2-40B4-BE49-F238E27FC236}">
                  <a16:creationId xmlns:a16="http://schemas.microsoft.com/office/drawing/2014/main" id="{91BFDFF2-1238-7AF2-F0CD-7465C30F49FC}"/>
                </a:ext>
              </a:extLst>
            </p:cNvPr>
            <p:cNvGrpSpPr/>
            <p:nvPr/>
          </p:nvGrpSpPr>
          <p:grpSpPr>
            <a:xfrm>
              <a:off x="6229106" y="4841807"/>
              <a:ext cx="903600" cy="900000"/>
              <a:chOff x="3554763" y="2496181"/>
              <a:chExt cx="903600" cy="900000"/>
            </a:xfrm>
          </p:grpSpPr>
          <p:sp>
            <p:nvSpPr>
              <p:cNvPr id="940" name="Ellipse 939">
                <a:extLst>
                  <a:ext uri="{FF2B5EF4-FFF2-40B4-BE49-F238E27FC236}">
                    <a16:creationId xmlns:a16="http://schemas.microsoft.com/office/drawing/2014/main" id="{F7765D4B-4AD4-91A9-AE3E-18FECB4C42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48363" y="2586181"/>
                <a:ext cx="720000" cy="720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Si</a:t>
                </a:r>
              </a:p>
            </p:txBody>
          </p:sp>
          <p:sp>
            <p:nvSpPr>
              <p:cNvPr id="941" name="Ellipse 940">
                <a:extLst>
                  <a:ext uri="{FF2B5EF4-FFF2-40B4-BE49-F238E27FC236}">
                    <a16:creationId xmlns:a16="http://schemas.microsoft.com/office/drawing/2014/main" id="{AC15C0D3-7E2A-BDF7-C9FE-0674931521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249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42" name="Ellipse 941">
                <a:extLst>
                  <a:ext uri="{FF2B5EF4-FFF2-40B4-BE49-F238E27FC236}">
                    <a16:creationId xmlns:a16="http://schemas.microsoft.com/office/drawing/2014/main" id="{5E91FEB4-4F5C-B7E4-52CA-79CCD8EA06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5547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43" name="Ellipse 942">
                <a:extLst>
                  <a:ext uri="{FF2B5EF4-FFF2-40B4-BE49-F238E27FC236}">
                    <a16:creationId xmlns:a16="http://schemas.microsoft.com/office/drawing/2014/main" id="{56F3B277-8621-8631-C6ED-EA151C3ABA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8363" y="285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44" name="Ellipse 943">
                <a:extLst>
                  <a:ext uri="{FF2B5EF4-FFF2-40B4-BE49-F238E27FC236}">
                    <a16:creationId xmlns:a16="http://schemas.microsoft.com/office/drawing/2014/main" id="{E58F3D5C-7366-FD19-ABAF-9F6DADE5D0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918363" y="3216181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945" name="Ellipse 944">
              <a:extLst>
                <a:ext uri="{FF2B5EF4-FFF2-40B4-BE49-F238E27FC236}">
                  <a16:creationId xmlns:a16="http://schemas.microsoft.com/office/drawing/2014/main" id="{666CA649-CF8F-3AC1-1108-5E4EB01655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47081" y="218279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6" name="Ellipse 945">
              <a:extLst>
                <a:ext uri="{FF2B5EF4-FFF2-40B4-BE49-F238E27FC236}">
                  <a16:creationId xmlns:a16="http://schemas.microsoft.com/office/drawing/2014/main" id="{481105F8-F629-DA68-6E5F-11A793935D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52706" y="51993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7" name="Ellipse 946">
              <a:extLst>
                <a:ext uri="{FF2B5EF4-FFF2-40B4-BE49-F238E27FC236}">
                  <a16:creationId xmlns:a16="http://schemas.microsoft.com/office/drawing/2014/main" id="{7727D5DC-A1D0-BAB4-1F78-C15F8350A9E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98287" y="55618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8" name="Ellipse 947">
              <a:extLst>
                <a:ext uri="{FF2B5EF4-FFF2-40B4-BE49-F238E27FC236}">
                  <a16:creationId xmlns:a16="http://schemas.microsoft.com/office/drawing/2014/main" id="{7F6DA560-E3C3-D9FB-B236-4B8AE4BCB9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29106" y="5199333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50" name="Gerader Verbinder 949">
              <a:extLst>
                <a:ext uri="{FF2B5EF4-FFF2-40B4-BE49-F238E27FC236}">
                  <a16:creationId xmlns:a16="http://schemas.microsoft.com/office/drawing/2014/main" id="{BF80D990-CF2B-8CDB-77F6-7A0BB4CA70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90" y="845365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1" name="Gerader Verbinder 950">
              <a:extLst>
                <a:ext uri="{FF2B5EF4-FFF2-40B4-BE49-F238E27FC236}">
                  <a16:creationId xmlns:a16="http://schemas.microsoft.com/office/drawing/2014/main" id="{7FA4A723-0045-EC89-CBC9-7B00787B17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0693" y="329180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3" name="Gerader Verbinder 952">
              <a:extLst>
                <a:ext uri="{FF2B5EF4-FFF2-40B4-BE49-F238E27FC236}">
                  <a16:creationId xmlns:a16="http://schemas.microsoft.com/office/drawing/2014/main" id="{59C9B24F-DCF2-CAB8-98E4-9D81F51196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0693" y="573422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5" name="Gerader Verbinder 954">
              <a:extLst>
                <a:ext uri="{FF2B5EF4-FFF2-40B4-BE49-F238E27FC236}">
                  <a16:creationId xmlns:a16="http://schemas.microsoft.com/office/drawing/2014/main" id="{821A6FCD-040A-46A6-7F2F-0B9BED784D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3706" y="845365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6" name="Gerader Verbinder 955">
              <a:extLst>
                <a:ext uri="{FF2B5EF4-FFF2-40B4-BE49-F238E27FC236}">
                  <a16:creationId xmlns:a16="http://schemas.microsoft.com/office/drawing/2014/main" id="{80930553-AE71-FBFF-5E87-986C97F6FF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25145" y="329180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8" name="Gerader Verbinder 957">
              <a:extLst>
                <a:ext uri="{FF2B5EF4-FFF2-40B4-BE49-F238E27FC236}">
                  <a16:creationId xmlns:a16="http://schemas.microsoft.com/office/drawing/2014/main" id="{0FC841BB-9137-DFA1-F5B9-57D40B4D3EC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34977" y="573422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5" name="Gerader Verbinder 964">
              <a:extLst>
                <a:ext uri="{FF2B5EF4-FFF2-40B4-BE49-F238E27FC236}">
                  <a16:creationId xmlns:a16="http://schemas.microsoft.com/office/drawing/2014/main" id="{D09D7857-8042-92BE-0174-5AD9235B50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6476" y="854464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8" name="Gerader Verbinder 967">
              <a:extLst>
                <a:ext uri="{FF2B5EF4-FFF2-40B4-BE49-F238E27FC236}">
                  <a16:creationId xmlns:a16="http://schemas.microsoft.com/office/drawing/2014/main" id="{BDEC6FED-D02A-C864-0278-31E5FF05B1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77747" y="5743319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0" name="Gerader Verbinder 969">
              <a:extLst>
                <a:ext uri="{FF2B5EF4-FFF2-40B4-BE49-F238E27FC236}">
                  <a16:creationId xmlns:a16="http://schemas.microsoft.com/office/drawing/2014/main" id="{035A4D4E-6635-CCF9-356E-DCBEE45A14A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8517313" y="1440462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2" name="Gerader Verbinder 971">
              <a:extLst>
                <a:ext uri="{FF2B5EF4-FFF2-40B4-BE49-F238E27FC236}">
                  <a16:creationId xmlns:a16="http://schemas.microsoft.com/office/drawing/2014/main" id="{B1DCFF0A-414D-A0AB-4A10-DE07B62C30C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8517313" y="26744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4" name="Gerader Verbinder 973">
              <a:extLst>
                <a:ext uri="{FF2B5EF4-FFF2-40B4-BE49-F238E27FC236}">
                  <a16:creationId xmlns:a16="http://schemas.microsoft.com/office/drawing/2014/main" id="{4ABAFAFF-469B-D95C-911D-166758CA680B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8517313" y="388377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6" name="Gerader Verbinder 975">
              <a:extLst>
                <a:ext uri="{FF2B5EF4-FFF2-40B4-BE49-F238E27FC236}">
                  <a16:creationId xmlns:a16="http://schemas.microsoft.com/office/drawing/2014/main" id="{8CBA56B4-38D6-ACA9-F839-60053FBC3E0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8517313" y="51128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7" name="Gerader Verbinder 976">
              <a:extLst>
                <a:ext uri="{FF2B5EF4-FFF2-40B4-BE49-F238E27FC236}">
                  <a16:creationId xmlns:a16="http://schemas.microsoft.com/office/drawing/2014/main" id="{75F880BA-91E4-E672-CBD1-97336E4D3AA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724839" y="1440462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9" name="Gerader Verbinder 978">
              <a:extLst>
                <a:ext uri="{FF2B5EF4-FFF2-40B4-BE49-F238E27FC236}">
                  <a16:creationId xmlns:a16="http://schemas.microsoft.com/office/drawing/2014/main" id="{F1F882E7-C897-2C31-AF5A-81DE33F764C2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724839" y="26744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1" name="Gerader Verbinder 980">
              <a:extLst>
                <a:ext uri="{FF2B5EF4-FFF2-40B4-BE49-F238E27FC236}">
                  <a16:creationId xmlns:a16="http://schemas.microsoft.com/office/drawing/2014/main" id="{E354FA77-3E43-CFDE-C938-E2C7697C1A6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724839" y="3883778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3" name="Gerader Verbinder 982">
              <a:extLst>
                <a:ext uri="{FF2B5EF4-FFF2-40B4-BE49-F238E27FC236}">
                  <a16:creationId xmlns:a16="http://schemas.microsoft.com/office/drawing/2014/main" id="{4A67CEB6-1A11-FB8D-5517-D2BD44237DF8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724839" y="5112810"/>
              <a:ext cx="0" cy="3240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5" name="Ellipse 984">
              <a:extLst>
                <a:ext uri="{FF2B5EF4-FFF2-40B4-BE49-F238E27FC236}">
                  <a16:creationId xmlns:a16="http://schemas.microsoft.com/office/drawing/2014/main" id="{0ABE17A2-51E2-362E-1ECD-2CCBB0DC8E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36657" y="310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6" name="Ellipse 985">
              <a:extLst>
                <a:ext uri="{FF2B5EF4-FFF2-40B4-BE49-F238E27FC236}">
                  <a16:creationId xmlns:a16="http://schemas.microsoft.com/office/drawing/2014/main" id="{80220280-223D-CFF1-288B-A758859E6B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42507" y="4787098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7" name="Ellipse 986">
              <a:extLst>
                <a:ext uri="{FF2B5EF4-FFF2-40B4-BE49-F238E27FC236}">
                  <a16:creationId xmlns:a16="http://schemas.microsoft.com/office/drawing/2014/main" id="{3D9ABBAC-D7D0-0086-4D67-325CB5FB1C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91306" y="3619364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2" name="Ellipse 791">
              <a:extLst>
                <a:ext uri="{FF2B5EF4-FFF2-40B4-BE49-F238E27FC236}">
                  <a16:creationId xmlns:a16="http://schemas.microsoft.com/office/drawing/2014/main" id="{75C8A84A-0CD4-6596-D057-1468CE89E7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4179" y="4667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9" name="Ellipse 658">
              <a:extLst>
                <a:ext uri="{FF2B5EF4-FFF2-40B4-BE49-F238E27FC236}">
                  <a16:creationId xmlns:a16="http://schemas.microsoft.com/office/drawing/2014/main" id="{AAD0B1EC-44E4-1AAE-E7AF-8773D0837B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53302" y="238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1" name="Ellipse 690">
              <a:extLst>
                <a:ext uri="{FF2B5EF4-FFF2-40B4-BE49-F238E27FC236}">
                  <a16:creationId xmlns:a16="http://schemas.microsoft.com/office/drawing/2014/main" id="{7B3712E6-8BD9-B509-850D-96880C50E5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40920" y="432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8" name="Ellipse 747">
              <a:extLst>
                <a:ext uri="{FF2B5EF4-FFF2-40B4-BE49-F238E27FC236}">
                  <a16:creationId xmlns:a16="http://schemas.microsoft.com/office/drawing/2014/main" id="{8D8E428C-565C-B1C0-50BA-F954D8ED51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9065" y="482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3" name="Ellipse 792">
              <a:extLst>
                <a:ext uri="{FF2B5EF4-FFF2-40B4-BE49-F238E27FC236}">
                  <a16:creationId xmlns:a16="http://schemas.microsoft.com/office/drawing/2014/main" id="{72FE4AF7-35A7-6308-1D5D-8D2C08F251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12905" y="221824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5" name="Ellipse 834">
              <a:extLst>
                <a:ext uri="{FF2B5EF4-FFF2-40B4-BE49-F238E27FC236}">
                  <a16:creationId xmlns:a16="http://schemas.microsoft.com/office/drawing/2014/main" id="{6ACF29BE-D287-041A-CA9E-77C38647C4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29676" y="2386007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5" name="Ellipse 854">
              <a:extLst>
                <a:ext uri="{FF2B5EF4-FFF2-40B4-BE49-F238E27FC236}">
                  <a16:creationId xmlns:a16="http://schemas.microsoft.com/office/drawing/2014/main" id="{6DCA5237-6EDB-65EE-D6D6-F5DC769BAE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98287" y="189695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2" name="Ellipse 881">
              <a:extLst>
                <a:ext uri="{FF2B5EF4-FFF2-40B4-BE49-F238E27FC236}">
                  <a16:creationId xmlns:a16="http://schemas.microsoft.com/office/drawing/2014/main" id="{71EDB476-2E90-25E6-8FB5-55F6E8D447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20894" y="432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0" name="Rechteck 989">
              <a:extLst>
                <a:ext uri="{FF2B5EF4-FFF2-40B4-BE49-F238E27FC236}">
                  <a16:creationId xmlns:a16="http://schemas.microsoft.com/office/drawing/2014/main" id="{1CD10693-5A90-A9AF-4E54-0C611FBFECC5}"/>
                </a:ext>
              </a:extLst>
            </p:cNvPr>
            <p:cNvSpPr/>
            <p:nvPr/>
          </p:nvSpPr>
          <p:spPr>
            <a:xfrm>
              <a:off x="9878841" y="856479"/>
              <a:ext cx="755200" cy="5212855"/>
            </a:xfrm>
            <a:prstGeom prst="rect">
              <a:avLst/>
            </a:prstGeom>
            <a:solidFill>
              <a:srgbClr val="E02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600" dirty="0"/>
                <a:t>+</a:t>
              </a:r>
              <a:endParaRPr lang="de-DE" sz="6600" dirty="0"/>
            </a:p>
          </p:txBody>
        </p:sp>
        <p:sp>
          <p:nvSpPr>
            <p:cNvPr id="730" name="Ellipse 729">
              <a:extLst>
                <a:ext uri="{FF2B5EF4-FFF2-40B4-BE49-F238E27FC236}">
                  <a16:creationId xmlns:a16="http://schemas.microsoft.com/office/drawing/2014/main" id="{D79A824B-82A7-03B1-1106-C6F4FB31A6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6046" y="4325976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2B4CC1E8-6AD7-7AED-B320-F07DCEB23A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09711" y="4582430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DBACFDAB-90BF-431F-12AE-3563834309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1240" y="3363808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72959C4A-EC55-6112-8671-DC137E3AFC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1240" y="2148972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5" name="Rechteck 794">
              <a:extLst>
                <a:ext uri="{FF2B5EF4-FFF2-40B4-BE49-F238E27FC236}">
                  <a16:creationId xmlns:a16="http://schemas.microsoft.com/office/drawing/2014/main" id="{9663B91B-1EED-AF85-05A5-9B219F07BBD5}"/>
                </a:ext>
              </a:extLst>
            </p:cNvPr>
            <p:cNvSpPr/>
            <p:nvPr/>
          </p:nvSpPr>
          <p:spPr>
            <a:xfrm>
              <a:off x="1540455" y="839563"/>
              <a:ext cx="755200" cy="5212855"/>
            </a:xfrm>
            <a:prstGeom prst="rect">
              <a:avLst/>
            </a:prstGeom>
            <a:solidFill>
              <a:srgbClr val="2020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600" dirty="0"/>
                <a:t>- </a:t>
              </a:r>
              <a:endParaRPr lang="de-DE" sz="6600" dirty="0"/>
            </a:p>
          </p:txBody>
        </p:sp>
        <p:sp>
          <p:nvSpPr>
            <p:cNvPr id="870" name="Ellipse 869">
              <a:extLst>
                <a:ext uri="{FF2B5EF4-FFF2-40B4-BE49-F238E27FC236}">
                  <a16:creationId xmlns:a16="http://schemas.microsoft.com/office/drawing/2014/main" id="{7810B471-0FA5-AB90-B6BB-C433985344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07323" y="4828419"/>
              <a:ext cx="180000" cy="1800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E591FC5F-290A-BB33-3708-D9092B66FAC9}"/>
                </a:ext>
              </a:extLst>
            </p:cNvPr>
            <p:cNvSpPr/>
            <p:nvPr/>
          </p:nvSpPr>
          <p:spPr>
            <a:xfrm>
              <a:off x="5957248" y="4716473"/>
              <a:ext cx="627797" cy="142130"/>
            </a:xfrm>
            <a:custGeom>
              <a:avLst/>
              <a:gdLst>
                <a:gd name="connsiteX0" fmla="*/ 0 w 627797"/>
                <a:gd name="connsiteY0" fmla="*/ 12476 h 142130"/>
                <a:gd name="connsiteX1" fmla="*/ 375313 w 627797"/>
                <a:gd name="connsiteY1" fmla="*/ 12476 h 142130"/>
                <a:gd name="connsiteX2" fmla="*/ 627797 w 627797"/>
                <a:gd name="connsiteY2" fmla="*/ 142130 h 142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7797" h="142130">
                  <a:moveTo>
                    <a:pt x="0" y="12476"/>
                  </a:moveTo>
                  <a:cubicBezTo>
                    <a:pt x="135340" y="1671"/>
                    <a:pt x="270680" y="-9133"/>
                    <a:pt x="375313" y="12476"/>
                  </a:cubicBezTo>
                  <a:cubicBezTo>
                    <a:pt x="479946" y="34085"/>
                    <a:pt x="553871" y="88107"/>
                    <a:pt x="627797" y="142130"/>
                  </a:cubicBezTo>
                </a:path>
              </a:pathLst>
            </a:custGeom>
            <a:noFill/>
            <a:ln w="25400"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9B29D4E-F000-C496-62B6-8873B3E8417D}"/>
                </a:ext>
              </a:extLst>
            </p:cNvPr>
            <p:cNvSpPr/>
            <p:nvPr/>
          </p:nvSpPr>
          <p:spPr>
            <a:xfrm>
              <a:off x="4906370" y="2224120"/>
              <a:ext cx="914400" cy="82352"/>
            </a:xfrm>
            <a:custGeom>
              <a:avLst/>
              <a:gdLst>
                <a:gd name="connsiteX0" fmla="*/ 0 w 914400"/>
                <a:gd name="connsiteY0" fmla="*/ 55056 h 82352"/>
                <a:gd name="connsiteX1" fmla="*/ 525439 w 914400"/>
                <a:gd name="connsiteY1" fmla="*/ 465 h 82352"/>
                <a:gd name="connsiteX2" fmla="*/ 914400 w 914400"/>
                <a:gd name="connsiteY2" fmla="*/ 82352 h 8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82352">
                  <a:moveTo>
                    <a:pt x="0" y="55056"/>
                  </a:moveTo>
                  <a:cubicBezTo>
                    <a:pt x="186519" y="25486"/>
                    <a:pt x="373039" y="-4084"/>
                    <a:pt x="525439" y="465"/>
                  </a:cubicBezTo>
                  <a:cubicBezTo>
                    <a:pt x="677839" y="5014"/>
                    <a:pt x="796119" y="43683"/>
                    <a:pt x="914400" y="82352"/>
                  </a:cubicBezTo>
                </a:path>
              </a:pathLst>
            </a:custGeom>
            <a:noFill/>
            <a:ln w="25400"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0682005B-9098-28E8-1B81-7FE5295F79C0}"/>
                </a:ext>
              </a:extLst>
            </p:cNvPr>
            <p:cNvSpPr txBox="1"/>
            <p:nvPr/>
          </p:nvSpPr>
          <p:spPr>
            <a:xfrm>
              <a:off x="4895914" y="188134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DE3CA983-3A6F-9AF5-C4C5-BC89CD4C5792}"/>
                </a:ext>
              </a:extLst>
            </p:cNvPr>
            <p:cNvSpPr txBox="1"/>
            <p:nvPr/>
          </p:nvSpPr>
          <p:spPr>
            <a:xfrm>
              <a:off x="6064228" y="4361332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</p:grp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4CEB3CAD-112C-85D1-81F4-99F2040220F2}"/>
              </a:ext>
            </a:extLst>
          </p:cNvPr>
          <p:cNvSpPr/>
          <p:nvPr/>
        </p:nvSpPr>
        <p:spPr>
          <a:xfrm>
            <a:off x="7106679" y="2240479"/>
            <a:ext cx="783986" cy="170085"/>
          </a:xfrm>
          <a:custGeom>
            <a:avLst/>
            <a:gdLst>
              <a:gd name="connsiteX0" fmla="*/ 0 w 593678"/>
              <a:gd name="connsiteY0" fmla="*/ 11162 h 127168"/>
              <a:gd name="connsiteX1" fmla="*/ 341194 w 593678"/>
              <a:gd name="connsiteY1" fmla="*/ 11162 h 127168"/>
              <a:gd name="connsiteX2" fmla="*/ 593678 w 593678"/>
              <a:gd name="connsiteY2" fmla="*/ 127168 h 127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3678" h="127168">
                <a:moveTo>
                  <a:pt x="0" y="11162"/>
                </a:moveTo>
                <a:cubicBezTo>
                  <a:pt x="121124" y="1495"/>
                  <a:pt x="242248" y="-8172"/>
                  <a:pt x="341194" y="11162"/>
                </a:cubicBezTo>
                <a:cubicBezTo>
                  <a:pt x="440140" y="30496"/>
                  <a:pt x="516909" y="78832"/>
                  <a:pt x="593678" y="127168"/>
                </a:cubicBezTo>
              </a:path>
            </a:pathLst>
          </a:custGeom>
          <a:noFill/>
          <a:ln w="25400"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EE599AA7-9316-3A1C-CD15-5401D0601861}"/>
              </a:ext>
            </a:extLst>
          </p:cNvPr>
          <p:cNvSpPr/>
          <p:nvPr/>
        </p:nvSpPr>
        <p:spPr>
          <a:xfrm>
            <a:off x="6714698" y="2270466"/>
            <a:ext cx="208203" cy="124716"/>
          </a:xfrm>
          <a:custGeom>
            <a:avLst/>
            <a:gdLst>
              <a:gd name="connsiteX0" fmla="*/ 0 w 191068"/>
              <a:gd name="connsiteY0" fmla="*/ 129836 h 129836"/>
              <a:gd name="connsiteX1" fmla="*/ 75062 w 191068"/>
              <a:gd name="connsiteY1" fmla="*/ 20654 h 129836"/>
              <a:gd name="connsiteX2" fmla="*/ 191068 w 191068"/>
              <a:gd name="connsiteY2" fmla="*/ 182 h 12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8" h="129836">
                <a:moveTo>
                  <a:pt x="0" y="129836"/>
                </a:moveTo>
                <a:cubicBezTo>
                  <a:pt x="21608" y="86049"/>
                  <a:pt x="43217" y="42263"/>
                  <a:pt x="75062" y="20654"/>
                </a:cubicBezTo>
                <a:cubicBezTo>
                  <a:pt x="106907" y="-955"/>
                  <a:pt x="148987" y="-387"/>
                  <a:pt x="191068" y="182"/>
                </a:cubicBezTo>
              </a:path>
            </a:pathLst>
          </a:custGeom>
          <a:noFill/>
          <a:ln w="25400"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CE87716-2140-6F41-E8D5-A6AC841ED30D}"/>
              </a:ext>
            </a:extLst>
          </p:cNvPr>
          <p:cNvSpPr txBox="1"/>
          <p:nvPr/>
        </p:nvSpPr>
        <p:spPr>
          <a:xfrm>
            <a:off x="7219887" y="18941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19313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4506A9C6-A76B-4993-B323-775503676776}"/>
              </a:ext>
            </a:extLst>
          </p:cNvPr>
          <p:cNvGrpSpPr/>
          <p:nvPr/>
        </p:nvGrpSpPr>
        <p:grpSpPr>
          <a:xfrm>
            <a:off x="3494179" y="1121168"/>
            <a:ext cx="5203641" cy="4615664"/>
            <a:chOff x="2204115" y="1218754"/>
            <a:chExt cx="5203641" cy="4615664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8836066D-647B-D5F3-FE7F-034AF1AD79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95838" y="1494527"/>
              <a:ext cx="540000" cy="540000"/>
            </a:xfrm>
            <a:prstGeom prst="ellipse">
              <a:avLst/>
            </a:prstGeom>
            <a:solidFill>
              <a:srgbClr val="0000FF"/>
            </a:solidFill>
            <a:ln w="12700"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96C0FA5B-8766-6C0F-727E-19590EE9DE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79330" y="4983708"/>
              <a:ext cx="540000" cy="540000"/>
            </a:xfrm>
            <a:prstGeom prst="ellipse">
              <a:avLst/>
            </a:prstGeom>
            <a:solidFill>
              <a:srgbClr val="0000FF"/>
            </a:solidFill>
            <a:ln w="12700"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935FD05C-7898-501E-722F-E470243DCE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2346" y="4983708"/>
              <a:ext cx="540000" cy="540000"/>
            </a:xfrm>
            <a:prstGeom prst="ellipse">
              <a:avLst/>
            </a:prstGeom>
            <a:solidFill>
              <a:srgbClr val="0000FF"/>
            </a:solidFill>
            <a:ln w="12700"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4A348B42-16D6-0AC5-8620-9638D378E8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49325" y="4983708"/>
              <a:ext cx="540000" cy="540000"/>
            </a:xfrm>
            <a:prstGeom prst="ellipse">
              <a:avLst/>
            </a:prstGeom>
            <a:solidFill>
              <a:srgbClr val="0000FF"/>
            </a:solidFill>
            <a:ln w="12700"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Gerade Verbindung mit Pfeil 11">
              <a:extLst>
                <a:ext uri="{FF2B5EF4-FFF2-40B4-BE49-F238E27FC236}">
                  <a16:creationId xmlns:a16="http://schemas.microsoft.com/office/drawing/2014/main" id="{6C4CA1A5-EA0E-63F8-41FD-44789CEC70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99899" y="1269242"/>
              <a:ext cx="13303" cy="45651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92901154-02AC-ED70-180F-221489DDF6F9}"/>
                </a:ext>
              </a:extLst>
            </p:cNvPr>
            <p:cNvCxnSpPr/>
            <p:nvPr/>
          </p:nvCxnSpPr>
          <p:spPr>
            <a:xfrm>
              <a:off x="2599899" y="4923206"/>
              <a:ext cx="470165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mit Pfeil 16">
              <a:extLst>
                <a:ext uri="{FF2B5EF4-FFF2-40B4-BE49-F238E27FC236}">
                  <a16:creationId xmlns:a16="http://schemas.microsoft.com/office/drawing/2014/main" id="{695CA54C-1C2F-54CB-A843-CEF8C7639809}"/>
                </a:ext>
              </a:extLst>
            </p:cNvPr>
            <p:cNvCxnSpPr/>
            <p:nvPr/>
          </p:nvCxnSpPr>
          <p:spPr>
            <a:xfrm>
              <a:off x="7246961" y="2034430"/>
              <a:ext cx="0" cy="288877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02B78EE4-91E2-A3AA-C227-E8E277B4348C}"/>
                </a:ext>
              </a:extLst>
            </p:cNvPr>
            <p:cNvCxnSpPr>
              <a:cxnSpLocks/>
            </p:cNvCxnSpPr>
            <p:nvPr/>
          </p:nvCxnSpPr>
          <p:spPr>
            <a:xfrm>
              <a:off x="4049916" y="2034430"/>
              <a:ext cx="0" cy="2888776"/>
            </a:xfrm>
            <a:prstGeom prst="straightConnector1">
              <a:avLst/>
            </a:prstGeom>
            <a:ln w="25400">
              <a:solidFill>
                <a:srgbClr val="00FF00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2F0DFC76-83C9-ECAE-8C7C-6C1515E90C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95838" y="4954318"/>
              <a:ext cx="540000" cy="540000"/>
            </a:xfrm>
            <a:prstGeom prst="ellipse">
              <a:avLst/>
            </a:prstGeom>
            <a:solidFill>
              <a:srgbClr val="FF0000"/>
            </a:solidFill>
            <a:ln w="12700"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5F1093C1-BEB3-E769-B85D-4EAE9FA4A292}"/>
                </a:ext>
              </a:extLst>
            </p:cNvPr>
            <p:cNvSpPr txBox="1"/>
            <p:nvPr/>
          </p:nvSpPr>
          <p:spPr>
            <a:xfrm>
              <a:off x="2204115" y="1218754"/>
              <a:ext cx="334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65E422A9-86D6-89BD-9C26-09A180AE4982}"/>
                </a:ext>
              </a:extLst>
            </p:cNvPr>
            <p:cNvSpPr txBox="1"/>
            <p:nvPr/>
          </p:nvSpPr>
          <p:spPr>
            <a:xfrm>
              <a:off x="5838096" y="165259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Leitungsband</a:t>
              </a:r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6E8E1A89-279C-528F-361F-642190D0F426}"/>
                </a:ext>
              </a:extLst>
            </p:cNvPr>
            <p:cNvSpPr txBox="1"/>
            <p:nvPr/>
          </p:nvSpPr>
          <p:spPr>
            <a:xfrm>
              <a:off x="5991983" y="3380811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Bandlücke</a:t>
              </a: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959D1E6D-8105-1A0D-3570-9A755E5BA267}"/>
                </a:ext>
              </a:extLst>
            </p:cNvPr>
            <p:cNvSpPr txBox="1"/>
            <p:nvPr/>
          </p:nvSpPr>
          <p:spPr>
            <a:xfrm>
              <a:off x="5930011" y="4923205"/>
              <a:ext cx="1385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Valenzband</a:t>
              </a: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14A64ADB-32BE-F54A-D32C-FBD4FEE3130A}"/>
                </a:ext>
              </a:extLst>
            </p:cNvPr>
            <p:cNvSpPr txBox="1"/>
            <p:nvPr/>
          </p:nvSpPr>
          <p:spPr>
            <a:xfrm>
              <a:off x="4083265" y="3380811"/>
              <a:ext cx="1723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00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Rekombination</a:t>
              </a:r>
            </a:p>
          </p:txBody>
        </p: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6ACC3A14-7F54-7C1E-127F-11FC17FC982E}"/>
                </a:ext>
              </a:extLst>
            </p:cNvPr>
            <p:cNvCxnSpPr/>
            <p:nvPr/>
          </p:nvCxnSpPr>
          <p:spPr>
            <a:xfrm>
              <a:off x="2599899" y="2034430"/>
              <a:ext cx="470165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115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026BE05B-EA67-53B0-4267-B216BF7114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24762" r="18701" b="16428"/>
          <a:stretch/>
        </p:blipFill>
        <p:spPr>
          <a:xfrm>
            <a:off x="4365171" y="1412421"/>
            <a:ext cx="3461657" cy="403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06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Breitbild</PresentationFormat>
  <Paragraphs>106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Halbleiter</dc:title>
  <dc:creator>Manuel Pfau</dc:creator>
  <cp:lastModifiedBy>Manuel Pfau</cp:lastModifiedBy>
  <cp:revision>42</cp:revision>
  <dcterms:created xsi:type="dcterms:W3CDTF">2023-01-29T09:20:00Z</dcterms:created>
  <dcterms:modified xsi:type="dcterms:W3CDTF">2023-09-28T13:40:22Z</dcterms:modified>
</cp:coreProperties>
</file>